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bin" ContentType="application/vnd.openxmlformats-officedocument.oleObjec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drawings/vmlDrawing31.vml" ContentType="application/vnd.openxmlformats-officedocument.vmlDrawing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drawings/vmlDrawing32.vml" ContentType="application/vnd.openxmlformats-officedocument.vmlDrawi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3.xml" ContentType="application/vnd.openxmlformats-officedocument.presentationml.tags+xml"/>
  <Override PartName="/ppt/drawings/vmlDrawing33.vml" ContentType="application/vnd.openxmlformats-officedocument.vmlDrawing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</p:sldIdLst>
  <p:sldSz type="screen16x9" cy="6858000" cx="12192000"/>
  <p:notesSz cx="6858000" cy="9144000"/>
  <p:defaultTextStyle>
    <a:defPPr>
      <a:defRPr lang="pt-PT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customXml" Target="../customXml/item1.xml"/><Relationship Id="rId9" Type="http://schemas.openxmlformats.org/officeDocument/2006/relationships/customXmlProps" Target="../customXml/itemProps1.xml"/><Relationship Id="rId10" Type="http://schemas.openxmlformats.org/officeDocument/2006/relationships/theme" Target="theme/theme1.xml"/></Relationships>
</file>

<file path=ppt/drawings/_rels/vmlDrawing31.vml.rels><?xml version="1.0" encoding="UTF-8" standalone="yes"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sz="900" lang="pt-PT"/>
          </a:p>
        </p:txBody>
      </p:sp>
      <p:sp>
        <p:nvSpPr>
          <p:cNvPr id="104865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6C988DC-9DE3-4390-97AB-D61B85DACE57}" type="datetimeFigureOut">
              <a:rPr sz="900" lang="pt-PT" smtClean="0"/>
              <a:t>11/05/2022</a:t>
            </a:fld>
            <a:endParaRPr sz="900" lang="pt-PT"/>
          </a:p>
        </p:txBody>
      </p:sp>
      <p:sp>
        <p:nvSpPr>
          <p:cNvPr id="104865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sz="900" lang="pt-PT"/>
          </a:p>
        </p:txBody>
      </p:sp>
      <p:sp>
        <p:nvSpPr>
          <p:cNvPr id="104865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F190BF9-40D8-49B5-87EF-599BB2C7EE93}" type="slidenum">
              <a:rPr sz="900" lang="pt-PT" smtClean="0"/>
              <a:t>‹#›</a:t>
            </a:fld>
            <a:endParaRPr sz="900" lang="pt-PT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44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1048645" name="Marcador de Posição da Imagem do Diapositivo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pt-BR"/>
          </a:p>
        </p:txBody>
      </p:sp>
      <p:sp>
        <p:nvSpPr>
          <p:cNvPr id="1048646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dirty="0" lang="pt-PT"/>
              <a:t>Insert comments</a:t>
            </a:r>
            <a:endParaRPr dirty="0" lang="pt-BR"/>
          </a:p>
        </p:txBody>
      </p:sp>
      <p:sp>
        <p:nvSpPr>
          <p:cNvPr id="1048647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48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9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nl-NL"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oleObject" Target="../embeddings/oleObject0.bin"/><Relationship Id="rId3" Type="http://schemas.openxmlformats.org/officeDocument/2006/relationships/image" Target="../media/image2.emf"/><Relationship Id="rId4" Type="http://schemas.openxmlformats.org/officeDocument/2006/relationships/vmlDrawing" Target="../drawings/vmlDrawing31.vml"/><Relationship Id="rId5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emf"/><Relationship Id="rId4" Type="http://schemas.openxmlformats.org/officeDocument/2006/relationships/vmlDrawing" Target="../drawings/vmlDrawing32.vml"/><Relationship Id="rId5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4" name="Titr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dirty="0" lang="en-US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b="1"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dirty="0" lang="en-US"/>
              <a:t>Click to insert title</a:t>
            </a:r>
          </a:p>
        </p:txBody>
      </p:sp>
      <p:sp>
        <p:nvSpPr>
          <p:cNvPr id="104862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b="1"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dirty="0" lang="en-US"/>
              <a:t>Click to insert title</a:t>
            </a:r>
          </a:p>
        </p:txBody>
      </p:sp>
      <p:pic>
        <p:nvPicPr>
          <p:cNvPr id="2097160" name="Graphic 9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 cstate="print"/>
          <a:srcRect l="81836" t="-4713" b="16530"/>
          <a:stretch>
            <a:fillRect/>
          </a:stretch>
        </p:blipFill>
        <p:spPr>
          <a:xfrm>
            <a:off x="11491419" y="164829"/>
            <a:ext cx="424356" cy="459624"/>
          </a:xfrm>
          <a:prstGeom prst="rect"/>
        </p:spPr>
      </p:pic>
      <p:sp>
        <p:nvSpPr>
          <p:cNvPr id="104862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104862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/>
        </p:spPr>
        <p:txBody>
          <a:bodyPr anchor="ctr" anchorCtr="0" bIns="0" lIns="0" rIns="0" rtlCol="0" tIns="0" vert="horz">
            <a:noAutofit/>
          </a:bodyPr>
          <a:lstStyle>
            <a:lvl1pPr algn="ctr">
              <a:lnSpc>
                <a:spcPct val="100000"/>
              </a:lnSpc>
              <a:defRPr b="1" dirty="0" sz="1600" kern="1200" lang="en-US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dirty="0" lang="en-US"/>
              <a:t>Click to insert title</a:t>
            </a:r>
          </a:p>
        </p:txBody>
      </p:sp>
      <p:sp>
        <p:nvSpPr>
          <p:cNvPr id="10486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/>
        </p:spPr>
        <p:txBody>
          <a:bodyPr anchor="ctr" anchorCtr="0" bIns="0" lIns="0" rIns="0" rtlCol="0" tIns="0" vert="horz">
            <a:noAutofit/>
          </a:bodyPr>
          <a:lstStyle>
            <a:lvl1pPr algn="ctr">
              <a:lnSpc>
                <a:spcPct val="100000"/>
              </a:lnSpc>
              <a:defRPr b="1" dirty="0" sz="1600" kern="1200" lang="en-US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dirty="0" lang="en-US"/>
              <a:t>Click to insert title</a:t>
            </a:r>
          </a:p>
        </p:txBody>
      </p:sp>
      <p:sp>
        <p:nvSpPr>
          <p:cNvPr id="104862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/>
        </p:spPr>
        <p:txBody>
          <a:bodyPr anchor="ctr" anchorCtr="0" bIns="0" lIns="0" rIns="0" rtlCol="0" tIns="0" vert="horz">
            <a:noAutofit/>
          </a:bodyPr>
          <a:lstStyle>
            <a:lvl1pPr algn="ctr">
              <a:lnSpc>
                <a:spcPct val="100000"/>
              </a:lnSpc>
              <a:defRPr b="1" dirty="0" sz="1600" kern="1200" lang="en-US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dirty="0" lang="en-US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spid="_x0000_s2049" imgH="270" imgW="270" progId="TCLayout.ActiveDocument.1">
                  <p:embed/>
                </p:oleObj>
              </mc:Choice>
              <mc:Fallback>
                <p:oleObj name="think-cell Slide" r:id="rId2" spid="" imgH="270" imgW="270" progId="TCLayout.ActiveDocument.1">
                  <p:embed/>
                  <p:pic>
                    <p:nvPicPr>
                      <p:cNvPr id="2097161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31" name="Rectangle 17"/>
          <p:cNvSpPr/>
          <p:nvPr userDrawn="1"/>
        </p:nvSpPr>
        <p:spPr>
          <a:xfrm>
            <a:off x="0" y="0"/>
            <a:ext cx="919998" cy="428625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GB"/>
          </a:p>
        </p:txBody>
      </p:sp>
      <p:sp>
        <p:nvSpPr>
          <p:cNvPr id="1048632" name="Freeform 6"/>
          <p:cNvSpPr/>
          <p:nvPr userDrawn="1"/>
        </p:nvSpPr>
        <p:spPr bwMode="auto">
          <a:xfrm>
            <a:off x="0" y="0"/>
            <a:ext cx="919998" cy="1146174"/>
          </a:xfrm>
          <a:custGeom>
            <a:av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dirty="0" lang="en-GB"/>
          </a:p>
        </p:txBody>
      </p: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dirty="0" lang="en-US"/>
              <a:t>Click to edit Master subtitle styles</a:t>
            </a:r>
          </a:p>
        </p:txBody>
      </p:sp>
      <p:sp>
        <p:nvSpPr>
          <p:cNvPr id="104863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dirty="0" sz="4000" kern="1200" lang="en-GB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dirty="0" lang="en-US"/>
              <a:t>#</a:t>
            </a:r>
            <a:endParaRPr dirty="0"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spid="_x0000_s3073" imgH="270" imgW="270" progId="TCLayout.ActiveDocument.1">
                  <p:embed/>
                </p:oleObj>
              </mc:Choice>
              <mc:Fallback>
                <p:oleObj name="think-cell Slide" r:id="rId2" spid="" imgH="270" imgW="270" progId="TCLayout.ActiveDocument.1">
                  <p:embed/>
                  <p:pic>
                    <p:nvPicPr>
                      <p:cNvPr id="2097158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Freeform: Shape 11"/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pt-PT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/>
          <a:noFill/>
        </p:spPr>
        <p:txBody>
          <a:bodyPr anchor="ctr">
            <a:noAutofit/>
          </a:bodyPr>
          <a:lstStyle>
            <a:lvl1pPr algn="l">
              <a:defRPr b="1" sz="160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dirty="0" lang="en-US"/>
              <a:t>Insert education </a:t>
            </a:r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/>
          <a:noFill/>
        </p:spPr>
        <p:txBody>
          <a:bodyPr anchor="ctr">
            <a:noAutofit/>
          </a:bodyPr>
          <a:lstStyle>
            <a:lvl1pPr algn="l">
              <a:defRPr b="1" sz="200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dirty="0" lang="en-US"/>
              <a:t>Insert Name</a:t>
            </a:r>
          </a:p>
        </p:txBody>
      </p:sp>
      <p:sp>
        <p:nvSpPr>
          <p:cNvPr id="104864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/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dirty="0" lang="en-US"/>
              <a:t>Insert text</a:t>
            </a:r>
          </a:p>
        </p:txBody>
      </p:sp>
      <p:sp>
        <p:nvSpPr>
          <p:cNvPr id="104864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/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dirty="0" lang="en-US"/>
              <a:t>Insert text</a:t>
            </a:r>
          </a:p>
        </p:txBody>
      </p:sp>
      <p:sp>
        <p:nvSpPr>
          <p:cNvPr id="1048642" name="Oval 20"/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/>
          <a:noFill/>
          <a:ln>
            <a:noFill/>
          </a:ln>
        </p:spPr>
      </p:pic>
      <p:sp>
        <p:nvSpPr>
          <p:cNvPr id="1048583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dirty="0" sz="1200" lang="nl-NL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048584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dirty="0" sz="1200" lang="nl-NL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048585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sz="1200" lang="nl-NL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048586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208026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altLang="nl-NL" b="1" dirty="0" sz="1100" lang="nl-NL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048587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altLang="nl-NL" b="1" dirty="0" sz="1100" lang="nl-NL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048588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altLang="nl-NL" b="1" dirty="0" sz="1100" lang="nl-NL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1048589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/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nl-NL"/>
            </a:p>
          </p:txBody>
        </p:sp>
      </p:grpSp>
      <p:sp>
        <p:nvSpPr>
          <p:cNvPr id="1048590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b="1" dirty="0" sz="1100" lang="nl-NL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097155" name="Picture 8" descr="Strengths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/>
          <a:noFill/>
          <a:ln>
            <a:noFill/>
          </a:ln>
        </p:spPr>
      </p:pic>
      <p:pic>
        <p:nvPicPr>
          <p:cNvPr id="2097156" name="Picture 12" descr="Achievement, trophy icon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/>
          <a:noFill/>
          <a:ln>
            <a:noFill/>
          </a:ln>
        </p:spPr>
      </p:pic>
      <p:sp>
        <p:nvSpPr>
          <p:cNvPr id="1048591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baseline="0" sz="1000" i="0" u="none"/>
            </a:lvl1pPr>
            <a:lvl2pPr>
              <a:lnSpc>
                <a:spcPct val="114000"/>
              </a:lnSpc>
            </a:lvl2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</p:txBody>
      </p:sp>
      <p:sp>
        <p:nvSpPr>
          <p:cNvPr id="1048592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baseline="0" b="1" sz="2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3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algn="l" defTabSz="914400" eaLnBrk="1" fontAlgn="auto" hangingPunct="1" indent="0" latinLnBrk="0" marL="0" marR="0" rtl="0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4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/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baseline="0" sz="1000"/>
            </a:lvl1pPr>
          </a:lstStyle>
          <a:p>
            <a:pPr lvl="0"/>
            <a:r>
              <a:rPr dirty="0" lang="en-US" noProof="0"/>
              <a:t>Click icon to add picture</a:t>
            </a:r>
            <a:endParaRPr dirty="0" lang="nl-NL" noProof="0"/>
          </a:p>
        </p:txBody>
      </p:sp>
      <p:sp>
        <p:nvSpPr>
          <p:cNvPr id="104859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8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baseline="0" sz="1000" u="none"/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599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ags" Target="../tags/tag3.xml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emf"/><Relationship Id="rId12" Type="http://schemas.openxmlformats.org/officeDocument/2006/relationships/vmlDrawing" Target="../drawings/vmlDrawing33.v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</p:bgPr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20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spid="_x0000_s1025" imgH="270" imgW="270" progId="TCLayout.ActiveDocument.1">
                  <p:embed/>
                </p:oleObj>
              </mc:Choice>
              <mc:Fallback>
                <p:oleObj name="think-cell Slide" r:id="rId10" spid="" imgH="270" imgW="270" progId="TCLayout.ActiveDocument.1">
                  <p:embed/>
                  <p:pic>
                    <p:nvPicPr>
                      <p:cNvPr id="2097152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048576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dirty="0" lang="en-GB"/>
            </a:p>
          </p:txBody>
        </p:sp>
        <p:sp>
          <p:nvSpPr>
            <p:cNvPr id="1048577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dirty="0" lang="en-GB"/>
            </a:p>
          </p:txBody>
        </p:sp>
      </p:grpSp>
      <p:sp>
        <p:nvSpPr>
          <p:cNvPr id="1048578" name="Retângulo 43"/>
          <p:cNvSpPr/>
          <p:nvPr userDrawn="1"/>
        </p:nvSpPr>
        <p:spPr>
          <a:xfrm>
            <a:off x="11751670" y="6655066"/>
            <a:ext cx="63501" cy="114301"/>
          </a:xfrm>
          <a:prstGeom prst="rect"/>
        </p:spPr>
        <p:txBody>
          <a:bodyPr anchor="ctr" anchorCtr="0" bIns="0" lIns="0" rIns="0" tIns="0" wrap="none">
            <a:spAutoFit/>
          </a:bodyPr>
          <a:p>
            <a:pPr algn="r"/>
            <a:fld id="{0502E5A9-B53C-401E-A0E0-4A359BB0A9E5}" type="slidenum">
              <a:rPr sz="800" lang="en-US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dirty="0" sz="800" lang="en-US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48579" name="Text Placeholder 7"/>
          <p:cNvSpPr txBox="1"/>
          <p:nvPr userDrawn="1"/>
        </p:nvSpPr>
        <p:spPr>
          <a:xfrm>
            <a:off x="9017223" y="6650661"/>
            <a:ext cx="2664297" cy="123111"/>
          </a:xfrm>
          <a:prstGeom prst="rect"/>
        </p:spPr>
        <p:txBody>
          <a:bodyPr anchor="ctr" anchorCtr="0" bIns="0" lIns="0" rIns="0" tIns="0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eaLnBrk="1" fontAlgn="auto" hangingPunct="1" indent="0" latinLnBrk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dirty="0" lang="en-US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dirty="0"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1048580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/>
        </p:spPr>
        <p:txBody>
          <a:bodyPr anchor="ctr" anchorCtr="0" bIns="0" lIns="0" rIns="0" tIns="0" wrap="none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 lang="en-US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1048581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/>
        </p:spPr>
        <p:txBody>
          <a:bodyPr bIns="0" lIns="0" rIns="0" rtlCol="0" tIns="0" vert="horz">
            <a:normAutofit/>
          </a:bodyPr>
          <a:p>
            <a:pPr lvl="0"/>
            <a:r>
              <a:rPr dirty="0" lang="fr-FR"/>
              <a:t>Modifiez les styles du texte du masque</a:t>
            </a:r>
          </a:p>
          <a:p>
            <a:pPr lvl="1"/>
            <a:r>
              <a:rPr dirty="0" lang="fr-FR"/>
              <a:t>Deuxième niveau</a:t>
            </a:r>
          </a:p>
          <a:p>
            <a:pPr lvl="2"/>
            <a:r>
              <a:rPr dirty="0" lang="fr-FR"/>
              <a:t>Troisième niveau</a:t>
            </a:r>
          </a:p>
          <a:p>
            <a:pPr lvl="3"/>
            <a:r>
              <a:rPr dirty="0" lang="fr-FR"/>
              <a:t>Quatrième niveau</a:t>
            </a:r>
          </a:p>
          <a:p>
            <a:pPr lvl="4"/>
            <a:r>
              <a:rPr dirty="0" lang="fr-FR"/>
              <a:t>Cinquième niveau</a:t>
            </a:r>
            <a:endParaRPr dirty="0" lang="en-US"/>
          </a:p>
        </p:txBody>
      </p:sp>
      <p:sp>
        <p:nvSpPr>
          <p:cNvPr id="1048582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/>
        </p:spPr>
        <p:txBody>
          <a:bodyPr anchor="ctr" bIns="0" lIns="0" rIns="0" rtlCol="0" tIns="0" vert="horz">
            <a:noAutofit/>
          </a:bodyPr>
          <a:p>
            <a:pPr algn="l" defTabSz="914400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fr-FR"/>
              <a:t>Click to insert </a:t>
            </a:r>
            <a:r>
              <a:rPr dirty="0" lang="fr-FR" err="1"/>
              <a:t>title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eaLnBrk="1" fontAlgn="auto" hangingPunct="1" indent="0" latinLnBrk="0" marL="0" marR="0" rtl="0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baseline="0" b="0" cap="none" dirty="0" sz="3000" i="0" kern="1200" kumimoji="0" lang="en-US" noProof="0" normalizeH="0" spc="0" strike="noStrike" u="none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algn="l" defTabSz="914400" eaLnBrk="1" hangingPunct="1" indent="-177800" latinLnBrk="0" marL="266700" rtl="0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algn="l" defTabSz="914400" eaLnBrk="1" hangingPunct="1" indent="-177800" latinLnBrk="0" marL="444500" rtl="0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algn="l" defTabSz="914400" eaLnBrk="1" hangingPunct="1" indent="-177800" latinLnBrk="0" marL="622300" rtl="0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algn="l" defTabSz="914400" eaLnBrk="1" hangingPunct="1" indent="-190500" latinLnBrk="0" marL="812800" rtl="0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mailto:Bhanothu.sai-sreeja@capgemini.com" TargetMode="External"/><Relationship Id="rId2" Type="http://schemas.openxmlformats.org/officeDocument/2006/relationships/hyperlink" Target="https://github.com/saisreeja30/resume.git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901746" y="3254984"/>
            <a:ext cx="3943804" cy="3598860"/>
          </a:xfrm>
        </p:spPr>
        <p:txBody>
          <a:bodyPr/>
          <a:p>
            <a:pPr indent="-171450" marL="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altLang="en-US" b="1" dirty="0" sz="1100" lang="en-US"/>
              <a:t>O</a:t>
            </a:r>
            <a:r>
              <a:rPr altLang="en-US" b="1" dirty="0" sz="1100" lang="en-US"/>
              <a:t>n</a:t>
            </a:r>
            <a:r>
              <a:rPr altLang="en-US" b="1" dirty="0" sz="1100" lang="en-US"/>
              <a:t>l</a:t>
            </a:r>
            <a:r>
              <a:rPr altLang="en-US" b="1" dirty="0" sz="1100" lang="en-US"/>
              <a:t>i</a:t>
            </a:r>
            <a:r>
              <a:rPr altLang="en-US" b="1" dirty="0" sz="1100" lang="en-US"/>
              <a:t>n</a:t>
            </a:r>
            <a:r>
              <a:rPr altLang="en-US" b="1" dirty="0" sz="1100" lang="en-US"/>
              <a:t>e</a:t>
            </a:r>
            <a:r>
              <a:rPr altLang="en-US" b="1" dirty="0" sz="1100" lang="en-US"/>
              <a:t> </a:t>
            </a:r>
            <a:r>
              <a:rPr altLang="en-US" b="1" dirty="0" sz="1100" lang="en-US"/>
              <a:t> </a:t>
            </a:r>
            <a:r>
              <a:rPr altLang="en-US" b="1" dirty="0" sz="1100" lang="en-US"/>
              <a:t>S</a:t>
            </a:r>
            <a:r>
              <a:rPr altLang="en-US" b="1" dirty="0" sz="1100" lang="en-US"/>
              <a:t>h</a:t>
            </a:r>
            <a:r>
              <a:rPr altLang="en-US" b="1" dirty="0" sz="1100" lang="en-US"/>
              <a:t>o</a:t>
            </a:r>
            <a:r>
              <a:rPr altLang="en-US" b="1" dirty="0" sz="1100" lang="en-US"/>
              <a:t>p</a:t>
            </a:r>
            <a:r>
              <a:rPr altLang="en-US" b="1" dirty="0" sz="1100" lang="en-US"/>
              <a:t>p</a:t>
            </a:r>
            <a:r>
              <a:rPr altLang="en-US" b="1" dirty="0" sz="1100" lang="en-US"/>
              <a:t>i</a:t>
            </a:r>
            <a:r>
              <a:rPr altLang="en-US" b="1" dirty="0" sz="1100" lang="en-US"/>
              <a:t>n</a:t>
            </a:r>
            <a:r>
              <a:rPr altLang="en-US" b="1" dirty="0" sz="1100" lang="en-US"/>
              <a:t>g</a:t>
            </a:r>
            <a:r>
              <a:rPr altLang="en-US" b="1" dirty="0" sz="1100" lang="en-US"/>
              <a:t> </a:t>
            </a:r>
            <a:r>
              <a:rPr altLang="en-US" b="1" dirty="0" sz="1100" lang="en-US"/>
              <a:t> </a:t>
            </a:r>
            <a:r>
              <a:rPr altLang="en-US" b="1" dirty="0" sz="1100" lang="en-US"/>
              <a:t>W</a:t>
            </a:r>
            <a:r>
              <a:rPr altLang="en-US" b="1" dirty="0" sz="1100" lang="en-US"/>
              <a:t>e</a:t>
            </a:r>
            <a:r>
              <a:rPr altLang="en-US" b="1" dirty="0" sz="1100" lang="en-US"/>
              <a:t>b</a:t>
            </a:r>
            <a:r>
              <a:rPr altLang="en-US" b="1" dirty="0" sz="1100" lang="en-US"/>
              <a:t>s</a:t>
            </a:r>
            <a:r>
              <a:rPr altLang="en-US" b="1" dirty="0" sz="1100" lang="en-US"/>
              <a:t>i</a:t>
            </a:r>
            <a:r>
              <a:rPr altLang="en-US" b="1" dirty="0" sz="1100" lang="en-US"/>
              <a:t>t</a:t>
            </a:r>
            <a:r>
              <a:rPr altLang="en-US" b="1" dirty="0" sz="1100" lang="en-US"/>
              <a:t>e</a:t>
            </a:r>
            <a:endParaRPr altLang="en-US" lang="zh-CN"/>
          </a:p>
          <a:p>
            <a:pPr>
              <a:lnSpc>
                <a:spcPct val="114000"/>
              </a:lnSpc>
            </a:pPr>
            <a:r>
              <a:rPr altLang="en-US" dirty="0" sz="1100" lang="en-IN"/>
              <a:t>Developed a</a:t>
            </a:r>
            <a:r>
              <a:rPr altLang="en-US" dirty="0" sz="1100" lang="en-US"/>
              <a:t> </a:t>
            </a:r>
            <a:r>
              <a:rPr altLang="en-US" dirty="0" sz="1100" lang="en-US"/>
              <a:t>o</a:t>
            </a:r>
            <a:r>
              <a:rPr altLang="en-US" dirty="0" sz="1100" lang="en-US"/>
              <a:t>n</a:t>
            </a:r>
            <a:r>
              <a:rPr altLang="en-US" dirty="0" sz="1100" lang="en-US"/>
              <a:t>l</a:t>
            </a:r>
            <a:r>
              <a:rPr altLang="en-US" dirty="0" sz="1100" lang="en-US"/>
              <a:t>i</a:t>
            </a:r>
            <a:r>
              <a:rPr altLang="en-US" dirty="0" sz="1100" lang="en-US"/>
              <a:t>n</a:t>
            </a:r>
            <a:r>
              <a:rPr altLang="en-US" dirty="0" sz="1100" lang="en-US"/>
              <a:t>e</a:t>
            </a:r>
            <a:r>
              <a:rPr altLang="en-US" dirty="0" sz="1100" lang="en-US"/>
              <a:t> </a:t>
            </a:r>
            <a:r>
              <a:rPr altLang="en-US" dirty="0" sz="1100" lang="en-US"/>
              <a:t>s</a:t>
            </a:r>
            <a:r>
              <a:rPr altLang="en-US" dirty="0" sz="1100" lang="en-US"/>
              <a:t>h</a:t>
            </a:r>
            <a:r>
              <a:rPr altLang="en-US" dirty="0" sz="1100" lang="en-US"/>
              <a:t>o</a:t>
            </a:r>
            <a:r>
              <a:rPr altLang="en-US" dirty="0" sz="1100" lang="en-US"/>
              <a:t>p</a:t>
            </a:r>
            <a:r>
              <a:rPr altLang="en-US" dirty="0" sz="1100" lang="en-US"/>
              <a:t>p</a:t>
            </a:r>
            <a:r>
              <a:rPr altLang="en-US" dirty="0" sz="1100" lang="en-US"/>
              <a:t>i</a:t>
            </a:r>
            <a:r>
              <a:rPr altLang="en-US" dirty="0" sz="1100" lang="en-US"/>
              <a:t>n</a:t>
            </a:r>
            <a:r>
              <a:rPr altLang="en-US" dirty="0" sz="1100" lang="en-US"/>
              <a:t>g</a:t>
            </a:r>
            <a:r>
              <a:rPr altLang="en-US" dirty="0" sz="1100" lang="en-US"/>
              <a:t> </a:t>
            </a:r>
            <a:r>
              <a:rPr altLang="en-US" dirty="0" sz="1100" lang="en-US"/>
              <a:t>w</a:t>
            </a:r>
            <a:r>
              <a:rPr altLang="en-US" dirty="0" sz="1100" lang="en-US"/>
              <a:t>e</a:t>
            </a:r>
            <a:r>
              <a:rPr altLang="en-US" dirty="0" sz="1100" lang="en-US"/>
              <a:t>b</a:t>
            </a:r>
            <a:r>
              <a:rPr altLang="en-US" dirty="0" sz="1100" lang="en-US"/>
              <a:t>s</a:t>
            </a:r>
            <a:r>
              <a:rPr altLang="en-US" dirty="0" sz="1100" lang="en-US"/>
              <a:t>i</a:t>
            </a:r>
            <a:r>
              <a:rPr altLang="en-US" dirty="0" sz="1100" lang="en-US"/>
              <a:t>t</a:t>
            </a:r>
            <a:r>
              <a:rPr altLang="en-US" dirty="0" sz="1100" lang="en-US"/>
              <a:t>e</a:t>
            </a:r>
            <a:r>
              <a:rPr altLang="en-US" dirty="0" sz="1100" lang="en-US"/>
              <a:t> </a:t>
            </a:r>
            <a:r>
              <a:rPr altLang="en-US" dirty="0" sz="1100" lang="en-US"/>
              <a:t>a</a:t>
            </a:r>
            <a:r>
              <a:rPr altLang="en-US" dirty="0" sz="1100" lang="en-IN"/>
              <a:t>long with JWT authentication, Swagger and Core API using Asp. Net Core MVC,</a:t>
            </a:r>
            <a:r>
              <a:rPr altLang="en-US" dirty="0" sz="1100" lang="en-US"/>
              <a:t> Microsoft SQL and Bootstrap used for user interface. </a:t>
            </a:r>
            <a:endParaRPr altLang="en-US" lang="zh-CN"/>
          </a:p>
          <a:p>
            <a:pPr>
              <a:lnSpc>
                <a:spcPct val="114000"/>
              </a:lnSpc>
            </a:pPr>
            <a:endParaRPr altLang="nl-NL" b="1" dirty="0" sz="1100" lang="en-US"/>
          </a:p>
          <a:p>
            <a:pPr indent="-171450" marL="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altLang="en-US" b="1" dirty="0" sz="1100" lang="en-IN"/>
              <a:t>AZ – 900 Microsoft Azure Fundamentals Certification </a:t>
            </a:r>
          </a:p>
          <a:p>
            <a:pPr>
              <a:lnSpc>
                <a:spcPct val="114000"/>
              </a:lnSpc>
            </a:pPr>
            <a:r>
              <a:rPr altLang="en-US" dirty="0" sz="1100" lang="en-IN"/>
              <a:t>Learning AZ- 900 Microsoft Azure Fundamentals.</a:t>
            </a:r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nl-NL" b="1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nl-NL" b="1" dirty="0" lang="en-US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en-US" dirty="0" lang="en-IN"/>
          </a:p>
          <a:p>
            <a:pPr eaLnBrk="1" hangingPunct="1">
              <a:lnSpc>
                <a:spcPct val="114000"/>
              </a:lnSpc>
            </a:pPr>
            <a:endParaRPr altLang="nl-NL" b="1" dirty="0" lang="en-US"/>
          </a:p>
          <a:p>
            <a:pPr eaLnBrk="1" hangingPunct="1">
              <a:lnSpc>
                <a:spcPct val="114000"/>
              </a:lnSpc>
            </a:pPr>
            <a:br>
              <a:rPr altLang="nl-NL" dirty="0" lang="en-US"/>
            </a:br>
            <a:br>
              <a:rPr altLang="nl-NL" dirty="0" lang="en-US"/>
            </a:br>
            <a:endParaRPr altLang="nl-NL" dirty="0" lang="nl-NL"/>
          </a:p>
        </p:txBody>
      </p:sp>
      <p:sp>
        <p:nvSpPr>
          <p:cNvPr id="104860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703263"/>
            <a:ext cx="6056312" cy="322262"/>
          </a:xfrm>
        </p:spPr>
        <p:txBody>
          <a:bodyPr/>
          <a:p>
            <a:pPr fontAlgn="base">
              <a:spcBef>
                <a:spcPct val="0"/>
              </a:spcBef>
            </a:pPr>
            <a:r>
              <a:rPr altLang="nl-NL" dirty="0" lang="nl-NL"/>
              <a:t>Analyst/Software Engineer</a:t>
            </a:r>
          </a:p>
        </p:txBody>
      </p:sp>
      <p:sp>
        <p:nvSpPr>
          <p:cNvPr id="104860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417512"/>
          </a:xfrm>
        </p:spPr>
        <p:txBody>
          <a:bodyPr/>
          <a:p>
            <a:pPr eaLnBrk="1" hangingPunct="1"/>
            <a:r>
              <a:rPr altLang="nl-NL" dirty="0" lang="nl-NL"/>
              <a:t>Mumbai</a:t>
            </a:r>
          </a:p>
          <a:p>
            <a:pPr eaLnBrk="1" hangingPunct="1"/>
            <a:endParaRPr altLang="nl-NL" dirty="0" lang="nl-NL"/>
          </a:p>
        </p:txBody>
      </p:sp>
      <p:sp>
        <p:nvSpPr>
          <p:cNvPr id="104860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p>
            <a:pPr eaLnBrk="1" hangingPunct="1"/>
            <a:r>
              <a:rPr altLang="nl-NL" dirty="0" lang="en-US">
                <a:hlinkClick r:id="rId1"/>
              </a:rPr>
              <a:t>v</a:t>
            </a:r>
            <a:r>
              <a:rPr altLang="nl-NL" dirty="0" lang="en-US">
                <a:hlinkClick r:id="rId1"/>
              </a:rPr>
              <a:t>a</a:t>
            </a:r>
            <a:r>
              <a:rPr altLang="nl-NL" dirty="0" lang="en-US">
                <a:hlinkClick r:id="rId1"/>
              </a:rPr>
              <a:t>r</a:t>
            </a:r>
            <a:r>
              <a:rPr altLang="nl-NL" dirty="0" lang="en-US">
                <a:hlinkClick r:id="rId1"/>
              </a:rPr>
              <a:t>s</a:t>
            </a:r>
            <a:r>
              <a:rPr altLang="nl-NL" dirty="0" lang="en-US">
                <a:hlinkClick r:id="rId1"/>
              </a:rPr>
              <a:t>h</a:t>
            </a:r>
            <a:r>
              <a:rPr altLang="nl-NL" dirty="0" lang="en-US">
                <a:hlinkClick r:id="rId1"/>
              </a:rPr>
              <a:t>a</a:t>
            </a:r>
            <a:r>
              <a:rPr altLang="nl-NL" dirty="0" lang="en-US">
                <a:hlinkClick r:id="rId1"/>
              </a:rPr>
              <a:t>r</a:t>
            </a:r>
            <a:r>
              <a:rPr altLang="nl-NL" dirty="0" lang="en-US">
                <a:hlinkClick r:id="rId1"/>
              </a:rPr>
              <a:t>a</a:t>
            </a:r>
            <a:r>
              <a:rPr altLang="nl-NL" dirty="0" lang="en-US">
                <a:hlinkClick r:id="rId1"/>
              </a:rPr>
              <a:t>n</a:t>
            </a:r>
            <a:r>
              <a:rPr altLang="nl-NL" dirty="0" lang="en-US">
                <a:hlinkClick r:id="rId1"/>
              </a:rPr>
              <a:t>i</a:t>
            </a:r>
            <a:r>
              <a:rPr altLang="nl-NL" dirty="0" lang="en-US">
                <a:hlinkClick r:id="rId1"/>
              </a:rPr>
              <a:t>.</a:t>
            </a:r>
            <a:r>
              <a:rPr altLang="nl-NL" dirty="0" lang="en-US">
                <a:hlinkClick r:id="rId1"/>
              </a:rPr>
              <a:t>n</a:t>
            </a:r>
            <a:r>
              <a:rPr altLang="nl-NL" dirty="0" lang="en-US">
                <a:hlinkClick r:id="rId1"/>
              </a:rPr>
              <a:t>a</a:t>
            </a:r>
            <a:r>
              <a:rPr altLang="nl-NL" dirty="0" lang="en-US">
                <a:hlinkClick r:id="rId1"/>
              </a:rPr>
              <a:t>g</a:t>
            </a:r>
            <a:r>
              <a:rPr altLang="nl-NL" dirty="0" lang="en-US">
                <a:hlinkClick r:id="rId1"/>
              </a:rPr>
              <a:t>a</a:t>
            </a:r>
            <a:r>
              <a:rPr altLang="nl-NL" dirty="0" lang="en-US">
                <a:hlinkClick r:id="rId1"/>
              </a:rPr>
              <a:t>r</a:t>
            </a:r>
            <a:r>
              <a:rPr altLang="nl-NL" dirty="0" lang="en-US">
                <a:hlinkClick r:id="rId1"/>
              </a:rPr>
              <a:t>e</a:t>
            </a:r>
            <a:r>
              <a:rPr altLang="nl-NL" dirty="0" lang="en-US">
                <a:hlinkClick r:id="rId1"/>
              </a:rPr>
              <a:t>@</a:t>
            </a:r>
            <a:r>
              <a:rPr altLang="nl-NL" dirty="0" lang="en-US">
                <a:hlinkClick r:id="rId1"/>
              </a:rPr>
              <a:t>c</a:t>
            </a:r>
            <a:r>
              <a:rPr altLang="nl-NL" dirty="0" lang="en-US">
                <a:hlinkClick r:id="rId1"/>
              </a:rPr>
              <a:t>a</a:t>
            </a:r>
            <a:r>
              <a:rPr altLang="nl-NL" dirty="0" lang="en-US">
                <a:hlinkClick r:id="rId1"/>
              </a:rPr>
              <a:t>p</a:t>
            </a:r>
            <a:r>
              <a:rPr altLang="nl-NL" dirty="0" lang="en-US">
                <a:hlinkClick r:id="rId1"/>
              </a:rPr>
              <a:t>g</a:t>
            </a:r>
            <a:r>
              <a:rPr altLang="nl-NL" dirty="0" lang="en-US">
                <a:hlinkClick r:id="rId1"/>
              </a:rPr>
              <a:t>e</a:t>
            </a:r>
            <a:r>
              <a:rPr altLang="nl-NL" dirty="0" lang="en-US">
                <a:hlinkClick r:id="rId1"/>
              </a:rPr>
              <a:t>m</a:t>
            </a:r>
            <a:r>
              <a:rPr altLang="nl-NL" dirty="0" lang="en-US">
                <a:hlinkClick r:id="rId1"/>
              </a:rPr>
              <a:t>i</a:t>
            </a:r>
            <a:r>
              <a:rPr altLang="nl-NL" dirty="0" lang="en-US">
                <a:hlinkClick r:id="rId1"/>
              </a:rPr>
              <a:t>n</a:t>
            </a:r>
            <a:r>
              <a:rPr altLang="nl-NL" dirty="0" lang="en-US">
                <a:hlinkClick r:id="rId1"/>
              </a:rPr>
              <a:t>i</a:t>
            </a:r>
            <a:r>
              <a:rPr altLang="nl-NL" dirty="0" lang="en-US">
                <a:hlinkClick r:id="rId1"/>
              </a:rPr>
              <a:t>.</a:t>
            </a:r>
            <a:r>
              <a:rPr altLang="nl-NL" dirty="0" lang="en-US">
                <a:hlinkClick r:id="rId1"/>
              </a:rPr>
              <a:t>c</a:t>
            </a:r>
            <a:r>
              <a:rPr altLang="nl-NL" dirty="0" lang="en-US">
                <a:hlinkClick r:id="rId1"/>
              </a:rPr>
              <a:t>o</a:t>
            </a:r>
            <a:r>
              <a:rPr altLang="nl-NL" dirty="0" lang="en-US">
                <a:hlinkClick r:id="rId1"/>
              </a:rPr>
              <a:t>m</a:t>
            </a:r>
            <a:r>
              <a:rPr altLang="nl-NL" dirty="0" lang="nl-NL"/>
              <a:t> </a:t>
            </a:r>
            <a:endParaRPr altLang="en-US" lang="zh-CN"/>
          </a:p>
        </p:txBody>
      </p:sp>
      <p:sp>
        <p:nvSpPr>
          <p:cNvPr id="104860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p>
            <a:pPr eaLnBrk="1" hangingPunct="1"/>
            <a:r>
              <a:rPr altLang="nl-NL" dirty="0" lang="nl-NL"/>
              <a:t>+91 </a:t>
            </a:r>
            <a:r>
              <a:rPr altLang="nl-NL" dirty="0" lang="en-US"/>
              <a:t>9</a:t>
            </a:r>
            <a:r>
              <a:rPr altLang="nl-NL" dirty="0" lang="en-US"/>
              <a:t>1</a:t>
            </a:r>
            <a:r>
              <a:rPr altLang="nl-NL" dirty="0" lang="en-US"/>
              <a:t>5</a:t>
            </a:r>
            <a:r>
              <a:rPr altLang="nl-NL" dirty="0" lang="en-US"/>
              <a:t>6</a:t>
            </a:r>
            <a:r>
              <a:rPr altLang="nl-NL" dirty="0" lang="en-US"/>
              <a:t>3</a:t>
            </a:r>
            <a:r>
              <a:rPr altLang="nl-NL" dirty="0" lang="en-US"/>
              <a:t>1</a:t>
            </a:r>
            <a:r>
              <a:rPr altLang="nl-NL" dirty="0" lang="en-US"/>
              <a:t>4</a:t>
            </a:r>
            <a:r>
              <a:rPr altLang="nl-NL" dirty="0" lang="en-US"/>
              <a:t>3</a:t>
            </a:r>
            <a:r>
              <a:rPr altLang="nl-NL" dirty="0" lang="en-US"/>
              <a:t>7</a:t>
            </a:r>
            <a:r>
              <a:rPr altLang="nl-NL" dirty="0" lang="en-US"/>
              <a:t>9</a:t>
            </a:r>
            <a:endParaRPr altLang="en-US" lang="zh-CN"/>
          </a:p>
        </p:txBody>
      </p:sp>
      <p:sp>
        <p:nvSpPr>
          <p:cNvPr id="104860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21866" y="3135755"/>
            <a:ext cx="4293393" cy="2892424"/>
          </a:xfrm>
        </p:spPr>
        <p:txBody>
          <a:bodyPr/>
          <a:p>
            <a:pPr indent="-171450" marL="171450">
              <a:buFont typeface="Arial" panose="020B0604020202020204" pitchFamily="34" charset="0"/>
              <a:buChar char="•"/>
            </a:pPr>
            <a:endParaRPr altLang="en-US" dirty="0" sz="1100" lang="en-US"/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altLang="en-US" dirty="0" sz="1100" lang="en-US"/>
              <a:t>Software Engineer who is Strong in design and integration with intuitive problem-solving skills. Passionate about implementing and launching new projects.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altLang="en-US" dirty="0" sz="1100" lang="en-US"/>
              <a:t>Ready to learn new technologies and implement them to further improve my knowledge. 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altLang="en-US" dirty="0" sz="1100" lang="en-US"/>
              <a:t>Ability to learn, adapt and grow.</a:t>
            </a:r>
            <a:endParaRPr dirty="0" sz="1100" lang="en-IN"/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sz="1100" lang="en-IN"/>
              <a:t>tend to keep an open-mind while maintaining stance or opinions.</a:t>
            </a:r>
            <a:endParaRPr altLang="en-US" dirty="0" sz="1100" lang="en-US"/>
          </a:p>
          <a:p>
            <a:br>
              <a:rPr altLang="nl-NL" dirty="0" lang="en-US"/>
            </a:br>
            <a:endParaRPr altLang="nl-NL" dirty="0" lang="en-US"/>
          </a:p>
        </p:txBody>
      </p:sp>
      <p:sp>
        <p:nvSpPr>
          <p:cNvPr id="1048606" name="TextBox 20"/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/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Civil : 2</a:t>
            </a:r>
            <a:r>
              <a:rPr altLang="nl-NL" dirty="0" sz="1000" lang="en-US"/>
              <a:t>0</a:t>
            </a:r>
            <a:r>
              <a:rPr altLang="nl-NL" dirty="0" sz="1000" lang="en-US"/>
              <a:t>1</a:t>
            </a:r>
            <a:r>
              <a:rPr altLang="nl-NL" dirty="0" sz="1000" lang="en-US"/>
              <a:t>7</a:t>
            </a:r>
            <a:r>
              <a:rPr altLang="nl-NL" dirty="0" sz="1000" lang="en-US"/>
              <a:t>-</a:t>
            </a:r>
            <a:r>
              <a:rPr altLang="nl-NL" dirty="0" sz="1000" lang="en-US"/>
              <a:t>2</a:t>
            </a:r>
            <a:r>
              <a:rPr altLang="nl-NL" dirty="0" sz="1000" lang="en-US"/>
              <a:t>0</a:t>
            </a:r>
            <a:r>
              <a:rPr altLang="nl-NL" dirty="0" sz="1000" lang="en-US"/>
              <a:t>2</a:t>
            </a:r>
            <a:r>
              <a:rPr altLang="nl-NL" dirty="0" sz="1000" lang="en-US"/>
              <a:t>0</a:t>
            </a:r>
            <a:endParaRPr altLang="en-US" lang="zh-CN"/>
          </a:p>
          <a:p>
            <a:br>
              <a:rPr altLang="nl-NL" b="1" dirty="0" sz="1000" lang="en-US">
                <a:solidFill>
                  <a:srgbClr val="0070AD"/>
                </a:solidFill>
              </a:rPr>
            </a:br>
            <a:r>
              <a:rPr altLang="nl-NL" b="1" dirty="0" sz="1200" lang="en-US">
                <a:solidFill>
                  <a:srgbClr val="0070AD"/>
                </a:solidFill>
              </a:rPr>
              <a:t>Skills</a:t>
            </a:r>
            <a:br>
              <a:rPr altLang="nl-NL" b="1" dirty="0" sz="1000" lang="en-US">
                <a:solidFill>
                  <a:srgbClr val="0070AD"/>
                </a:solidFill>
              </a:rPr>
            </a:br>
            <a:r>
              <a:rPr dirty="0" sz="1000" lang="en-US"/>
              <a:t>C#</a:t>
            </a:r>
          </a:p>
          <a:p>
            <a:r>
              <a:rPr dirty="0" sz="1000" lang="en-US"/>
              <a:t>ADO. NET</a:t>
            </a:r>
          </a:p>
          <a:p>
            <a:r>
              <a:rPr dirty="0" sz="1000" lang="en-US"/>
              <a:t>ASP. NET Framework</a:t>
            </a:r>
          </a:p>
          <a:p>
            <a:r>
              <a:rPr dirty="0" sz="1000" lang="en-US"/>
              <a:t>ASP. NET Core MVC</a:t>
            </a:r>
          </a:p>
          <a:p>
            <a:pPr eaLnBrk="1" hangingPunct="1">
              <a:lnSpc>
                <a:spcPct val="114000"/>
              </a:lnSpc>
            </a:pPr>
            <a:r>
              <a:rPr altLang="en-US" dirty="0" sz="1000" lang="en-US"/>
              <a:t>Bootstrap</a:t>
            </a:r>
          </a:p>
          <a:p>
            <a:pPr eaLnBrk="1" hangingPunct="1">
              <a:lnSpc>
                <a:spcPct val="114000"/>
              </a:lnSpc>
            </a:pPr>
            <a:endParaRPr altLang="en-US" dirty="0" sz="1000" lang="en-US"/>
          </a:p>
          <a:p>
            <a:pPr eaLnBrk="1" hangingPunct="1">
              <a:lnSpc>
                <a:spcPct val="114000"/>
              </a:lnSpc>
            </a:pPr>
            <a:r>
              <a:rPr altLang="nl-NL" b="1" dirty="0" sz="1200" lang="en-US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r>
              <a:rPr altLang="nl-NL" b="1" dirty="0" sz="1200" lang="en-US">
                <a:solidFill>
                  <a:srgbClr val="0070AD"/>
                </a:solidFill>
              </a:rPr>
              <a:t>Web Technologies</a:t>
            </a:r>
            <a:endParaRPr altLang="nl-NL" dirty="0" sz="1200" lang="en-US"/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CSS3</a:t>
            </a:r>
          </a:p>
          <a:p>
            <a:pPr eaLnBrk="1" hangingPunct="1">
              <a:lnSpc>
                <a:spcPct val="114000"/>
              </a:lnSpc>
            </a:pPr>
            <a:endParaRPr altLang="nl-NL" b="1" dirty="0" sz="1000" lang="en-US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altLang="nl-NL" b="1" dirty="0" sz="1200" lang="en-US">
                <a:solidFill>
                  <a:srgbClr val="0070AD"/>
                </a:solidFill>
              </a:rPr>
              <a:t>Add-ons</a:t>
            </a:r>
            <a:endParaRPr altLang="nl-NL" dirty="0" sz="1200" lang="en-US"/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Swagger</a:t>
            </a:r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lvl="0">
              <a:lnSpc>
                <a:spcPct val="114000"/>
              </a:lnSpc>
            </a:pPr>
            <a:r>
              <a:rPr altLang="nl-NL" b="1" dirty="0" sz="1200" lang="en-US">
                <a:solidFill>
                  <a:srgbClr val="0070AD"/>
                </a:solidFill>
              </a:rPr>
              <a:t>Tools</a:t>
            </a:r>
            <a:endParaRPr altLang="nl-NL" dirty="0" sz="1200" lang="en-US"/>
          </a:p>
          <a:p>
            <a:pPr lvl="0">
              <a:lnSpc>
                <a:spcPct val="114000"/>
              </a:lnSpc>
            </a:pPr>
            <a:r>
              <a:rPr dirty="0" sz="1000" lang="en-US">
                <a:solidFill>
                  <a:prstClr val="black"/>
                </a:solidFill>
              </a:rPr>
              <a:t>Visual Studio 2019</a:t>
            </a:r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r>
              <a:rPr altLang="nl-NL" b="1" dirty="0" sz="1200" lang="en-US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/>
              <a:t>Team management</a:t>
            </a:r>
          </a:p>
          <a:p>
            <a:pPr>
              <a:lnSpc>
                <a:spcPct val="114000"/>
              </a:lnSpc>
            </a:pPr>
            <a:r>
              <a:rPr altLang="nl-NL" dirty="0" sz="1000" lang="en-US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endParaRPr altLang="nl-NL" dirty="0" sz="1000" lang="en-US"/>
          </a:p>
          <a:p>
            <a:pPr eaLnBrk="1" hangingPunct="1">
              <a:lnSpc>
                <a:spcPct val="114000"/>
              </a:lnSpc>
            </a:pPr>
            <a:r>
              <a:rPr altLang="nl-NL" dirty="0" sz="1000"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48607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50900"/>
            <a:ext cx="6223000" cy="306387"/>
          </a:xfrm>
        </p:spPr>
        <p:txBody>
          <a:bodyPr/>
          <a:p>
            <a:r>
              <a:rPr altLang="en-US" dirty="0" lang="en-US"/>
              <a:t>V</a:t>
            </a:r>
            <a:r>
              <a:rPr altLang="en-US" dirty="0" lang="en-US"/>
              <a:t>a</a:t>
            </a:r>
            <a:r>
              <a:rPr altLang="en-US" dirty="0" lang="en-US"/>
              <a:t>r</a:t>
            </a:r>
            <a:r>
              <a:rPr altLang="en-US" dirty="0" lang="en-US"/>
              <a:t>s</a:t>
            </a:r>
            <a:r>
              <a:rPr altLang="en-US" dirty="0" lang="en-US"/>
              <a:t>h</a:t>
            </a:r>
            <a:r>
              <a:rPr altLang="en-US" dirty="0" lang="en-US"/>
              <a:t>a</a:t>
            </a:r>
            <a:r>
              <a:rPr altLang="en-US" dirty="0" lang="en-US"/>
              <a:t>r</a:t>
            </a:r>
            <a:r>
              <a:rPr altLang="en-US" dirty="0" lang="en-US"/>
              <a:t>a</a:t>
            </a:r>
            <a:r>
              <a:rPr altLang="en-US" dirty="0" lang="en-US"/>
              <a:t>n</a:t>
            </a:r>
            <a:r>
              <a:rPr altLang="en-US" dirty="0" lang="en-US"/>
              <a:t>i</a:t>
            </a:r>
            <a:r>
              <a:rPr altLang="en-US" dirty="0" lang="en-US"/>
              <a:t> </a:t>
            </a:r>
            <a:r>
              <a:rPr altLang="en-US" dirty="0" lang="en-US"/>
              <a:t>N</a:t>
            </a:r>
            <a:r>
              <a:rPr altLang="en-US" dirty="0" lang="en-US"/>
              <a:t>a</a:t>
            </a:r>
            <a:r>
              <a:rPr altLang="en-US" dirty="0" lang="en-US"/>
              <a:t>g</a:t>
            </a:r>
            <a:r>
              <a:rPr altLang="en-US" dirty="0" lang="en-US"/>
              <a:t>a</a:t>
            </a:r>
            <a:r>
              <a:rPr altLang="en-US" dirty="0" lang="en-US"/>
              <a:t>r</a:t>
            </a:r>
            <a:r>
              <a:rPr altLang="en-US" dirty="0" lang="en-US"/>
              <a:t>e</a:t>
            </a:r>
            <a:endParaRPr altLang="en-US" lang="zh-CN"/>
          </a:p>
        </p:txBody>
      </p:sp>
      <p:pic>
        <p:nvPicPr>
          <p:cNvPr id="2097157" name="Picture 7">
            <a:hlinkClick r:id="rId2"/>
          </p:cNvPr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 l="23582" t="2058" r="24332" b="4875"/>
          <a:stretch>
            <a:fillRect/>
          </a:stretch>
        </p:blipFill>
        <p:spPr bwMode="auto">
          <a:xfrm>
            <a:off x="217404" y="6060115"/>
            <a:ext cx="471487" cy="471488"/>
          </a:xfrm>
          <a:prstGeom prst="rect"/>
          <a:noFill/>
          <a:ln>
            <a:noFill/>
          </a:ln>
        </p:spPr>
      </p:pic>
      <p:sp>
        <p:nvSpPr>
          <p:cNvPr id="1048608" name="Text Placeholder 25"/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/>
          <a:noFill/>
          <a:ln>
            <a:noFill/>
          </a:ln>
        </p:spPr>
        <p:txBody>
          <a:bodyPr bIns="0" lIns="0" rIns="0" t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28600" marL="233363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-223838" marL="457200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-233363" marL="6905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altLang="nl-NL" dirty="0" sz="1100" lang="nl-NL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048609" name="Rectangle 1"/>
          <p:cNvSpPr/>
          <p:nvPr/>
        </p:nvSpPr>
        <p:spPr>
          <a:xfrm>
            <a:off x="670857" y="6060115"/>
            <a:ext cx="2736304" cy="321213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n-US">
                <a:solidFill>
                  <a:schemeClr val="tx1"/>
                </a:solidFill>
              </a:rPr>
              <a:t>Check out my work on GitHub</a:t>
            </a:r>
            <a:endParaRPr dirty="0" sz="1200"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453147" y="478936"/>
            <a:ext cx="1421457" cy="1500760"/>
          </a:xfrm>
          <a:prstGeom prst="rect"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lastClr="000000" val="windowText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lastClr="000000" val="windowText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lastClr="000000" val="windowText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Company>Capgemini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Title of the presentation 2 lines</dc:title>
  <dc:creator>Kuzhivelil, Jose</dc:creator>
  <cp:lastModifiedBy>Unknown User</cp:lastModifiedBy>
  <dcterms:created xsi:type="dcterms:W3CDTF">2017-12-07T18:27:40Z</dcterms:created>
  <dcterms:modified xsi:type="dcterms:W3CDTF">2022-05-11T04:33:11Z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