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2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104865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t>03/11/2022</a:t>
            </a:fld>
            <a:endParaRPr lang="pt-PT" sz="900"/>
          </a:p>
        </p:txBody>
      </p:sp>
      <p:sp>
        <p:nvSpPr>
          <p:cNvPr id="104865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104865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1048644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1048645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1048646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1048647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1048648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4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8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04862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2097160" name="Graphic 9"/>
          <p:cNvPicPr>
            <a:picLocks noChangeAspect="1"/>
          </p:cNvPicPr>
          <p:nvPr userDrawn="1"/>
        </p:nvPicPr>
        <p:blipFill rotWithShape="1">
          <a:blip r:embed="rId2" cstate="print"/>
          <a:srcRect l="81836" t="-4713" b="16530"/>
          <a:stretch>
            <a:fillRect/>
          </a:stretch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104862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4862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04862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048629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097161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31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632" name="Freeform 6"/>
          <p:cNvSpPr/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04863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097158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Freeform: Shape 11"/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104864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04864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048642" name="Oval 20"/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3" name="TextBox 11"/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048584" name="TextBox 12"/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048585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048586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2080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048587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048588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1048589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nl-NL"/>
            </a:p>
          </p:txBody>
        </p:sp>
      </p:grpSp>
      <p:sp>
        <p:nvSpPr>
          <p:cNvPr id="1048590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097155" name="Picture 8" descr="Strength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1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48592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3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4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104859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8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599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097152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048576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8577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048578" name="Retângulo 43"/>
          <p:cNvSpPr/>
          <p:nvPr userDrawn="1"/>
        </p:nvSpPr>
        <p:spPr>
          <a:xfrm>
            <a:off x="11751670" y="6655066"/>
            <a:ext cx="63501" cy="11430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48579" name="Text Placeholder 7"/>
          <p:cNvSpPr txBox="1"/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1048580" name="Text Placeholder 7"/>
          <p:cNvSpPr txBox="1"/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1048581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48582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hanothu.sai-sreeja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s://github.com/saisreeja30/resum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901746" y="3254984"/>
            <a:ext cx="3943804" cy="3598860"/>
          </a:xfrm>
        </p:spPr>
        <p:txBody>
          <a:bodyPr/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en-US" sz="1100" b="1" dirty="0"/>
              <a:t>Online  Shopping  Website</a:t>
            </a:r>
            <a:endParaRPr lang="zh-CN" altLang="en-US" dirty="0"/>
          </a:p>
          <a:p>
            <a:pPr>
              <a:lnSpc>
                <a:spcPct val="114000"/>
              </a:lnSpc>
            </a:pPr>
            <a:r>
              <a:rPr lang="en-IN" altLang="en-US" sz="1100" dirty="0"/>
              <a:t>Developed a</a:t>
            </a:r>
            <a:r>
              <a:rPr lang="en-US" altLang="en-US" sz="1100" dirty="0"/>
              <a:t> online shopping website a</a:t>
            </a:r>
            <a:r>
              <a:rPr lang="en-IN" altLang="en-US" sz="1100" dirty="0"/>
              <a:t>long with JWT authentication, Swagger and Core API using Asp. Net Core MVC,</a:t>
            </a:r>
            <a:r>
              <a:rPr lang="en-US" altLang="en-US" sz="1100" dirty="0"/>
              <a:t> Microsoft SQL and Bootstrap used for user interface. </a:t>
            </a:r>
            <a:endParaRPr lang="zh-CN" altLang="en-US" dirty="0"/>
          </a:p>
          <a:p>
            <a:pPr>
              <a:lnSpc>
                <a:spcPct val="114000"/>
              </a:lnSpc>
            </a:pPr>
            <a:endParaRPr lang="en-US" altLang="nl-NL" sz="1100" b="1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AZ – 900 Microsoft Azure Fundamentals Certification </a:t>
            </a:r>
          </a:p>
          <a:p>
            <a:pPr>
              <a:lnSpc>
                <a:spcPct val="114000"/>
              </a:lnSpc>
            </a:pPr>
            <a:r>
              <a:rPr lang="en-IN" altLang="en-US" sz="1100" dirty="0"/>
              <a:t> AZ- 900 Microsoft Azure Fundamentals.</a:t>
            </a:r>
          </a:p>
          <a:p>
            <a:pPr>
              <a:lnSpc>
                <a:spcPct val="114000"/>
              </a:lnSpc>
            </a:pPr>
            <a:r>
              <a:rPr lang="en-IN" altLang="en-US" sz="1100" dirty="0"/>
              <a:t> Agile </a:t>
            </a:r>
            <a:r>
              <a:rPr lang="en-IN" altLang="en-US" sz="1100"/>
              <a:t>Software Development</a:t>
            </a: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104860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7032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104860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417512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104860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en-US" altLang="nl-NL" dirty="0">
                <a:hlinkClick r:id="rId3"/>
              </a:rPr>
              <a:t>varsharani.nagare@capgemini.com</a:t>
            </a:r>
            <a:r>
              <a:rPr lang="nl-NL" altLang="nl-NL" dirty="0"/>
              <a:t> </a:t>
            </a:r>
            <a:endParaRPr lang="zh-CN" altLang="en-US"/>
          </a:p>
        </p:txBody>
      </p:sp>
      <p:sp>
        <p:nvSpPr>
          <p:cNvPr id="104860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US" altLang="nl-NL" dirty="0"/>
              <a:t>9156314379</a:t>
            </a:r>
            <a:endParaRPr lang="zh-CN" altLang="en-US"/>
          </a:p>
        </p:txBody>
      </p:sp>
      <p:sp>
        <p:nvSpPr>
          <p:cNvPr id="104860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321866" y="3135755"/>
            <a:ext cx="4293393" cy="289242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Ability to learn, adapt and grow.</a:t>
            </a: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tend to keep an open-mind while maintaining stance or opinions.</a:t>
            </a:r>
            <a:endParaRPr lang="en-US" altLang="en-US" sz="1100" dirty="0"/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1048606" name="TextBox 20"/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Civil : 2017-2020</a:t>
            </a:r>
            <a:endParaRPr lang="zh-CN" altLang="en-US"/>
          </a:p>
          <a:p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sz="1000" dirty="0"/>
              <a:t>C#</a:t>
            </a:r>
          </a:p>
          <a:p>
            <a:r>
              <a:rPr lang="en-US" sz="1000" dirty="0"/>
              <a:t>ADO. NET</a:t>
            </a:r>
          </a:p>
          <a:p>
            <a:r>
              <a:rPr lang="en-US" sz="1000" dirty="0"/>
              <a:t>ASP. NET Framework</a:t>
            </a:r>
          </a:p>
          <a:p>
            <a:r>
              <a:rPr lang="en-US" sz="1000" dirty="0"/>
              <a:t>ASP. NET Core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Add-ons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lvl="0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Tools</a:t>
            </a:r>
            <a:endParaRPr lang="en-US" altLang="nl-NL" sz="1200" dirty="0"/>
          </a:p>
          <a:p>
            <a:pPr lvl="0">
              <a:lnSpc>
                <a:spcPct val="114000"/>
              </a:lnSpc>
            </a:pPr>
            <a:r>
              <a:rPr lang="en-US" sz="1000" dirty="0">
                <a:solidFill>
                  <a:prstClr val="black"/>
                </a:solidFill>
              </a:rPr>
              <a:t>Visual Studio 2019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48607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50900"/>
            <a:ext cx="6223000" cy="306387"/>
          </a:xfrm>
        </p:spPr>
        <p:txBody>
          <a:bodyPr/>
          <a:lstStyle/>
          <a:p>
            <a:r>
              <a:rPr lang="en-US" altLang="en-US" dirty="0"/>
              <a:t>Varsharani Nagare</a:t>
            </a:r>
            <a:endParaRPr lang="zh-CN" altLang="en-US"/>
          </a:p>
        </p:txBody>
      </p:sp>
      <p:pic>
        <p:nvPicPr>
          <p:cNvPr id="2097157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23582" t="2058" r="24332" b="4875"/>
          <a:stretch>
            <a:fillRect/>
          </a:stretch>
        </p:blipFill>
        <p:spPr bwMode="auto">
          <a:xfrm>
            <a:off x="217404" y="6060115"/>
            <a:ext cx="471487" cy="4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8" name="Text Placeholder 25"/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048609" name="Rectangle 1"/>
          <p:cNvSpPr/>
          <p:nvPr/>
        </p:nvSpPr>
        <p:spPr>
          <a:xfrm>
            <a:off x="670857" y="6060115"/>
            <a:ext cx="2736304" cy="321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out my work on GitHub</a:t>
            </a:r>
            <a:endParaRPr lang="en-US" sz="1200" dirty="0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53147" y="478936"/>
            <a:ext cx="1421457" cy="15007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438682-33F4-4F0A-A0AC-AA69025602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184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Nagare, Varsharani</cp:lastModifiedBy>
  <cp:revision>2</cp:revision>
  <dcterms:created xsi:type="dcterms:W3CDTF">2017-12-07T18:27:40Z</dcterms:created>
  <dcterms:modified xsi:type="dcterms:W3CDTF">2022-11-03T11:05:42Z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