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2"/>
  </p:notesMasterIdLst>
  <p:sldIdLst>
    <p:sldId id="256" r:id="rId2"/>
    <p:sldId id="257" r:id="rId3"/>
    <p:sldId id="258" r:id="rId4"/>
    <p:sldId id="261" r:id="rId5"/>
    <p:sldId id="259" r:id="rId6"/>
    <p:sldId id="262" r:id="rId7"/>
    <p:sldId id="260" r:id="rId8"/>
    <p:sldId id="263" r:id="rId9"/>
    <p:sldId id="265"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B541E-8F7E-F649-8A18-7DBFDE6477E5}" v="23" dt="2024-07-02T18:13:12.15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4" autoAdjust="0"/>
    <p:restoredTop sz="94694" autoAdjust="0"/>
  </p:normalViewPr>
  <p:slideViewPr>
    <p:cSldViewPr snapToGrid="0">
      <p:cViewPr varScale="1">
        <p:scale>
          <a:sx n="121" d="100"/>
          <a:sy n="121" d="100"/>
        </p:scale>
        <p:origin x="704" y="176"/>
      </p:cViewPr>
      <p:guideLst/>
    </p:cSldViewPr>
  </p:slideViewPr>
  <p:outlineViewPr>
    <p:cViewPr>
      <p:scale>
        <a:sx n="33" d="100"/>
        <a:sy n="33" d="100"/>
      </p:scale>
      <p:origin x="0" y="-14598"/>
    </p:cViewPr>
  </p:outlineViewPr>
  <p:notesTextViewPr>
    <p:cViewPr>
      <p:scale>
        <a:sx n="1" d="1"/>
        <a:sy n="1" d="1"/>
      </p:scale>
      <p:origin x="0" y="0"/>
    </p:cViewPr>
  </p:notesTextViewPr>
  <p:sorterViewPr>
    <p:cViewPr>
      <p:scale>
        <a:sx n="100" d="100"/>
        <a:sy n="100" d="100"/>
      </p:scale>
      <p:origin x="0" y="-3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Versiglioni" userId="9fdb7b0a-cd26-4c24-a80c-2d225baaf732" providerId="ADAL" clId="{CE9B541E-8F7E-F649-8A18-7DBFDE6477E5}"/>
    <pc:docChg chg="undo redo custSel addSld delSld modSld sldOrd">
      <pc:chgData name="Giovanni Versiglioni" userId="9fdb7b0a-cd26-4c24-a80c-2d225baaf732" providerId="ADAL" clId="{CE9B541E-8F7E-F649-8A18-7DBFDE6477E5}" dt="2024-07-02T18:15:06.126" v="451" actId="478"/>
      <pc:docMkLst>
        <pc:docMk/>
      </pc:docMkLst>
      <pc:sldChg chg="modNotesTx">
        <pc:chgData name="Giovanni Versiglioni" userId="9fdb7b0a-cd26-4c24-a80c-2d225baaf732" providerId="ADAL" clId="{CE9B541E-8F7E-F649-8A18-7DBFDE6477E5}" dt="2024-06-30T19:15:32.224" v="76" actId="20577"/>
        <pc:sldMkLst>
          <pc:docMk/>
          <pc:sldMk cId="2889831294" sldId="256"/>
        </pc:sldMkLst>
      </pc:sldChg>
      <pc:sldChg chg="addSp delSp modSp mod">
        <pc:chgData name="Giovanni Versiglioni" userId="9fdb7b0a-cd26-4c24-a80c-2d225baaf732" providerId="ADAL" clId="{CE9B541E-8F7E-F649-8A18-7DBFDE6477E5}" dt="2024-07-02T18:15:06.126" v="451" actId="478"/>
        <pc:sldMkLst>
          <pc:docMk/>
          <pc:sldMk cId="2045224040" sldId="257"/>
        </pc:sldMkLst>
        <pc:spChg chg="mod">
          <ac:chgData name="Giovanni Versiglioni" userId="9fdb7b0a-cd26-4c24-a80c-2d225baaf732" providerId="ADAL" clId="{CE9B541E-8F7E-F649-8A18-7DBFDE6477E5}" dt="2024-06-30T19:06:56.880" v="65" actId="20577"/>
          <ac:spMkLst>
            <pc:docMk/>
            <pc:sldMk cId="2045224040" sldId="257"/>
            <ac:spMk id="2" creationId="{2F0F54F1-30A2-8CB0-FB41-D453BFB68609}"/>
          </ac:spMkLst>
        </pc:spChg>
        <pc:spChg chg="add del mod">
          <ac:chgData name="Giovanni Versiglioni" userId="9fdb7b0a-cd26-4c24-a80c-2d225baaf732" providerId="ADAL" clId="{CE9B541E-8F7E-F649-8A18-7DBFDE6477E5}" dt="2024-07-02T18:15:06.126" v="451" actId="478"/>
          <ac:spMkLst>
            <pc:docMk/>
            <pc:sldMk cId="2045224040" sldId="257"/>
            <ac:spMk id="3" creationId="{C047C30B-815B-59F7-FE8F-A3634731B5B8}"/>
          </ac:spMkLst>
        </pc:spChg>
        <pc:spChg chg="add del mod">
          <ac:chgData name="Giovanni Versiglioni" userId="9fdb7b0a-cd26-4c24-a80c-2d225baaf732" providerId="ADAL" clId="{CE9B541E-8F7E-F649-8A18-7DBFDE6477E5}" dt="2024-06-30T18:56:44.470" v="29" actId="478"/>
          <ac:spMkLst>
            <pc:docMk/>
            <pc:sldMk cId="2045224040" sldId="257"/>
            <ac:spMk id="4" creationId="{F2CCDAD6-A31F-D057-B9D8-122304B04EC9}"/>
          </ac:spMkLst>
        </pc:spChg>
        <pc:spChg chg="del mod">
          <ac:chgData name="Giovanni Versiglioni" userId="9fdb7b0a-cd26-4c24-a80c-2d225baaf732" providerId="ADAL" clId="{CE9B541E-8F7E-F649-8A18-7DBFDE6477E5}" dt="2024-06-30T19:07:00.627" v="67" actId="478"/>
          <ac:spMkLst>
            <pc:docMk/>
            <pc:sldMk cId="2045224040" sldId="257"/>
            <ac:spMk id="6" creationId="{80A79874-990D-E1C2-F579-0CC78F6BE440}"/>
          </ac:spMkLst>
        </pc:spChg>
        <pc:spChg chg="mod">
          <ac:chgData name="Giovanni Versiglioni" userId="9fdb7b0a-cd26-4c24-a80c-2d225baaf732" providerId="ADAL" clId="{CE9B541E-8F7E-F649-8A18-7DBFDE6477E5}" dt="2024-07-01T20:05:55.539" v="295" actId="255"/>
          <ac:spMkLst>
            <pc:docMk/>
            <pc:sldMk cId="2045224040" sldId="257"/>
            <ac:spMk id="9" creationId="{67A0405B-9F36-F8E8-E47D-FF4C2E7589B7}"/>
          </ac:spMkLst>
        </pc:spChg>
        <pc:spChg chg="del">
          <ac:chgData name="Giovanni Versiglioni" userId="9fdb7b0a-cd26-4c24-a80c-2d225baaf732" providerId="ADAL" clId="{CE9B541E-8F7E-F649-8A18-7DBFDE6477E5}" dt="2024-06-30T19:07:11.614" v="70" actId="478"/>
          <ac:spMkLst>
            <pc:docMk/>
            <pc:sldMk cId="2045224040" sldId="257"/>
            <ac:spMk id="10" creationId="{0AFCB0D7-21C7-3317-95F1-80DA39E9149A}"/>
          </ac:spMkLst>
        </pc:spChg>
        <pc:spChg chg="del">
          <ac:chgData name="Giovanni Versiglioni" userId="9fdb7b0a-cd26-4c24-a80c-2d225baaf732" providerId="ADAL" clId="{CE9B541E-8F7E-F649-8A18-7DBFDE6477E5}" dt="2024-06-30T19:07:10.527" v="69" actId="478"/>
          <ac:spMkLst>
            <pc:docMk/>
            <pc:sldMk cId="2045224040" sldId="257"/>
            <ac:spMk id="11" creationId="{F892F1B9-4A2A-A2BD-CC1D-7129EB15954B}"/>
          </ac:spMkLst>
        </pc:spChg>
        <pc:spChg chg="del">
          <ac:chgData name="Giovanni Versiglioni" userId="9fdb7b0a-cd26-4c24-a80c-2d225baaf732" providerId="ADAL" clId="{CE9B541E-8F7E-F649-8A18-7DBFDE6477E5}" dt="2024-06-30T19:07:12.777" v="71" actId="478"/>
          <ac:spMkLst>
            <pc:docMk/>
            <pc:sldMk cId="2045224040" sldId="257"/>
            <ac:spMk id="12" creationId="{A2BDD773-8228-EDE2-41D6-FDA976F66F18}"/>
          </ac:spMkLst>
        </pc:spChg>
        <pc:spChg chg="del">
          <ac:chgData name="Giovanni Versiglioni" userId="9fdb7b0a-cd26-4c24-a80c-2d225baaf732" providerId="ADAL" clId="{CE9B541E-8F7E-F649-8A18-7DBFDE6477E5}" dt="2024-06-30T19:07:13.958" v="72" actId="478"/>
          <ac:spMkLst>
            <pc:docMk/>
            <pc:sldMk cId="2045224040" sldId="257"/>
            <ac:spMk id="13" creationId="{585438C5-CBD6-EEA9-3A58-07037153D992}"/>
          </ac:spMkLst>
        </pc:spChg>
      </pc:sldChg>
      <pc:sldChg chg="addSp delSp modSp add del mod">
        <pc:chgData name="Giovanni Versiglioni" userId="9fdb7b0a-cd26-4c24-a80c-2d225baaf732" providerId="ADAL" clId="{CE9B541E-8F7E-F649-8A18-7DBFDE6477E5}" dt="2024-07-01T21:54:18.592" v="367" actId="478"/>
        <pc:sldMkLst>
          <pc:docMk/>
          <pc:sldMk cId="1821921370" sldId="258"/>
        </pc:sldMkLst>
        <pc:spChg chg="add del mod">
          <ac:chgData name="Giovanni Versiglioni" userId="9fdb7b0a-cd26-4c24-a80c-2d225baaf732" providerId="ADAL" clId="{CE9B541E-8F7E-F649-8A18-7DBFDE6477E5}" dt="2024-07-01T21:54:18.592" v="367" actId="478"/>
          <ac:spMkLst>
            <pc:docMk/>
            <pc:sldMk cId="1821921370" sldId="258"/>
            <ac:spMk id="2" creationId="{0A456CFC-8EDB-AEC3-9C98-67C67124D50F}"/>
          </ac:spMkLst>
        </pc:spChg>
        <pc:spChg chg="del mod">
          <ac:chgData name="Giovanni Versiglioni" userId="9fdb7b0a-cd26-4c24-a80c-2d225baaf732" providerId="ADAL" clId="{CE9B541E-8F7E-F649-8A18-7DBFDE6477E5}" dt="2024-06-30T18:56:40.594" v="28" actId="478"/>
          <ac:spMkLst>
            <pc:docMk/>
            <pc:sldMk cId="1821921370" sldId="258"/>
            <ac:spMk id="6" creationId="{EE1552B0-6E10-C25D-453A-CC811E743A00}"/>
          </ac:spMkLst>
        </pc:spChg>
        <pc:spChg chg="mod">
          <ac:chgData name="Giovanni Versiglioni" userId="9fdb7b0a-cd26-4c24-a80c-2d225baaf732" providerId="ADAL" clId="{CE9B541E-8F7E-F649-8A18-7DBFDE6477E5}" dt="2024-07-01T20:07:30.863" v="306" actId="20577"/>
          <ac:spMkLst>
            <pc:docMk/>
            <pc:sldMk cId="1821921370" sldId="258"/>
            <ac:spMk id="10" creationId="{5606ED56-3D84-023B-5271-76CCC548D183}"/>
          </ac:spMkLst>
        </pc:spChg>
      </pc:sldChg>
      <pc:sldChg chg="new del">
        <pc:chgData name="Giovanni Versiglioni" userId="9fdb7b0a-cd26-4c24-a80c-2d225baaf732" providerId="ADAL" clId="{CE9B541E-8F7E-F649-8A18-7DBFDE6477E5}" dt="2024-07-01T19:43:02.551" v="92" actId="680"/>
        <pc:sldMkLst>
          <pc:docMk/>
          <pc:sldMk cId="1543034214" sldId="259"/>
        </pc:sldMkLst>
      </pc:sldChg>
      <pc:sldChg chg="modSp new del mod">
        <pc:chgData name="Giovanni Versiglioni" userId="9fdb7b0a-cd26-4c24-a80c-2d225baaf732" providerId="ADAL" clId="{CE9B541E-8F7E-F649-8A18-7DBFDE6477E5}" dt="2024-07-01T19:43:52.824" v="95" actId="2696"/>
        <pc:sldMkLst>
          <pc:docMk/>
          <pc:sldMk cId="2191155338" sldId="259"/>
        </pc:sldMkLst>
        <pc:spChg chg="mod">
          <ac:chgData name="Giovanni Versiglioni" userId="9fdb7b0a-cd26-4c24-a80c-2d225baaf732" providerId="ADAL" clId="{CE9B541E-8F7E-F649-8A18-7DBFDE6477E5}" dt="2024-07-01T19:43:50.746" v="94" actId="20577"/>
          <ac:spMkLst>
            <pc:docMk/>
            <pc:sldMk cId="2191155338" sldId="259"/>
            <ac:spMk id="3" creationId="{38804215-519D-5656-7207-2D73C06E75E9}"/>
          </ac:spMkLst>
        </pc:spChg>
      </pc:sldChg>
      <pc:sldChg chg="addSp delSp modSp add mod ord">
        <pc:chgData name="Giovanni Versiglioni" userId="9fdb7b0a-cd26-4c24-a80c-2d225baaf732" providerId="ADAL" clId="{CE9B541E-8F7E-F649-8A18-7DBFDE6477E5}" dt="2024-07-01T21:54:22.968" v="368" actId="478"/>
        <pc:sldMkLst>
          <pc:docMk/>
          <pc:sldMk cId="2881573301" sldId="259"/>
        </pc:sldMkLst>
        <pc:spChg chg="add del mod">
          <ac:chgData name="Giovanni Versiglioni" userId="9fdb7b0a-cd26-4c24-a80c-2d225baaf732" providerId="ADAL" clId="{CE9B541E-8F7E-F649-8A18-7DBFDE6477E5}" dt="2024-07-01T20:11:57.130" v="337"/>
          <ac:spMkLst>
            <pc:docMk/>
            <pc:sldMk cId="2881573301" sldId="259"/>
            <ac:spMk id="2" creationId="{CAA95677-C06B-464C-4B8D-A3597292E0E3}"/>
          </ac:spMkLst>
        </pc:spChg>
        <pc:spChg chg="add del mod">
          <ac:chgData name="Giovanni Versiglioni" userId="9fdb7b0a-cd26-4c24-a80c-2d225baaf732" providerId="ADAL" clId="{CE9B541E-8F7E-F649-8A18-7DBFDE6477E5}" dt="2024-07-01T21:54:22.968" v="368" actId="478"/>
          <ac:spMkLst>
            <pc:docMk/>
            <pc:sldMk cId="2881573301" sldId="259"/>
            <ac:spMk id="3" creationId="{49811F2D-EDA2-0300-61CD-0A6E417F7627}"/>
          </ac:spMkLst>
        </pc:spChg>
        <pc:spChg chg="mod">
          <ac:chgData name="Giovanni Versiglioni" userId="9fdb7b0a-cd26-4c24-a80c-2d225baaf732" providerId="ADAL" clId="{CE9B541E-8F7E-F649-8A18-7DBFDE6477E5}" dt="2024-07-01T20:07:55.853" v="324" actId="20577"/>
          <ac:spMkLst>
            <pc:docMk/>
            <pc:sldMk cId="2881573301" sldId="259"/>
            <ac:spMk id="10" creationId="{5606ED56-3D84-023B-5271-76CCC548D183}"/>
          </ac:spMkLst>
        </pc:spChg>
      </pc:sldChg>
      <pc:sldChg chg="del">
        <pc:chgData name="Giovanni Versiglioni" userId="9fdb7b0a-cd26-4c24-a80c-2d225baaf732" providerId="ADAL" clId="{CE9B541E-8F7E-F649-8A18-7DBFDE6477E5}" dt="2024-06-30T18:54:04.605" v="0" actId="2696"/>
        <pc:sldMkLst>
          <pc:docMk/>
          <pc:sldMk cId="3158534833" sldId="259"/>
        </pc:sldMkLst>
      </pc:sldChg>
      <pc:sldChg chg="del">
        <pc:chgData name="Giovanni Versiglioni" userId="9fdb7b0a-cd26-4c24-a80c-2d225baaf732" providerId="ADAL" clId="{CE9B541E-8F7E-F649-8A18-7DBFDE6477E5}" dt="2024-06-30T18:54:11.264" v="3" actId="2696"/>
        <pc:sldMkLst>
          <pc:docMk/>
          <pc:sldMk cId="1325263602" sldId="260"/>
        </pc:sldMkLst>
      </pc:sldChg>
      <pc:sldChg chg="addSp delSp modSp add mod">
        <pc:chgData name="Giovanni Versiglioni" userId="9fdb7b0a-cd26-4c24-a80c-2d225baaf732" providerId="ADAL" clId="{CE9B541E-8F7E-F649-8A18-7DBFDE6477E5}" dt="2024-07-01T21:54:27.236" v="369" actId="478"/>
        <pc:sldMkLst>
          <pc:docMk/>
          <pc:sldMk cId="2824152944" sldId="260"/>
        </pc:sldMkLst>
        <pc:spChg chg="add del mod">
          <ac:chgData name="Giovanni Versiglioni" userId="9fdb7b0a-cd26-4c24-a80c-2d225baaf732" providerId="ADAL" clId="{CE9B541E-8F7E-F649-8A18-7DBFDE6477E5}" dt="2024-07-01T21:54:27.236" v="369" actId="478"/>
          <ac:spMkLst>
            <pc:docMk/>
            <pc:sldMk cId="2824152944" sldId="260"/>
            <ac:spMk id="2" creationId="{2896FDD0-CD07-1808-C9B6-330DDA4C8492}"/>
          </ac:spMkLst>
        </pc:spChg>
        <pc:spChg chg="mod">
          <ac:chgData name="Giovanni Versiglioni" userId="9fdb7b0a-cd26-4c24-a80c-2d225baaf732" providerId="ADAL" clId="{CE9B541E-8F7E-F649-8A18-7DBFDE6477E5}" dt="2024-07-01T20:07:45.919" v="312" actId="20577"/>
          <ac:spMkLst>
            <pc:docMk/>
            <pc:sldMk cId="2824152944" sldId="260"/>
            <ac:spMk id="10" creationId="{5606ED56-3D84-023B-5271-76CCC548D183}"/>
          </ac:spMkLst>
        </pc:spChg>
      </pc:sldChg>
      <pc:sldChg chg="addSp delSp modSp add mod">
        <pc:chgData name="Giovanni Versiglioni" userId="9fdb7b0a-cd26-4c24-a80c-2d225baaf732" providerId="ADAL" clId="{CE9B541E-8F7E-F649-8A18-7DBFDE6477E5}" dt="2024-07-02T18:07:53.882" v="428" actId="1076"/>
        <pc:sldMkLst>
          <pc:docMk/>
          <pc:sldMk cId="3233493060" sldId="261"/>
        </pc:sldMkLst>
        <pc:spChg chg="add del mod">
          <ac:chgData name="Giovanni Versiglioni" userId="9fdb7b0a-cd26-4c24-a80c-2d225baaf732" providerId="ADAL" clId="{CE9B541E-8F7E-F649-8A18-7DBFDE6477E5}" dt="2024-07-01T21:54:14.087" v="366" actId="478"/>
          <ac:spMkLst>
            <pc:docMk/>
            <pc:sldMk cId="3233493060" sldId="261"/>
            <ac:spMk id="4" creationId="{04F651D1-A03D-D069-15DE-58883B99F925}"/>
          </ac:spMkLst>
        </pc:spChg>
        <pc:spChg chg="del">
          <ac:chgData name="Giovanni Versiglioni" userId="9fdb7b0a-cd26-4c24-a80c-2d225baaf732" providerId="ADAL" clId="{CE9B541E-8F7E-F649-8A18-7DBFDE6477E5}" dt="2024-07-01T20:08:06.782" v="326" actId="478"/>
          <ac:spMkLst>
            <pc:docMk/>
            <pc:sldMk cId="3233493060" sldId="261"/>
            <ac:spMk id="10" creationId="{5606ED56-3D84-023B-5271-76CCC548D183}"/>
          </ac:spMkLst>
        </pc:spChg>
        <pc:picChg chg="add del mod">
          <ac:chgData name="Giovanni Versiglioni" userId="9fdb7b0a-cd26-4c24-a80c-2d225baaf732" providerId="ADAL" clId="{CE9B541E-8F7E-F649-8A18-7DBFDE6477E5}" dt="2024-07-01T20:09:10.059" v="333" actId="478"/>
          <ac:picMkLst>
            <pc:docMk/>
            <pc:sldMk cId="3233493060" sldId="261"/>
            <ac:picMk id="3" creationId="{B5BAA995-C16D-C09E-6D49-000EC07D281D}"/>
          </ac:picMkLst>
        </pc:picChg>
        <pc:picChg chg="add mod">
          <ac:chgData name="Giovanni Versiglioni" userId="9fdb7b0a-cd26-4c24-a80c-2d225baaf732" providerId="ADAL" clId="{CE9B541E-8F7E-F649-8A18-7DBFDE6477E5}" dt="2024-07-01T21:32:32.611" v="348" actId="931"/>
          <ac:picMkLst>
            <pc:docMk/>
            <pc:sldMk cId="3233493060" sldId="261"/>
            <ac:picMk id="6" creationId="{DB15CAC0-0CCB-9DAD-5C07-ECDCD2E53F83}"/>
          </ac:picMkLst>
        </pc:picChg>
        <pc:picChg chg="add mod">
          <ac:chgData name="Giovanni Versiglioni" userId="9fdb7b0a-cd26-4c24-a80c-2d225baaf732" providerId="ADAL" clId="{CE9B541E-8F7E-F649-8A18-7DBFDE6477E5}" dt="2024-07-02T18:07:53.882" v="428" actId="1076"/>
          <ac:picMkLst>
            <pc:docMk/>
            <pc:sldMk cId="3233493060" sldId="261"/>
            <ac:picMk id="9" creationId="{3C1894A2-20D1-DD2C-27A5-7EBAF4A050E3}"/>
          </ac:picMkLst>
        </pc:picChg>
      </pc:sldChg>
      <pc:sldChg chg="del">
        <pc:chgData name="Giovanni Versiglioni" userId="9fdb7b0a-cd26-4c24-a80c-2d225baaf732" providerId="ADAL" clId="{CE9B541E-8F7E-F649-8A18-7DBFDE6477E5}" dt="2024-06-30T18:54:19.045" v="14" actId="2696"/>
        <pc:sldMkLst>
          <pc:docMk/>
          <pc:sldMk cId="3358937745" sldId="261"/>
        </pc:sldMkLst>
      </pc:sldChg>
      <pc:sldChg chg="new del">
        <pc:chgData name="Giovanni Versiglioni" userId="9fdb7b0a-cd26-4c24-a80c-2d225baaf732" providerId="ADAL" clId="{CE9B541E-8F7E-F649-8A18-7DBFDE6477E5}" dt="2024-07-01T20:09:19.629" v="335" actId="680"/>
        <pc:sldMkLst>
          <pc:docMk/>
          <pc:sldMk cId="1890178291" sldId="262"/>
        </pc:sldMkLst>
      </pc:sldChg>
      <pc:sldChg chg="del">
        <pc:chgData name="Giovanni Versiglioni" userId="9fdb7b0a-cd26-4c24-a80c-2d225baaf732" providerId="ADAL" clId="{CE9B541E-8F7E-F649-8A18-7DBFDE6477E5}" dt="2024-06-30T18:54:18.250" v="13" actId="2696"/>
        <pc:sldMkLst>
          <pc:docMk/>
          <pc:sldMk cId="1923758113" sldId="262"/>
        </pc:sldMkLst>
      </pc:sldChg>
      <pc:sldChg chg="addSp delSp modSp add mod">
        <pc:chgData name="Giovanni Versiglioni" userId="9fdb7b0a-cd26-4c24-a80c-2d225baaf732" providerId="ADAL" clId="{CE9B541E-8F7E-F649-8A18-7DBFDE6477E5}" dt="2024-07-02T18:08:18.818" v="430" actId="1076"/>
        <pc:sldMkLst>
          <pc:docMk/>
          <pc:sldMk cId="2535399467" sldId="262"/>
        </pc:sldMkLst>
        <pc:spChg chg="del">
          <ac:chgData name="Giovanni Versiglioni" userId="9fdb7b0a-cd26-4c24-a80c-2d225baaf732" providerId="ADAL" clId="{CE9B541E-8F7E-F649-8A18-7DBFDE6477E5}" dt="2024-07-01T21:53:55.124" v="361" actId="478"/>
          <ac:spMkLst>
            <pc:docMk/>
            <pc:sldMk cId="2535399467" sldId="262"/>
            <ac:spMk id="4" creationId="{04F651D1-A03D-D069-15DE-58883B99F925}"/>
          </ac:spMkLst>
        </pc:spChg>
        <pc:picChg chg="add mod">
          <ac:chgData name="Giovanni Versiglioni" userId="9fdb7b0a-cd26-4c24-a80c-2d225baaf732" providerId="ADAL" clId="{CE9B541E-8F7E-F649-8A18-7DBFDE6477E5}" dt="2024-07-02T18:08:18.818" v="430" actId="1076"/>
          <ac:picMkLst>
            <pc:docMk/>
            <pc:sldMk cId="2535399467" sldId="262"/>
            <ac:picMk id="3" creationId="{DB9094EF-E2DD-F900-3FC3-BDA9C7885AAE}"/>
          </ac:picMkLst>
        </pc:picChg>
      </pc:sldChg>
      <pc:sldChg chg="del">
        <pc:chgData name="Giovanni Versiglioni" userId="9fdb7b0a-cd26-4c24-a80c-2d225baaf732" providerId="ADAL" clId="{CE9B541E-8F7E-F649-8A18-7DBFDE6477E5}" dt="2024-06-30T18:54:12.840" v="4" actId="2696"/>
        <pc:sldMkLst>
          <pc:docMk/>
          <pc:sldMk cId="3032587851" sldId="263"/>
        </pc:sldMkLst>
      </pc:sldChg>
      <pc:sldChg chg="addSp delSp modSp add mod ord">
        <pc:chgData name="Giovanni Versiglioni" userId="9fdb7b0a-cd26-4c24-a80c-2d225baaf732" providerId="ADAL" clId="{CE9B541E-8F7E-F649-8A18-7DBFDE6477E5}" dt="2024-07-02T18:08:45.731" v="433" actId="1076"/>
        <pc:sldMkLst>
          <pc:docMk/>
          <pc:sldMk cId="3668707062" sldId="263"/>
        </pc:sldMkLst>
        <pc:spChg chg="del mod">
          <ac:chgData name="Giovanni Versiglioni" userId="9fdb7b0a-cd26-4c24-a80c-2d225baaf732" providerId="ADAL" clId="{CE9B541E-8F7E-F649-8A18-7DBFDE6477E5}" dt="2024-07-01T21:53:00.064" v="355" actId="478"/>
          <ac:spMkLst>
            <pc:docMk/>
            <pc:sldMk cId="3668707062" sldId="263"/>
            <ac:spMk id="4" creationId="{04F651D1-A03D-D069-15DE-58883B99F925}"/>
          </ac:spMkLst>
        </pc:spChg>
        <pc:picChg chg="add mod">
          <ac:chgData name="Giovanni Versiglioni" userId="9fdb7b0a-cd26-4c24-a80c-2d225baaf732" providerId="ADAL" clId="{CE9B541E-8F7E-F649-8A18-7DBFDE6477E5}" dt="2024-07-02T18:08:45.731" v="433" actId="1076"/>
          <ac:picMkLst>
            <pc:docMk/>
            <pc:sldMk cId="3668707062" sldId="263"/>
            <ac:picMk id="3" creationId="{7ECC988F-19A1-2319-B31E-AC647FF64600}"/>
          </ac:picMkLst>
        </pc:picChg>
      </pc:sldChg>
      <pc:sldChg chg="del">
        <pc:chgData name="Giovanni Versiglioni" userId="9fdb7b0a-cd26-4c24-a80c-2d225baaf732" providerId="ADAL" clId="{CE9B541E-8F7E-F649-8A18-7DBFDE6477E5}" dt="2024-06-30T18:54:17.924" v="12" actId="2696"/>
        <pc:sldMkLst>
          <pc:docMk/>
          <pc:sldMk cId="1339285985" sldId="264"/>
        </pc:sldMkLst>
      </pc:sldChg>
      <pc:sldChg chg="addSp modSp add del mod">
        <pc:chgData name="Giovanni Versiglioni" userId="9fdb7b0a-cd26-4c24-a80c-2d225baaf732" providerId="ADAL" clId="{CE9B541E-8F7E-F649-8A18-7DBFDE6477E5}" dt="2024-07-02T18:07:06.899" v="425" actId="2696"/>
        <pc:sldMkLst>
          <pc:docMk/>
          <pc:sldMk cId="4282875907" sldId="264"/>
        </pc:sldMkLst>
        <pc:picChg chg="add mod modCrop">
          <ac:chgData name="Giovanni Versiglioni" userId="9fdb7b0a-cd26-4c24-a80c-2d225baaf732" providerId="ADAL" clId="{CE9B541E-8F7E-F649-8A18-7DBFDE6477E5}" dt="2024-07-01T22:15:32.851" v="413" actId="732"/>
          <ac:picMkLst>
            <pc:docMk/>
            <pc:sldMk cId="4282875907" sldId="264"/>
            <ac:picMk id="3" creationId="{202C079A-D9E0-48F1-068B-EB20B198C3B1}"/>
          </ac:picMkLst>
        </pc:picChg>
      </pc:sldChg>
      <pc:sldChg chg="modSp add mod">
        <pc:chgData name="Giovanni Versiglioni" userId="9fdb7b0a-cd26-4c24-a80c-2d225baaf732" providerId="ADAL" clId="{CE9B541E-8F7E-F649-8A18-7DBFDE6477E5}" dt="2024-07-01T21:58:34.137" v="392" actId="20577"/>
        <pc:sldMkLst>
          <pc:docMk/>
          <pc:sldMk cId="1769232380" sldId="265"/>
        </pc:sldMkLst>
        <pc:spChg chg="mod">
          <ac:chgData name="Giovanni Versiglioni" userId="9fdb7b0a-cd26-4c24-a80c-2d225baaf732" providerId="ADAL" clId="{CE9B541E-8F7E-F649-8A18-7DBFDE6477E5}" dt="2024-07-01T21:58:34.137" v="392" actId="20577"/>
          <ac:spMkLst>
            <pc:docMk/>
            <pc:sldMk cId="1769232380" sldId="265"/>
            <ac:spMk id="10" creationId="{5606ED56-3D84-023B-5271-76CCC548D183}"/>
          </ac:spMkLst>
        </pc:spChg>
      </pc:sldChg>
      <pc:sldChg chg="del">
        <pc:chgData name="Giovanni Versiglioni" userId="9fdb7b0a-cd26-4c24-a80c-2d225baaf732" providerId="ADAL" clId="{CE9B541E-8F7E-F649-8A18-7DBFDE6477E5}" dt="2024-06-30T18:54:13.617" v="5" actId="2696"/>
        <pc:sldMkLst>
          <pc:docMk/>
          <pc:sldMk cId="3339373219" sldId="265"/>
        </pc:sldMkLst>
      </pc:sldChg>
      <pc:sldChg chg="del">
        <pc:chgData name="Giovanni Versiglioni" userId="9fdb7b0a-cd26-4c24-a80c-2d225baaf732" providerId="ADAL" clId="{CE9B541E-8F7E-F649-8A18-7DBFDE6477E5}" dt="2024-06-30T18:54:17.460" v="11" actId="2696"/>
        <pc:sldMkLst>
          <pc:docMk/>
          <pc:sldMk cId="310403896" sldId="266"/>
        </pc:sldMkLst>
      </pc:sldChg>
      <pc:sldChg chg="addSp delSp modSp add mod">
        <pc:chgData name="Giovanni Versiglioni" userId="9fdb7b0a-cd26-4c24-a80c-2d225baaf732" providerId="ADAL" clId="{CE9B541E-8F7E-F649-8A18-7DBFDE6477E5}" dt="2024-07-02T18:14:33.498" v="449" actId="1076"/>
        <pc:sldMkLst>
          <pc:docMk/>
          <pc:sldMk cId="2943016584" sldId="266"/>
        </pc:sldMkLst>
        <pc:spChg chg="del">
          <ac:chgData name="Giovanni Versiglioni" userId="9fdb7b0a-cd26-4c24-a80c-2d225baaf732" providerId="ADAL" clId="{CE9B541E-8F7E-F649-8A18-7DBFDE6477E5}" dt="2024-07-01T21:58:41.126" v="394" actId="478"/>
          <ac:spMkLst>
            <pc:docMk/>
            <pc:sldMk cId="2943016584" sldId="266"/>
            <ac:spMk id="10" creationId="{5606ED56-3D84-023B-5271-76CCC548D183}"/>
          </ac:spMkLst>
        </pc:spChg>
        <pc:picChg chg="add mod">
          <ac:chgData name="Giovanni Versiglioni" userId="9fdb7b0a-cd26-4c24-a80c-2d225baaf732" providerId="ADAL" clId="{CE9B541E-8F7E-F649-8A18-7DBFDE6477E5}" dt="2024-07-01T21:59:06.098" v="399" actId="931"/>
          <ac:picMkLst>
            <pc:docMk/>
            <pc:sldMk cId="2943016584" sldId="266"/>
            <ac:picMk id="3" creationId="{D1719AB4-53D0-C3C3-63AD-70C8DD8F34AE}"/>
          </ac:picMkLst>
        </pc:picChg>
        <pc:picChg chg="add mod">
          <ac:chgData name="Giovanni Versiglioni" userId="9fdb7b0a-cd26-4c24-a80c-2d225baaf732" providerId="ADAL" clId="{CE9B541E-8F7E-F649-8A18-7DBFDE6477E5}" dt="2024-07-02T18:14:33.498" v="449" actId="1076"/>
          <ac:picMkLst>
            <pc:docMk/>
            <pc:sldMk cId="2943016584" sldId="266"/>
            <ac:picMk id="5" creationId="{37B56829-2E79-5769-9D96-12A3D021B2C7}"/>
          </ac:picMkLst>
        </pc:picChg>
      </pc:sldChg>
      <pc:sldChg chg="del">
        <pc:chgData name="Giovanni Versiglioni" userId="9fdb7b0a-cd26-4c24-a80c-2d225baaf732" providerId="ADAL" clId="{CE9B541E-8F7E-F649-8A18-7DBFDE6477E5}" dt="2024-06-30T18:54:14.276" v="6" actId="2696"/>
        <pc:sldMkLst>
          <pc:docMk/>
          <pc:sldMk cId="1916240307" sldId="267"/>
        </pc:sldMkLst>
      </pc:sldChg>
      <pc:sldChg chg="modSp add del mod">
        <pc:chgData name="Giovanni Versiglioni" userId="9fdb7b0a-cd26-4c24-a80c-2d225baaf732" providerId="ADAL" clId="{CE9B541E-8F7E-F649-8A18-7DBFDE6477E5}" dt="2024-07-01T22:16:29.179" v="419" actId="2696"/>
        <pc:sldMkLst>
          <pc:docMk/>
          <pc:sldMk cId="2268585230" sldId="267"/>
        </pc:sldMkLst>
        <pc:picChg chg="mod">
          <ac:chgData name="Giovanni Versiglioni" userId="9fdb7b0a-cd26-4c24-a80c-2d225baaf732" providerId="ADAL" clId="{CE9B541E-8F7E-F649-8A18-7DBFDE6477E5}" dt="2024-07-01T22:16:14.146" v="418" actId="1076"/>
          <ac:picMkLst>
            <pc:docMk/>
            <pc:sldMk cId="2268585230" sldId="267"/>
            <ac:picMk id="5" creationId="{37B56829-2E79-5769-9D96-12A3D021B2C7}"/>
          </ac:picMkLst>
        </pc:picChg>
      </pc:sldChg>
      <pc:sldChg chg="del">
        <pc:chgData name="Giovanni Versiglioni" userId="9fdb7b0a-cd26-4c24-a80c-2d225baaf732" providerId="ADAL" clId="{CE9B541E-8F7E-F649-8A18-7DBFDE6477E5}" dt="2024-06-30T18:54:17.244" v="10" actId="2696"/>
        <pc:sldMkLst>
          <pc:docMk/>
          <pc:sldMk cId="2396915767" sldId="268"/>
        </pc:sldMkLst>
      </pc:sldChg>
      <pc:sldChg chg="del">
        <pc:chgData name="Giovanni Versiglioni" userId="9fdb7b0a-cd26-4c24-a80c-2d225baaf732" providerId="ADAL" clId="{CE9B541E-8F7E-F649-8A18-7DBFDE6477E5}" dt="2024-06-30T18:54:17.046" v="9" actId="2696"/>
        <pc:sldMkLst>
          <pc:docMk/>
          <pc:sldMk cId="414325430" sldId="269"/>
        </pc:sldMkLst>
      </pc:sldChg>
      <pc:sldChg chg="del">
        <pc:chgData name="Giovanni Versiglioni" userId="9fdb7b0a-cd26-4c24-a80c-2d225baaf732" providerId="ADAL" clId="{CE9B541E-8F7E-F649-8A18-7DBFDE6477E5}" dt="2024-06-30T18:54:15.751" v="8" actId="2696"/>
        <pc:sldMkLst>
          <pc:docMk/>
          <pc:sldMk cId="1482974261" sldId="270"/>
        </pc:sldMkLst>
      </pc:sldChg>
      <pc:sldChg chg="del">
        <pc:chgData name="Giovanni Versiglioni" userId="9fdb7b0a-cd26-4c24-a80c-2d225baaf732" providerId="ADAL" clId="{CE9B541E-8F7E-F649-8A18-7DBFDE6477E5}" dt="2024-06-30T18:54:15.519" v="7" actId="2696"/>
        <pc:sldMkLst>
          <pc:docMk/>
          <pc:sldMk cId="351021360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ABAD-4209-4CCF-B9B2-BA8F1A4DE14A}" type="datetimeFigureOut">
              <a:rPr lang="it-IT" smtClean="0"/>
              <a:t>02/07/24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EB9C4-2C44-416F-8AE9-56A3B0181F3B}" type="slidenum">
              <a:rPr lang="it-IT" smtClean="0"/>
              <a:t>‹#›</a:t>
            </a:fld>
            <a:endParaRPr lang="it-IT"/>
          </a:p>
        </p:txBody>
      </p:sp>
    </p:spTree>
    <p:extLst>
      <p:ext uri="{BB962C8B-B14F-4D97-AF65-F5344CB8AC3E}">
        <p14:creationId xmlns:p14="http://schemas.microsoft.com/office/powerpoint/2010/main" val="283030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a:t>
            </a:fld>
            <a:endParaRPr lang="it-IT"/>
          </a:p>
        </p:txBody>
      </p:sp>
    </p:spTree>
    <p:extLst>
      <p:ext uri="{BB962C8B-B14F-4D97-AF65-F5344CB8AC3E}">
        <p14:creationId xmlns:p14="http://schemas.microsoft.com/office/powerpoint/2010/main" val="71879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3</a:t>
            </a:fld>
            <a:endParaRPr lang="it-IT"/>
          </a:p>
        </p:txBody>
      </p:sp>
    </p:spTree>
    <p:extLst>
      <p:ext uri="{BB962C8B-B14F-4D97-AF65-F5344CB8AC3E}">
        <p14:creationId xmlns:p14="http://schemas.microsoft.com/office/powerpoint/2010/main" val="40359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4</a:t>
            </a:fld>
            <a:endParaRPr lang="it-IT"/>
          </a:p>
        </p:txBody>
      </p:sp>
    </p:spTree>
    <p:extLst>
      <p:ext uri="{BB962C8B-B14F-4D97-AF65-F5344CB8AC3E}">
        <p14:creationId xmlns:p14="http://schemas.microsoft.com/office/powerpoint/2010/main" val="291147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5</a:t>
            </a:fld>
            <a:endParaRPr lang="it-IT"/>
          </a:p>
        </p:txBody>
      </p:sp>
    </p:spTree>
    <p:extLst>
      <p:ext uri="{BB962C8B-B14F-4D97-AF65-F5344CB8AC3E}">
        <p14:creationId xmlns:p14="http://schemas.microsoft.com/office/powerpoint/2010/main" val="125030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6</a:t>
            </a:fld>
            <a:endParaRPr lang="it-IT"/>
          </a:p>
        </p:txBody>
      </p:sp>
    </p:spTree>
    <p:extLst>
      <p:ext uri="{BB962C8B-B14F-4D97-AF65-F5344CB8AC3E}">
        <p14:creationId xmlns:p14="http://schemas.microsoft.com/office/powerpoint/2010/main" val="384399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7</a:t>
            </a:fld>
            <a:endParaRPr lang="it-IT"/>
          </a:p>
        </p:txBody>
      </p:sp>
    </p:spTree>
    <p:extLst>
      <p:ext uri="{BB962C8B-B14F-4D97-AF65-F5344CB8AC3E}">
        <p14:creationId xmlns:p14="http://schemas.microsoft.com/office/powerpoint/2010/main" val="94301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8</a:t>
            </a:fld>
            <a:endParaRPr lang="it-IT"/>
          </a:p>
        </p:txBody>
      </p:sp>
    </p:spTree>
    <p:extLst>
      <p:ext uri="{BB962C8B-B14F-4D97-AF65-F5344CB8AC3E}">
        <p14:creationId xmlns:p14="http://schemas.microsoft.com/office/powerpoint/2010/main" val="387390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9</a:t>
            </a:fld>
            <a:endParaRPr lang="it-IT"/>
          </a:p>
        </p:txBody>
      </p:sp>
    </p:spTree>
    <p:extLst>
      <p:ext uri="{BB962C8B-B14F-4D97-AF65-F5344CB8AC3E}">
        <p14:creationId xmlns:p14="http://schemas.microsoft.com/office/powerpoint/2010/main" val="363706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10</a:t>
            </a:fld>
            <a:endParaRPr lang="it-IT"/>
          </a:p>
        </p:txBody>
      </p:sp>
    </p:spTree>
    <p:extLst>
      <p:ext uri="{BB962C8B-B14F-4D97-AF65-F5344CB8AC3E}">
        <p14:creationId xmlns:p14="http://schemas.microsoft.com/office/powerpoint/2010/main" val="338588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66A1BE-F0D3-214A-9F90-10C1BC891174}" type="datetime1">
              <a:rPr lang="it-IT" smtClean="0"/>
              <a:t>02/07/24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37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F9CEA-4CBA-5B46-9F2D-8AAAC077C20C}" type="datetime1">
              <a:rPr lang="it-IT" smtClean="0"/>
              <a:t>02/07/24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859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AA92D-252F-E74F-A008-B600956630B8}" type="datetime1">
              <a:rPr lang="it-IT" smtClean="0"/>
              <a:t>02/07/24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02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63EF54-CF89-2B82-2449-A6787E828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026" name="Picture 2" descr="Policollege | Il Politecnico di Milano per la scuola italiana">
            <a:extLst>
              <a:ext uri="{FF2B5EF4-FFF2-40B4-BE49-F238E27FC236}">
                <a16:creationId xmlns:a16="http://schemas.microsoft.com/office/drawing/2014/main" id="{8D5A66ED-D819-82E5-BFC9-110832BF9BA5}"/>
              </a:ext>
            </a:extLst>
          </p:cNvPr>
          <p:cNvPicPr>
            <a:picLocks noChangeAspect="1" noChangeArrowheads="1"/>
          </p:cNvPicPr>
          <p:nvPr userDrawn="1"/>
        </p:nvPicPr>
        <p:blipFill>
          <a:blip r:embed="rId2">
            <a:alphaModFix amt="70000"/>
            <a:extLst>
              <a:ext uri="{28A0092B-C50C-407E-A947-70E740481C1C}">
                <a14:useLocalDpi xmlns:a14="http://schemas.microsoft.com/office/drawing/2010/main" val="0"/>
              </a:ext>
            </a:extLst>
          </a:blip>
          <a:srcRect/>
          <a:stretch>
            <a:fillRect/>
          </a:stretch>
        </p:blipFill>
        <p:spPr bwMode="auto">
          <a:xfrm>
            <a:off x="130840" y="6184850"/>
            <a:ext cx="1694584" cy="708123"/>
          </a:xfrm>
          <a:prstGeom prst="rect">
            <a:avLst/>
          </a:prstGeom>
          <a:noFill/>
          <a:extLst>
            <a:ext uri="{909E8E84-426E-40DD-AFC4-6F175D3DCCD1}">
              <a14:hiddenFill xmlns:a14="http://schemas.microsoft.com/office/drawing/2010/main">
                <a:solidFill>
                  <a:srgbClr val="FFFFFF"/>
                </a:solidFill>
              </a14:hiddenFill>
            </a:ext>
          </a:extLst>
        </p:spPr>
      </p:pic>
      <p:sp>
        <p:nvSpPr>
          <p:cNvPr id="17" name="Titolo 16">
            <a:extLst>
              <a:ext uri="{FF2B5EF4-FFF2-40B4-BE49-F238E27FC236}">
                <a16:creationId xmlns:a16="http://schemas.microsoft.com/office/drawing/2014/main" id="{311BFF78-D306-51A6-7AF3-7A52FFAE20A3}"/>
              </a:ext>
            </a:extLst>
          </p:cNvPr>
          <p:cNvSpPr>
            <a:spLocks noGrp="1"/>
          </p:cNvSpPr>
          <p:nvPr>
            <p:ph type="title"/>
          </p:nvPr>
        </p:nvSpPr>
        <p:spPr/>
        <p:txBody>
          <a:bodyPr/>
          <a:lstStyle/>
          <a:p>
            <a:r>
              <a:rPr lang="it-IT"/>
              <a:t>Fare clic per modificare lo stile del titolo dello schema</a:t>
            </a:r>
          </a:p>
        </p:txBody>
      </p:sp>
      <p:sp>
        <p:nvSpPr>
          <p:cNvPr id="19" name="Segnaposto data 18">
            <a:extLst>
              <a:ext uri="{FF2B5EF4-FFF2-40B4-BE49-F238E27FC236}">
                <a16:creationId xmlns:a16="http://schemas.microsoft.com/office/drawing/2014/main" id="{3BB9183C-E911-0A95-C47F-3F0DB0E81664}"/>
              </a:ext>
            </a:extLst>
          </p:cNvPr>
          <p:cNvSpPr>
            <a:spLocks noGrp="1"/>
          </p:cNvSpPr>
          <p:nvPr>
            <p:ph type="dt" sz="half" idx="10"/>
          </p:nvPr>
        </p:nvSpPr>
        <p:spPr/>
        <p:txBody>
          <a:bodyPr/>
          <a:lstStyle/>
          <a:p>
            <a:fld id="{675A4DDD-4191-AC43-B23C-150EB3FAC829}" type="datetime1">
              <a:rPr lang="it-IT" smtClean="0"/>
              <a:t>02/07/24</a:t>
            </a:fld>
            <a:endParaRPr lang="it-IT" dirty="0"/>
          </a:p>
        </p:txBody>
      </p:sp>
      <p:sp>
        <p:nvSpPr>
          <p:cNvPr id="20" name="Segnaposto piè di pagina 19">
            <a:extLst>
              <a:ext uri="{FF2B5EF4-FFF2-40B4-BE49-F238E27FC236}">
                <a16:creationId xmlns:a16="http://schemas.microsoft.com/office/drawing/2014/main" id="{EAECE14B-DB77-F244-6A50-5A23A287C4AA}"/>
              </a:ext>
            </a:extLst>
          </p:cNvPr>
          <p:cNvSpPr>
            <a:spLocks noGrp="1"/>
          </p:cNvSpPr>
          <p:nvPr>
            <p:ph type="ftr" sz="quarter" idx="11"/>
          </p:nvPr>
        </p:nvSpPr>
        <p:spPr/>
        <p:txBody>
          <a:bodyPr/>
          <a:lstStyle/>
          <a:p>
            <a:r>
              <a:rPr lang="it-IT"/>
              <a:t>Annalisa Pellicari - Pietro Ravasi - Francesco Tagliabue - Giovanni Versiglioni</a:t>
            </a:r>
          </a:p>
        </p:txBody>
      </p:sp>
      <p:sp>
        <p:nvSpPr>
          <p:cNvPr id="21" name="Segnaposto numero diapositiva 20">
            <a:extLst>
              <a:ext uri="{FF2B5EF4-FFF2-40B4-BE49-F238E27FC236}">
                <a16:creationId xmlns:a16="http://schemas.microsoft.com/office/drawing/2014/main" id="{1F7B9D5D-B200-1052-A018-9DC46971313B}"/>
              </a:ext>
            </a:extLst>
          </p:cNvPr>
          <p:cNvSpPr>
            <a:spLocks noGrp="1"/>
          </p:cNvSpPr>
          <p:nvPr>
            <p:ph type="sldNum" sz="quarter" idx="12"/>
          </p:nvPr>
        </p:nvSpPr>
        <p:spPr/>
        <p:txBody>
          <a:bodyPr/>
          <a:lstStyle/>
          <a:p>
            <a:fld id="{9732ED0D-4952-4698-A180-3B5BCDA8B725}" type="slidenum">
              <a:rPr lang="it-IT" smtClean="0"/>
              <a:t>‹#›</a:t>
            </a:fld>
            <a:endParaRPr lang="it-IT"/>
          </a:p>
        </p:txBody>
      </p:sp>
    </p:spTree>
    <p:extLst>
      <p:ext uri="{BB962C8B-B14F-4D97-AF65-F5344CB8AC3E}">
        <p14:creationId xmlns:p14="http://schemas.microsoft.com/office/powerpoint/2010/main" val="34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A8BFC-A8BE-7140-9712-6D24FC5A6CDA}" type="datetime1">
              <a:rPr lang="it-IT" smtClean="0"/>
              <a:t>02/07/24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0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DD7B9-EE9A-DE4E-A3E6-993E182AB3F6}" type="datetime1">
              <a:rPr lang="it-IT" smtClean="0"/>
              <a:t>02/07/24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198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BCA79-6CBE-584F-9AEB-DEBE8973A7D5}" type="datetime1">
              <a:rPr lang="it-IT" smtClean="0"/>
              <a:t>02/07/24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0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A05DB2-7F7F-1946-9AFD-C4F27FED3F95}" type="datetime1">
              <a:rPr lang="it-IT" smtClean="0"/>
              <a:t>02/07/24</a:t>
            </a:fld>
            <a:endParaRPr lang="en-US"/>
          </a:p>
        </p:txBody>
      </p:sp>
      <p:sp>
        <p:nvSpPr>
          <p:cNvPr id="8" name="Footer Placeholder 7"/>
          <p:cNvSpPr>
            <a:spLocks noGrp="1"/>
          </p:cNvSpPr>
          <p:nvPr>
            <p:ph type="ftr" sz="quarter" idx="11"/>
          </p:nvPr>
        </p:nvSpPr>
        <p:spPr/>
        <p:txBody>
          <a:bodyPr/>
          <a:lstStyle/>
          <a:p>
            <a:r>
              <a:rPr lang="it-IT"/>
              <a:t>Annalisa Pellicari - Pietro Ravasi - Francesco Tagliabue - Giovanni Versiglioni</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247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D3C447-371C-7348-BF21-9AB014C02B2F}" type="datetime1">
              <a:rPr lang="it-IT" smtClean="0"/>
              <a:t>02/07/24</a:t>
            </a:fld>
            <a:endParaRPr lang="en-US"/>
          </a:p>
        </p:txBody>
      </p:sp>
      <p:sp>
        <p:nvSpPr>
          <p:cNvPr id="4" name="Footer Placeholder 3"/>
          <p:cNvSpPr>
            <a:spLocks noGrp="1"/>
          </p:cNvSpPr>
          <p:nvPr>
            <p:ph type="ftr" sz="quarter" idx="11"/>
          </p:nvPr>
        </p:nvSpPr>
        <p:spPr/>
        <p:txBody>
          <a:bodyPr/>
          <a:lstStyle/>
          <a:p>
            <a:r>
              <a:rPr lang="it-IT"/>
              <a:t>Annalisa Pellicari - Pietro Ravasi - Francesco Tagliabue - Giovanni Versiglioni</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77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30DAC-32D7-E640-B2E8-05F27DD12FA4}" type="datetime1">
              <a:rPr lang="it-IT" smtClean="0"/>
              <a:t>02/07/24</a:t>
            </a:fld>
            <a:endParaRPr lang="en-US"/>
          </a:p>
        </p:txBody>
      </p:sp>
      <p:sp>
        <p:nvSpPr>
          <p:cNvPr id="3" name="Footer Placeholder 2"/>
          <p:cNvSpPr>
            <a:spLocks noGrp="1"/>
          </p:cNvSpPr>
          <p:nvPr>
            <p:ph type="ftr" sz="quarter" idx="11"/>
          </p:nvPr>
        </p:nvSpPr>
        <p:spPr/>
        <p:txBody>
          <a:bodyPr/>
          <a:lstStyle/>
          <a:p>
            <a:r>
              <a:rPr lang="it-IT"/>
              <a:t>Annalisa Pellicari - Pietro Ravasi - Francesco Tagliabue - Giovanni Versiglioni</a:t>
            </a:r>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28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31530-CD31-3F42-8BCB-F48FC0650F91}" type="datetime1">
              <a:rPr lang="it-IT" smtClean="0"/>
              <a:t>02/07/24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077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CFA210-FCBF-CC4C-BB04-C01A068DA890}" type="datetime1">
              <a:rPr lang="it-IT" smtClean="0"/>
              <a:t>02/07/24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279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68708-359A-7340-B147-E85B2A57641F}" type="datetime1">
              <a:rPr lang="it-IT" smtClean="0"/>
              <a:t>02/07/24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Annalisa Pellicari - Pietro Ravasi - Francesco Tagliabue - Giovanni Versiglioni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40986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2023-2024</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Annalisa Pellicari – Pietro Ravasi – Francesco Tagliabue – Giovanni Versiglioni</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500" b="1" i="1" dirty="0">
                <a:solidFill>
                  <a:schemeClr val="tx2"/>
                </a:solidFill>
              </a:rPr>
              <a:t>Codex Naturalis</a:t>
            </a:r>
            <a:endParaRPr lang="it-IT" sz="5500" dirty="0"/>
          </a:p>
        </p:txBody>
      </p:sp>
    </p:spTree>
    <p:extLst>
      <p:ext uri="{BB962C8B-B14F-4D97-AF65-F5344CB8AC3E}">
        <p14:creationId xmlns:p14="http://schemas.microsoft.com/office/powerpoint/2010/main" val="288983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10</a:t>
            </a:fld>
            <a:endParaRPr lang="it-IT"/>
          </a:p>
        </p:txBody>
      </p:sp>
      <p:pic>
        <p:nvPicPr>
          <p:cNvPr id="5" name="Picture 4">
            <a:extLst>
              <a:ext uri="{FF2B5EF4-FFF2-40B4-BE49-F238E27FC236}">
                <a16:creationId xmlns:a16="http://schemas.microsoft.com/office/drawing/2014/main" id="{37B56829-2E79-5769-9D96-12A3D021B2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01822" y="55092"/>
            <a:ext cx="9588355" cy="6301258"/>
          </a:xfrm>
          <a:prstGeom prst="rect">
            <a:avLst/>
          </a:prstGeom>
        </p:spPr>
      </p:pic>
    </p:spTree>
    <p:extLst>
      <p:ext uri="{BB962C8B-B14F-4D97-AF65-F5344CB8AC3E}">
        <p14:creationId xmlns:p14="http://schemas.microsoft.com/office/powerpoint/2010/main" val="294301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Funzionalità Avanzate Implementate</a:t>
            </a: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442913" y="962601"/>
            <a:ext cx="11306174" cy="49327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100" dirty="0">
                <a:solidFill>
                  <a:srgbClr val="00B050"/>
                </a:solidFill>
                <a:latin typeface="Calibri" panose="020F0502020204030204" pitchFamily="34" charset="0"/>
                <a:ea typeface="Calibri" panose="020F0502020204030204" pitchFamily="34" charset="0"/>
              </a:rPr>
              <a:t>Partite Multiple</a:t>
            </a:r>
            <a:r>
              <a:rPr lang="it-IT" sz="2000" dirty="0">
                <a:latin typeface="Calibri" panose="020F0502020204030204" pitchFamily="34" charset="0"/>
                <a:ea typeface="Calibri" panose="020F0502020204030204" pitchFamily="34" charset="0"/>
              </a:rPr>
              <a:t>: Realizzare il server in modo che possa gestire più partite contemporaneamente. Ai fini dell'implementazione di questa funzionalità aggiuntiva, le regole precedentemente specificate in merito alla creazione delle partite possono essere modificate in base alle esigenze implementative o di interfaccia utente.</a:t>
            </a:r>
          </a:p>
          <a:p>
            <a:r>
              <a:rPr lang="it-IT" sz="2100" dirty="0">
                <a:solidFill>
                  <a:srgbClr val="00B050"/>
                </a:solidFill>
                <a:latin typeface="Calibri" panose="020F0502020204030204" pitchFamily="34" charset="0"/>
                <a:ea typeface="Calibri" panose="020F0502020204030204" pitchFamily="34" charset="0"/>
              </a:rPr>
              <a:t>Resilienza alle Disconnessioni</a:t>
            </a:r>
            <a:r>
              <a:rPr lang="it-IT" sz="2000" dirty="0">
                <a:latin typeface="Calibri" panose="020F0502020204030204" pitchFamily="34" charset="0"/>
                <a:ea typeface="Calibri" panose="020F0502020204030204" pitchFamily="34" charset="0"/>
              </a:rPr>
              <a:t>: I giocatori disconnessi a seguito della caduta della rete o del crash del client, possono ricollegarsi e continuare la partita. Mentre un giocatore non è collegato, il gioco continua saltando i turni di quel giocatore. Se rimane attivo un solo giocatore, il gioco viene sospeso a meno che non si ricolleghi almeno un altro giocatore, oppure scade un timer, che decreta la vittoria dell'unico giocatore rimasto connesso.</a:t>
            </a:r>
          </a:p>
          <a:p>
            <a:r>
              <a:rPr lang="it-IT" sz="2100" dirty="0">
                <a:solidFill>
                  <a:srgbClr val="00B050"/>
                </a:solidFill>
                <a:latin typeface="Calibri" panose="020F0502020204030204" pitchFamily="34" charset="0"/>
                <a:ea typeface="Calibri" panose="020F0502020204030204" pitchFamily="34" charset="0"/>
              </a:rPr>
              <a:t>Chat</a:t>
            </a:r>
            <a:r>
              <a:rPr lang="it-IT" sz="2000" dirty="0">
                <a:latin typeface="Calibri" panose="020F0502020204030204" pitchFamily="34" charset="0"/>
                <a:ea typeface="Calibri" panose="020F0502020204030204" pitchFamily="34" charset="0"/>
              </a:rPr>
              <a:t>: Client e server devono offrire la possibilità ai giocatori coinvolti in una partita di chattare tra di loro, inviando messaggi (testuali) indirizzati a tutti i giocatori della partita o a un singolo giocatore.</a:t>
            </a:r>
          </a:p>
          <a:p>
            <a:r>
              <a:rPr lang="it-IT" sz="2100" dirty="0">
                <a:solidFill>
                  <a:srgbClr val="FF0000"/>
                </a:solidFill>
                <a:latin typeface="Calibri" panose="020F0502020204030204" pitchFamily="34" charset="0"/>
                <a:ea typeface="Calibri" panose="020F0502020204030204" pitchFamily="34" charset="0"/>
              </a:rPr>
              <a:t>Persistenza</a:t>
            </a:r>
            <a:r>
              <a:rPr lang="it-IT" sz="2000" dirty="0">
                <a:latin typeface="Calibri" panose="020F0502020204030204" pitchFamily="34" charset="0"/>
                <a:ea typeface="Calibri" panose="020F0502020204030204" pitchFamily="34" charset="0"/>
              </a:rPr>
              <a:t>: Fare in modo che il server salvi periodicamente lo stato della partita su disco, in modo che l'esecuzione possa riprendere da dove si è interrotta, anche a seguito del crash del server stesso. Per riprendere una partita, i giocatori si dovranno ricollegare al server utilizzando gli stessi nickname, una volta che questo sia tornato attivo. Si assume che il disco costituisca una memoria totalmente affidabile.</a:t>
            </a:r>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2</a:t>
            </a:fld>
            <a:endParaRPr lang="it-IT"/>
          </a:p>
        </p:txBody>
      </p:sp>
    </p:spTree>
    <p:extLst>
      <p:ext uri="{BB962C8B-B14F-4D97-AF65-F5344CB8AC3E}">
        <p14:creationId xmlns:p14="http://schemas.microsoft.com/office/powerpoint/2010/main" val="204522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3</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Model</a:t>
            </a:r>
            <a:r>
              <a:rPr lang="it-IT" sz="5500" dirty="0">
                <a:solidFill>
                  <a:schemeClr val="tx2"/>
                </a:solidFill>
                <a:cs typeface="Calibri Light"/>
              </a:rPr>
              <a:t> </a:t>
            </a:r>
          </a:p>
        </p:txBody>
      </p:sp>
    </p:spTree>
    <p:extLst>
      <p:ext uri="{BB962C8B-B14F-4D97-AF65-F5344CB8AC3E}">
        <p14:creationId xmlns:p14="http://schemas.microsoft.com/office/powerpoint/2010/main" val="182192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4</a:t>
            </a:fld>
            <a:endParaRPr lang="it-IT"/>
          </a:p>
        </p:txBody>
      </p:sp>
      <p:pic>
        <p:nvPicPr>
          <p:cNvPr id="9" name="Picture 8">
            <a:extLst>
              <a:ext uri="{FF2B5EF4-FFF2-40B4-BE49-F238E27FC236}">
                <a16:creationId xmlns:a16="http://schemas.microsoft.com/office/drawing/2014/main" id="{3C1894A2-20D1-DD2C-27A5-7EBAF4A050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50001" y="90031"/>
            <a:ext cx="5891998" cy="6677937"/>
          </a:xfrm>
          <a:prstGeom prst="rect">
            <a:avLst/>
          </a:prstGeom>
        </p:spPr>
      </p:pic>
    </p:spTree>
    <p:extLst>
      <p:ext uri="{BB962C8B-B14F-4D97-AF65-F5344CB8AC3E}">
        <p14:creationId xmlns:p14="http://schemas.microsoft.com/office/powerpoint/2010/main" val="323349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5</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Controller</a:t>
            </a:r>
            <a:r>
              <a:rPr lang="it-IT" sz="5500" dirty="0">
                <a:solidFill>
                  <a:schemeClr val="tx2"/>
                </a:solidFill>
                <a:cs typeface="Calibri Light"/>
              </a:rPr>
              <a:t> </a:t>
            </a:r>
          </a:p>
        </p:txBody>
      </p:sp>
    </p:spTree>
    <p:extLst>
      <p:ext uri="{BB962C8B-B14F-4D97-AF65-F5344CB8AC3E}">
        <p14:creationId xmlns:p14="http://schemas.microsoft.com/office/powerpoint/2010/main" val="288157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6</a:t>
            </a:fld>
            <a:endParaRPr lang="it-IT"/>
          </a:p>
        </p:txBody>
      </p:sp>
      <p:pic>
        <p:nvPicPr>
          <p:cNvPr id="3" name="Picture 2" descr="A screenshot of a computer&#10;&#10;Description automatically generated">
            <a:extLst>
              <a:ext uri="{FF2B5EF4-FFF2-40B4-BE49-F238E27FC236}">
                <a16:creationId xmlns:a16="http://schemas.microsoft.com/office/drawing/2014/main" id="{DB9094EF-E2DD-F900-3FC3-BDA9C7885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476" y="180749"/>
            <a:ext cx="3241048" cy="6496501"/>
          </a:xfrm>
          <a:prstGeom prst="rect">
            <a:avLst/>
          </a:prstGeom>
        </p:spPr>
      </p:pic>
    </p:spTree>
    <p:extLst>
      <p:ext uri="{BB962C8B-B14F-4D97-AF65-F5344CB8AC3E}">
        <p14:creationId xmlns:p14="http://schemas.microsoft.com/office/powerpoint/2010/main" val="253539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7</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Rete</a:t>
            </a:r>
            <a:r>
              <a:rPr lang="it-IT" sz="5500" dirty="0">
                <a:solidFill>
                  <a:schemeClr val="tx2"/>
                </a:solidFill>
                <a:cs typeface="Calibri Light"/>
              </a:rPr>
              <a:t> </a:t>
            </a:r>
          </a:p>
        </p:txBody>
      </p:sp>
    </p:spTree>
    <p:extLst>
      <p:ext uri="{BB962C8B-B14F-4D97-AF65-F5344CB8AC3E}">
        <p14:creationId xmlns:p14="http://schemas.microsoft.com/office/powerpoint/2010/main" val="282415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8</a:t>
            </a:fld>
            <a:endParaRPr lang="it-IT"/>
          </a:p>
        </p:txBody>
      </p:sp>
      <p:pic>
        <p:nvPicPr>
          <p:cNvPr id="3" name="Picture 2" descr="A computer screen shot of a computer&#10;&#10;Description automatically generated">
            <a:extLst>
              <a:ext uri="{FF2B5EF4-FFF2-40B4-BE49-F238E27FC236}">
                <a16:creationId xmlns:a16="http://schemas.microsoft.com/office/drawing/2014/main" id="{7ECC988F-19A1-2319-B31E-AC647FF6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154" y="26829"/>
            <a:ext cx="9961691" cy="6804341"/>
          </a:xfrm>
          <a:prstGeom prst="rect">
            <a:avLst/>
          </a:prstGeom>
        </p:spPr>
      </p:pic>
    </p:spTree>
    <p:extLst>
      <p:ext uri="{BB962C8B-B14F-4D97-AF65-F5344CB8AC3E}">
        <p14:creationId xmlns:p14="http://schemas.microsoft.com/office/powerpoint/2010/main" val="36687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9</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View</a:t>
            </a:r>
            <a:r>
              <a:rPr lang="it-IT" sz="5500" dirty="0">
                <a:solidFill>
                  <a:schemeClr val="tx2"/>
                </a:solidFill>
                <a:cs typeface="Calibri Light"/>
              </a:rPr>
              <a:t> </a:t>
            </a:r>
          </a:p>
        </p:txBody>
      </p:sp>
    </p:spTree>
    <p:extLst>
      <p:ext uri="{BB962C8B-B14F-4D97-AF65-F5344CB8AC3E}">
        <p14:creationId xmlns:p14="http://schemas.microsoft.com/office/powerpoint/2010/main" val="1769232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1772</TotalTime>
  <Words>296</Words>
  <Application>Microsoft Macintosh PowerPoint</Application>
  <PresentationFormat>Widescreen</PresentationFormat>
  <Paragraphs>30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Prova Finale di Ingegneria del Software Anno Accademico 2023-2024 </vt:lpstr>
      <vt:lpstr>Funzionalità Avanzate Implementate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Verbalizzazione esami</dc:title>
  <dc:creator>Giacomo Orsenigo</dc:creator>
  <cp:lastModifiedBy>Giovanni Versiglioni</cp:lastModifiedBy>
  <cp:revision>84</cp:revision>
  <dcterms:created xsi:type="dcterms:W3CDTF">2023-05-26T14:16:30Z</dcterms:created>
  <dcterms:modified xsi:type="dcterms:W3CDTF">2024-07-02T18:15:14Z</dcterms:modified>
</cp:coreProperties>
</file>