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1" d="100"/>
          <a:sy n="101" d="100"/>
        </p:scale>
        <p:origin x="-1320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9FA4A-F529-1141-9DA8-2A8B6CA345FE}" type="datetimeFigureOut">
              <a:rPr lang="en-US" smtClean="0"/>
              <a:t>4/29/15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BE793-F02C-4742-A604-E7ED03F65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6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9FA4A-F529-1141-9DA8-2A8B6CA345FE}" type="datetimeFigureOut">
              <a:rPr lang="en-US" smtClean="0"/>
              <a:t>4/30/15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BE793-F02C-4742-A604-E7ED03F65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334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9FA4A-F529-1141-9DA8-2A8B6CA345FE}" type="datetimeFigureOut">
              <a:rPr lang="en-US" smtClean="0"/>
              <a:t>4/30/15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BE793-F02C-4742-A604-E7ED03F65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940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9FA4A-F529-1141-9DA8-2A8B6CA345FE}" type="datetimeFigureOut">
              <a:rPr lang="en-US" smtClean="0"/>
              <a:t>4/30/15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BE793-F02C-4742-A604-E7ED03F65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934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9FA4A-F529-1141-9DA8-2A8B6CA345FE}" type="datetimeFigureOut">
              <a:rPr lang="en-US" smtClean="0"/>
              <a:t>4/30/15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BE793-F02C-4742-A604-E7ED03F65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868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9FA4A-F529-1141-9DA8-2A8B6CA345FE}" type="datetimeFigureOut">
              <a:rPr lang="en-US" smtClean="0"/>
              <a:t>4/30/15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BE793-F02C-4742-A604-E7ED03F65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265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9FA4A-F529-1141-9DA8-2A8B6CA345FE}" type="datetimeFigureOut">
              <a:rPr lang="en-US" smtClean="0"/>
              <a:t>4/30/15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BE793-F02C-4742-A604-E7ED03F65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591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9FA4A-F529-1141-9DA8-2A8B6CA345FE}" type="datetimeFigureOut">
              <a:rPr lang="en-US" smtClean="0"/>
              <a:t>4/30/15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BE793-F02C-4742-A604-E7ED03F65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719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9FA4A-F529-1141-9DA8-2A8B6CA345FE}" type="datetimeFigureOut">
              <a:rPr lang="en-US" smtClean="0"/>
              <a:t>4/30/15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BE793-F02C-4742-A604-E7ED03F65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439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9FA4A-F529-1141-9DA8-2A8B6CA345FE}" type="datetimeFigureOut">
              <a:rPr lang="en-US" smtClean="0"/>
              <a:t>4/30/15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BE793-F02C-4742-A604-E7ED03F65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767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9FA4A-F529-1141-9DA8-2A8B6CA345FE}" type="datetimeFigureOut">
              <a:rPr lang="en-US" smtClean="0"/>
              <a:t>4/30/15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BE793-F02C-4742-A604-E7ED03F65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283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9FA4A-F529-1141-9DA8-2A8B6CA345FE}" type="datetimeFigureOut">
              <a:rPr lang="en-US" smtClean="0"/>
              <a:t>4/29/15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9BE793-F02C-4742-A604-E7ED03F65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186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Content Placeholder 3" descr="System Overview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14" r="7"/>
          <a:stretch/>
        </p:blipFill>
        <p:spPr>
          <a:xfrm>
            <a:off x="3385386" y="3376866"/>
            <a:ext cx="5301414" cy="2749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9117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2</Words>
  <Application>Microsoft Macintosh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Hardware Overview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Hardware Overview</dc:title>
  <dc:creator>Neil Shah</dc:creator>
  <cp:lastModifiedBy>Neil Shah</cp:lastModifiedBy>
  <cp:revision>1</cp:revision>
  <dcterms:created xsi:type="dcterms:W3CDTF">2015-04-30T03:02:58Z</dcterms:created>
  <dcterms:modified xsi:type="dcterms:W3CDTF">2015-04-30T05:12:35Z</dcterms:modified>
</cp:coreProperties>
</file>