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1" r:id="rId4"/>
    <p:sldId id="268" r:id="rId5"/>
    <p:sldId id="258" r:id="rId6"/>
    <p:sldId id="264" r:id="rId7"/>
    <p:sldId id="259" r:id="rId8"/>
    <p:sldId id="260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Roboto Condensed" pitchFamily="2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Dubai" panose="020B0503030403030204" pitchFamily="34" charset="-78"/>
      <p:regular r:id="rId23"/>
    </p:embeddedFont>
    <p:embeddedFont>
      <p:font typeface="Bender" panose="02000503000000090004" pitchFamily="2" charset="0"/>
      <p:italic r:id="rId2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Скорость передачи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Flash-накопители</c:v>
                </c:pt>
                <c:pt idx="1">
                  <c:v>Онлайн харнилища</c:v>
                </c:pt>
                <c:pt idx="2">
                  <c:v>AllStorage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240</c:v>
                </c:pt>
                <c:pt idx="1">
                  <c:v>50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DB-404E-A90C-63DE6ADEA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1486704"/>
        <c:axId val="1767761344"/>
      </c:barChart>
      <c:catAx>
        <c:axId val="166148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67761344"/>
        <c:crosses val="autoZero"/>
        <c:auto val="1"/>
        <c:lblAlgn val="ctr"/>
        <c:lblOffset val="100"/>
        <c:noMultiLvlLbl val="0"/>
      </c:catAx>
      <c:valAx>
        <c:axId val="1767761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6148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674EC-8F85-4E43-A498-F67C3D757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C23896-868F-48CD-A820-BBB3057EF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7D77A-541F-4DC9-B217-B3767EE4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2B6F90-736A-45F4-B67E-B7911B93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F14F30-94E6-4E64-AC67-A1AEB000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4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E2DCE-65F9-4468-9E09-0624514F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87804-258B-487E-97B6-C6A8D223C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89B309-1044-4625-AC83-9A65FC97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E9B9EF-BA3F-4529-8E27-1ADD156D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39C8A7-369F-4F0A-9914-79F166A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06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944380-325B-41FA-8B51-63DFFE37A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4B7247-B9CA-4442-94D7-886F46BE3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01747-D413-4662-8500-2044F399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E47464-6A98-488F-B5E7-08E665A9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7CE83A-B414-456A-A6BE-DFAB7AA8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01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32707-0085-40EB-B610-849DA95E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464CF-0FA2-4E71-9CEC-F20A44D8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9A7AD-2E34-4D42-A5A1-5E308B07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A8017D-BDAD-45A9-9EF6-F14D54ED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2C70B8-E344-49E4-B50A-3D8271A0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52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8185F-1CC2-4208-9513-7192078F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7C17CA-89A3-428B-8D0C-A38D15AF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EDCB15-4988-4367-9281-1A5A5DD4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C4539-9D00-4E8E-9A64-E56540E5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0894F0-A26A-4737-956E-6C76797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02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8AF97-D878-4F5B-96DD-4DA7BC28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1D831-CAA7-423F-A471-CA54F1DD1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E733C9-2A26-41DE-9DC9-99316E76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89DC22-94AB-4408-8233-62295482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434F10-2A19-4EA9-8488-9DDAA1C1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CCE4B-BD8C-48A3-A0B8-C48986C0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85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9088E-76B0-40B9-B00D-9A044A92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E9C166-D477-4596-8737-D3DA6128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29A2F-F8AC-459C-8EF6-5254BF4CD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52799C-FDA5-4A43-ACD3-5F6F70D6E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6010FA-B01E-485E-88F4-F8E1E8A72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EB1626-424D-427E-964D-33544664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4181F4-3477-460D-85CE-38B751AA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F2C87D-4B0D-479F-96AA-A8E833C4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4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B92B2-ECA5-4691-94C0-B5BFC3D9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0870F8-99D4-4997-A85C-730C7F6E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B23A89-B928-4BE4-9653-917679D2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38E735-5B1C-42EB-8F98-0DDF053C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8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556371-F4FF-45AF-AA7A-859B7C72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399A73-3C03-4DB4-BC69-3EC7EBF9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ED77DC-0584-49B3-8E2D-640A1DE1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03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A44ED-33AC-4157-B1F2-CB698F59D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EC264-7E43-4F81-A5F8-03BC3130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3C73CA-6951-4E1D-AE1A-E0BBED76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196DB-7637-49A9-934E-4F34D9B5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9A5F61-BCA4-4348-82AD-9AAA61F1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CAAB7-2C7D-46FC-A75F-BB9B655C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89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E13C8-22BC-41E0-AB83-2BB2484F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A91468-5B35-437A-A99C-F8E3123FB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A8C786-8F4F-415C-A12F-2AC631D0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954D2E-A754-45F7-8FF5-8539D614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9122A2-0133-4263-817A-F4D33607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BCA814-BDB6-4DE4-9A99-B273C9BC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12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985C8-4872-4CD5-96BB-EBD09F75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4BF8F7-9862-42C1-9CBA-F61CD5B7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B3246-0FE8-4DEF-B7D4-0EE99318A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26873-D489-41B1-9335-07EC131C9DEF}" type="datetimeFigureOut">
              <a:rPr lang="ru-RU" smtClean="0"/>
              <a:t>26.08.2017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A9A89-4481-4C29-8645-7C343F8EF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82AB7-D53A-452A-A2DB-CB8080479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7C72A-B721-412D-B981-677F21A17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1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5F5A1-816C-41A3-9D98-5515A7BA2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842" y="3511826"/>
            <a:ext cx="7832034" cy="1985962"/>
          </a:xfrm>
        </p:spPr>
        <p:txBody>
          <a:bodyPr>
            <a:normAutofit fontScale="90000"/>
          </a:bodyPr>
          <a:lstStyle/>
          <a:p>
            <a:r>
              <a:rPr lang="en-US" sz="13800" dirty="0" err="1">
                <a:ea typeface="Roboto Condensed" pitchFamily="2" charset="0"/>
              </a:rPr>
              <a:t>AllStorage</a:t>
            </a:r>
            <a:endParaRPr lang="ru-RU" sz="7200" dirty="0">
              <a:ea typeface="Roboto Condense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0E075-3857-4ECD-A5FA-5E36C07558BB}"/>
              </a:ext>
            </a:extLst>
          </p:cNvPr>
          <p:cNvSpPr txBox="1"/>
          <p:nvPr/>
        </p:nvSpPr>
        <p:spPr>
          <a:xfrm>
            <a:off x="927649" y="5497788"/>
            <a:ext cx="711641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700" dirty="0">
                <a:latin typeface="+mj-lt"/>
                <a:cs typeface="Dubai" panose="020B0503030403030204" pitchFamily="34" charset="-78"/>
              </a:rPr>
              <a:t>Пакет утилит для быстрого обмена данными внутри</a:t>
            </a:r>
            <a:r>
              <a:rPr lang="en-US" sz="3700" dirty="0"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r>
              <a:rPr lang="ru-RU" sz="3700" dirty="0">
                <a:latin typeface="+mj-lt"/>
                <a:cs typeface="Dubai" panose="020B0503030403030204" pitchFamily="34" charset="-78"/>
              </a:rPr>
              <a:t>сетей</a:t>
            </a:r>
          </a:p>
        </p:txBody>
      </p:sp>
    </p:spTree>
    <p:extLst>
      <p:ext uri="{BB962C8B-B14F-4D97-AF65-F5344CB8AC3E}">
        <p14:creationId xmlns:p14="http://schemas.microsoft.com/office/powerpoint/2010/main" val="125509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13ABA-677C-4839-8CE3-D8903A0B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312115"/>
            <a:ext cx="4386470" cy="1775792"/>
          </a:xfrm>
        </p:spPr>
        <p:txBody>
          <a:bodyPr>
            <a:normAutofit/>
          </a:bodyPr>
          <a:lstStyle/>
          <a:p>
            <a:r>
              <a:rPr lang="ru-RU" sz="5400" dirty="0"/>
              <a:t>Структура проекта</a:t>
            </a:r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9EE5C83E-73D9-4752-98DB-924EBC1EF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487" y="312115"/>
            <a:ext cx="5271494" cy="60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D814BC-2DA2-4D1D-B0B0-6F1A88BE8D2E}"/>
              </a:ext>
            </a:extLst>
          </p:cNvPr>
          <p:cNvSpPr txBox="1"/>
          <p:nvPr/>
        </p:nvSpPr>
        <p:spPr>
          <a:xfrm>
            <a:off x="781878" y="2087907"/>
            <a:ext cx="43864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+mj-lt"/>
              </a:rPr>
              <a:t>Все хранилища(даже сетевые) подключаются к роутеру. Клиенты со всех платформ делают запрос на роутер, который собирает данные с хранилищ и отправляет на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156598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B67A0-09B8-4A01-84C9-42E19E70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086" y="211689"/>
            <a:ext cx="3985591" cy="1325563"/>
          </a:xfrm>
        </p:spPr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B3E9DC8A-75D8-49FA-9A61-D67DD47B09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43" y="354633"/>
            <a:ext cx="6819939" cy="596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0DD855-FD86-4239-BBB4-A6922E313104}"/>
              </a:ext>
            </a:extLst>
          </p:cNvPr>
          <p:cNvSpPr txBox="1"/>
          <p:nvPr/>
        </p:nvSpPr>
        <p:spPr>
          <a:xfrm>
            <a:off x="7553738" y="1537252"/>
            <a:ext cx="43599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 err="1">
                <a:latin typeface="+mj-lt"/>
              </a:rPr>
              <a:t>LocalStorage</a:t>
            </a:r>
            <a:r>
              <a:rPr lang="en-US" sz="2000" dirty="0">
                <a:latin typeface="+mj-lt"/>
              </a:rPr>
              <a:t> – </a:t>
            </a:r>
            <a:r>
              <a:rPr lang="ru-RU" sz="2000" dirty="0">
                <a:latin typeface="+mj-lt"/>
              </a:rPr>
              <a:t>хранилище, хранящее файлы</a:t>
            </a:r>
            <a:endParaRPr lang="en-US" sz="20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+mj-lt"/>
              </a:rPr>
              <a:t>Router</a:t>
            </a:r>
            <a:r>
              <a:rPr lang="en-US" sz="2000" dirty="0">
                <a:latin typeface="+mj-lt"/>
              </a:rPr>
              <a:t>(server) – </a:t>
            </a:r>
            <a:r>
              <a:rPr lang="ru-RU" sz="2000" dirty="0">
                <a:latin typeface="+mj-lt"/>
              </a:rPr>
              <a:t>маршрутизатор для запросов.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+mj-lt"/>
              </a:rPr>
              <a:t>Adapters</a:t>
            </a:r>
            <a:r>
              <a:rPr lang="ru-RU" sz="2000" dirty="0">
                <a:latin typeface="+mj-lt"/>
              </a:rPr>
              <a:t> – адаптеры для </a:t>
            </a:r>
            <a:r>
              <a:rPr lang="en-US" sz="2000" dirty="0">
                <a:latin typeface="+mj-lt"/>
              </a:rPr>
              <a:t>Router, </a:t>
            </a:r>
            <a:r>
              <a:rPr lang="ru-RU" sz="2000" dirty="0">
                <a:latin typeface="+mj-lt"/>
              </a:rPr>
              <a:t>которые позволяют ему собирать файлы с различных </a:t>
            </a:r>
            <a:r>
              <a:rPr lang="ru-RU" sz="2000" dirty="0" err="1">
                <a:latin typeface="+mj-lt"/>
              </a:rPr>
              <a:t>хранилих</a:t>
            </a:r>
            <a:r>
              <a:rPr lang="ru-RU" sz="2000" dirty="0">
                <a:latin typeface="+mj-lt"/>
              </a:rPr>
              <a:t> приводя их интерфейс к понятному для него.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+mj-lt"/>
              </a:rPr>
              <a:t>Client</a:t>
            </a:r>
            <a:r>
              <a:rPr lang="en-US" sz="2000" dirty="0">
                <a:latin typeface="+mj-lt"/>
              </a:rPr>
              <a:t> – </a:t>
            </a:r>
            <a:r>
              <a:rPr lang="ru-RU" sz="2000" dirty="0">
                <a:latin typeface="+mj-lt"/>
              </a:rPr>
              <a:t>клиенты, которые </a:t>
            </a:r>
            <a:r>
              <a:rPr lang="ru-RU" sz="2000" dirty="0" err="1">
                <a:latin typeface="+mj-lt"/>
              </a:rPr>
              <a:t>запроашивают</a:t>
            </a:r>
            <a:r>
              <a:rPr lang="ru-RU" sz="2000" dirty="0">
                <a:latin typeface="+mj-lt"/>
              </a:rPr>
              <a:t> и работают с файлами по </a:t>
            </a:r>
            <a:r>
              <a:rPr lang="en-US" sz="2000" dirty="0">
                <a:latin typeface="+mj-lt"/>
              </a:rPr>
              <a:t>RESTful</a:t>
            </a:r>
            <a:r>
              <a:rPr lang="ru-RU" sz="2000" dirty="0">
                <a:latin typeface="+mj-lt"/>
              </a:rPr>
              <a:t> технологии.</a:t>
            </a:r>
          </a:p>
        </p:txBody>
      </p:sp>
    </p:spTree>
    <p:extLst>
      <p:ext uri="{BB962C8B-B14F-4D97-AF65-F5344CB8AC3E}">
        <p14:creationId xmlns:p14="http://schemas.microsoft.com/office/powerpoint/2010/main" val="319503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8DBA9-FBE8-4DAA-AAFB-904B5D23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Клиент для</a:t>
            </a:r>
            <a:r>
              <a:rPr lang="en-US" dirty="0"/>
              <a:t> Windows\Linux\Mac OS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7649F6-EE90-4EE8-A51D-F32A3434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39" y="1690688"/>
            <a:ext cx="8133522" cy="4891662"/>
          </a:xfrm>
        </p:spPr>
      </p:pic>
    </p:spTree>
    <p:extLst>
      <p:ext uri="{BB962C8B-B14F-4D97-AF65-F5344CB8AC3E}">
        <p14:creationId xmlns:p14="http://schemas.microsoft.com/office/powerpoint/2010/main" val="290740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0E5E4-A816-4BCA-A8DB-50005844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Автоматический поиск</a:t>
            </a:r>
          </a:p>
        </p:txBody>
      </p:sp>
      <p:pic>
        <p:nvPicPr>
          <p:cNvPr id="4" name="Video_2017-08-26_111155">
            <a:hlinkClick r:id="" action="ppaction://media"/>
            <a:extLst>
              <a:ext uri="{FF2B5EF4-FFF2-40B4-BE49-F238E27FC236}">
                <a16:creationId xmlns:a16="http://schemas.microsoft.com/office/drawing/2014/main" id="{004BE21C-F5FE-4179-96E3-2285F60338A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48864" y="1690688"/>
            <a:ext cx="6894271" cy="4412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43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4AFD5-ED52-4805-9D5D-0A3BCD62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55478-4BAE-4074-887A-4E63D2785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+mj-lt"/>
              </a:rPr>
              <a:t>Каждый день мы переносим файлы между устройствами, но нет оптимального способа переноса данных, хотя аппаратные возможности для этого есть.</a:t>
            </a:r>
          </a:p>
        </p:txBody>
      </p:sp>
    </p:spTree>
    <p:extLst>
      <p:ext uri="{BB962C8B-B14F-4D97-AF65-F5344CB8AC3E}">
        <p14:creationId xmlns:p14="http://schemas.microsoft.com/office/powerpoint/2010/main" val="250621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вырезка">
            <a:extLst>
              <a:ext uri="{FF2B5EF4-FFF2-40B4-BE49-F238E27FC236}">
                <a16:creationId xmlns:a16="http://schemas.microsoft.com/office/drawing/2014/main" id="{6DBBD014-E857-464F-97C2-BC8E5FFF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31" y="2132772"/>
            <a:ext cx="8801338" cy="385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8337A1-02AD-4CAB-AFA3-52F1FDF2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67418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E5BBE-BF50-449F-BA66-00B620F9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/>
              <a:t>Потребность в решении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44F8286-6DD6-4572-91E4-EFF5052CE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535" y="1690688"/>
            <a:ext cx="9100930" cy="47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5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AD365-ACD7-4C79-9C9C-F9E3A756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5B379-9CAA-442D-9AFC-E9337CD0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+mj-lt"/>
              </a:rPr>
              <a:t>Использование локальной сети для передачи данных решает многие проблемы этого вопроса.</a:t>
            </a:r>
          </a:p>
        </p:txBody>
      </p:sp>
    </p:spTree>
    <p:extLst>
      <p:ext uri="{BB962C8B-B14F-4D97-AF65-F5344CB8AC3E}">
        <p14:creationId xmlns:p14="http://schemas.microsoft.com/office/powerpoint/2010/main" val="348500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41676-97E2-4BA5-9795-340E0587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Теоретическая скорость передачи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FED9B9F2-A26F-4531-B57C-B23358B2C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223073"/>
              </p:ext>
            </p:extLst>
          </p:nvPr>
        </p:nvGraphicFramePr>
        <p:xfrm>
          <a:off x="2314161" y="1799121"/>
          <a:ext cx="7563678" cy="482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193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AD365-ACD7-4C79-9C9C-F9E3A756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E5B379-9CAA-442D-9AFC-E9337CD0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+mj-lt"/>
              </a:rPr>
              <a:t>Создать хранилище, которое хранит файлы и предоставляет к ним доступ. К серверу подключать хранилища и онлайн сервисы хранения файлов по средствам </a:t>
            </a:r>
            <a:r>
              <a:rPr lang="en-US" sz="3600" dirty="0">
                <a:latin typeface="+mj-lt"/>
              </a:rPr>
              <a:t>REST</a:t>
            </a:r>
            <a:r>
              <a:rPr lang="ru-RU" sz="3600" dirty="0">
                <a:latin typeface="+mj-lt"/>
              </a:rPr>
              <a:t> технологии. Он в свою очередь группирует данные и отдает их клиентам</a:t>
            </a:r>
          </a:p>
        </p:txBody>
      </p:sp>
    </p:spTree>
    <p:extLst>
      <p:ext uri="{BB962C8B-B14F-4D97-AF65-F5344CB8AC3E}">
        <p14:creationId xmlns:p14="http://schemas.microsoft.com/office/powerpoint/2010/main" val="237391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F1775-ED1D-4002-AF81-3946E5DB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Лучший способ передачи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9B01149-431A-436F-98A1-DAA19B43C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465" y="1690688"/>
            <a:ext cx="8425070" cy="46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6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ECE9E-B66C-4C6E-B47A-DA4B1502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Общее файловое пространство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14B0DE-3AB9-43E0-843A-87633734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73" y="1690688"/>
            <a:ext cx="9155453" cy="48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45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Bender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189</Words>
  <Application>Microsoft Office PowerPoint</Application>
  <PresentationFormat>Широкоэкранный</PresentationFormat>
  <Paragraphs>22</Paragraphs>
  <Slides>13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Roboto Condensed</vt:lpstr>
      <vt:lpstr>Calibri</vt:lpstr>
      <vt:lpstr>Arial</vt:lpstr>
      <vt:lpstr>Dubai</vt:lpstr>
      <vt:lpstr>Bender</vt:lpstr>
      <vt:lpstr>Тема Office</vt:lpstr>
      <vt:lpstr>AllStorage</vt:lpstr>
      <vt:lpstr>Проблема</vt:lpstr>
      <vt:lpstr>Актуальность</vt:lpstr>
      <vt:lpstr>Потребность в решении</vt:lpstr>
      <vt:lpstr>Гипотеза</vt:lpstr>
      <vt:lpstr>Теоретическая скорость передачи</vt:lpstr>
      <vt:lpstr>Решение</vt:lpstr>
      <vt:lpstr>Лучший способ передачи данных</vt:lpstr>
      <vt:lpstr>Общее файловое пространство</vt:lpstr>
      <vt:lpstr>Структура проекта</vt:lpstr>
      <vt:lpstr>Архитектура</vt:lpstr>
      <vt:lpstr>Клиент для Windows\Linux\Mac OS</vt:lpstr>
      <vt:lpstr>Автоматический поиск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AllStorage</dc:title>
  <dc:creator>Vertex Pipeline</dc:creator>
  <cp:lastModifiedBy>Vertex Pipeline</cp:lastModifiedBy>
  <cp:revision>17</cp:revision>
  <dcterms:created xsi:type="dcterms:W3CDTF">2017-08-26T08:17:39Z</dcterms:created>
  <dcterms:modified xsi:type="dcterms:W3CDTF">2017-08-26T19:28:50Z</dcterms:modified>
</cp:coreProperties>
</file>