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00D34-68C2-49BA-8CEE-7C30247EA14B}" v="3" dt="2018-12-11T03:17:30.217"/>
    <p1510:client id="{DEE2D5F6-E6F0-762C-5DCE-0E058F2408B8}" v="24" dt="2018-12-11T18:19:22.990"/>
    <p1510:client id="{F1EB6A93-A56B-41C9-ACE6-4E48F0E464C7}" v="61" dt="2018-12-11T18:19:20.694"/>
    <p1510:client id="{2DA558CC-75CE-5C73-5517-996DD3445E12}" v="975" dt="2018-12-11T18:18:22.493"/>
    <p1510:client id="{12B4B905-0231-9452-6E70-7D599AE39E24}" v="449" dt="2018-12-11T18:10:21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3" autoAdjust="0"/>
  </p:normalViewPr>
  <p:slideViewPr>
    <p:cSldViewPr snapToGrid="0">
      <p:cViewPr varScale="1">
        <p:scale>
          <a:sx n="60" d="100"/>
          <a:sy n="60" d="100"/>
        </p:scale>
        <p:origin x="8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a5b3385724a07bb80940b6512f9af0e8ca5559101196fcace00d1a8cb5aa0d7e::" providerId="AD" clId="Web-{615A4C81-436D-49C3-9200-2698C19F02B3}"/>
    <pc:docChg chg="modSld">
      <pc:chgData name="Guest User" userId="S::urn:spo:anon#a5b3385724a07bb80940b6512f9af0e8ca5559101196fcace00d1a8cb5aa0d7e::" providerId="AD" clId="Web-{615A4C81-436D-49C3-9200-2698C19F02B3}" dt="2018-12-11T16:19:09.340" v="2" actId="20577"/>
      <pc:docMkLst>
        <pc:docMk/>
      </pc:docMkLst>
      <pc:sldChg chg="modSp">
        <pc:chgData name="Guest User" userId="S::urn:spo:anon#a5b3385724a07bb80940b6512f9af0e8ca5559101196fcace00d1a8cb5aa0d7e::" providerId="AD" clId="Web-{615A4C81-436D-49C3-9200-2698C19F02B3}" dt="2018-12-11T16:19:09.184" v="0" actId="20577"/>
        <pc:sldMkLst>
          <pc:docMk/>
          <pc:sldMk cId="1195363738" sldId="258"/>
        </pc:sldMkLst>
        <pc:spChg chg="mod">
          <ac:chgData name="Guest User" userId="S::urn:spo:anon#a5b3385724a07bb80940b6512f9af0e8ca5559101196fcace00d1a8cb5aa0d7e::" providerId="AD" clId="Web-{615A4C81-436D-49C3-9200-2698C19F02B3}" dt="2018-12-11T16:19:09.184" v="0" actId="20577"/>
          <ac:spMkLst>
            <pc:docMk/>
            <pc:sldMk cId="1195363738" sldId="258"/>
            <ac:spMk id="2" creationId="{9FF4A1FD-E469-4C73-9130-6DBE3A1518E5}"/>
          </ac:spMkLst>
        </pc:spChg>
      </pc:sldChg>
    </pc:docChg>
  </pc:docChgLst>
  <pc:docChgLst>
    <pc:chgData name="Sabnis, Arjun R" userId="S::asabnis7@gatech.edu::7714c8bc-9951-41c4-a0af-07bbf342af57" providerId="AD" clId="Web-{12B4B905-0231-9452-6E70-7D599AE39E24}"/>
    <pc:docChg chg="addSld delSld modSld">
      <pc:chgData name="Sabnis, Arjun R" userId="S::asabnis7@gatech.edu::7714c8bc-9951-41c4-a0af-07bbf342af57" providerId="AD" clId="Web-{12B4B905-0231-9452-6E70-7D599AE39E24}" dt="2018-12-11T18:10:34.905" v="479"/>
      <pc:docMkLst>
        <pc:docMk/>
      </pc:docMkLst>
      <pc:sldChg chg="modSp">
        <pc:chgData name="Sabnis, Arjun R" userId="S::asabnis7@gatech.edu::7714c8bc-9951-41c4-a0af-07bbf342af57" providerId="AD" clId="Web-{12B4B905-0231-9452-6E70-7D599AE39E24}" dt="2018-12-11T18:10:21.717" v="476" actId="20577"/>
        <pc:sldMkLst>
          <pc:docMk/>
          <pc:sldMk cId="109857222" sldId="256"/>
        </pc:sldMkLst>
        <pc:spChg chg="mod">
          <ac:chgData name="Sabnis, Arjun R" userId="S::asabnis7@gatech.edu::7714c8bc-9951-41c4-a0af-07bbf342af57" providerId="AD" clId="Web-{12B4B905-0231-9452-6E70-7D599AE39E24}" dt="2018-12-11T18:10:21.717" v="47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del">
        <pc:chgData name="Sabnis, Arjun R" userId="S::asabnis7@gatech.edu::7714c8bc-9951-41c4-a0af-07bbf342af57" providerId="AD" clId="Web-{12B4B905-0231-9452-6E70-7D599AE39E24}" dt="2018-12-11T18:10:34.905" v="479"/>
        <pc:sldMkLst>
          <pc:docMk/>
          <pc:sldMk cId="3050484080" sldId="257"/>
        </pc:sldMkLst>
        <pc:spChg chg="mod">
          <ac:chgData name="Sabnis, Arjun R" userId="S::asabnis7@gatech.edu::7714c8bc-9951-41c4-a0af-07bbf342af57" providerId="AD" clId="Web-{12B4B905-0231-9452-6E70-7D599AE39E24}" dt="2018-12-11T17:43:24.217" v="2" actId="20577"/>
          <ac:spMkLst>
            <pc:docMk/>
            <pc:sldMk cId="3050484080" sldId="257"/>
            <ac:spMk id="2" creationId="{B6545141-826B-40DA-BE40-D2A663B31E7C}"/>
          </ac:spMkLst>
        </pc:spChg>
        <pc:spChg chg="del">
          <ac:chgData name="Sabnis, Arjun R" userId="S::asabnis7@gatech.edu::7714c8bc-9951-41c4-a0af-07bbf342af57" providerId="AD" clId="Web-{12B4B905-0231-9452-6E70-7D599AE39E24}" dt="2018-12-11T17:54:49.168" v="5"/>
          <ac:spMkLst>
            <pc:docMk/>
            <pc:sldMk cId="3050484080" sldId="257"/>
            <ac:spMk id="3" creationId="{0868E973-DFD4-4FF8-94D8-5CAD4F82E4F3}"/>
          </ac:spMkLst>
        </pc:spChg>
        <pc:picChg chg="add mod">
          <ac:chgData name="Sabnis, Arjun R" userId="S::asabnis7@gatech.edu::7714c8bc-9951-41c4-a0af-07bbf342af57" providerId="AD" clId="Web-{12B4B905-0231-9452-6E70-7D599AE39E24}" dt="2018-12-11T17:55:11.059" v="9" actId="1076"/>
          <ac:picMkLst>
            <pc:docMk/>
            <pc:sldMk cId="3050484080" sldId="257"/>
            <ac:picMk id="4" creationId="{9FB03003-6F1B-407C-9F80-CF72E660CB66}"/>
          </ac:picMkLst>
        </pc:picChg>
      </pc:sldChg>
      <pc:sldChg chg="addSp delSp modSp add replId">
        <pc:chgData name="Sabnis, Arjun R" userId="S::asabnis7@gatech.edu::7714c8bc-9951-41c4-a0af-07bbf342af57" providerId="AD" clId="Web-{12B4B905-0231-9452-6E70-7D599AE39E24}" dt="2018-12-11T18:05:45.431" v="475" actId="1076"/>
        <pc:sldMkLst>
          <pc:docMk/>
          <pc:sldMk cId="676846020" sldId="262"/>
        </pc:sldMkLst>
        <pc:spChg chg="mod">
          <ac:chgData name="Sabnis, Arjun R" userId="S::asabnis7@gatech.edu::7714c8bc-9951-41c4-a0af-07bbf342af57" providerId="AD" clId="Web-{12B4B905-0231-9452-6E70-7D599AE39E24}" dt="2018-12-11T17:58:19.859" v="79" actId="20577"/>
          <ac:spMkLst>
            <pc:docMk/>
            <pc:sldMk cId="676846020" sldId="262"/>
            <ac:spMk id="2" creationId="{B6545141-826B-40DA-BE40-D2A663B31E7C}"/>
          </ac:spMkLst>
        </pc:spChg>
        <pc:spChg chg="add mod">
          <ac:chgData name="Sabnis, Arjun R" userId="S::asabnis7@gatech.edu::7714c8bc-9951-41c4-a0af-07bbf342af57" providerId="AD" clId="Web-{12B4B905-0231-9452-6E70-7D599AE39E24}" dt="2018-12-11T18:01:05.894" v="370" actId="1076"/>
          <ac:spMkLst>
            <pc:docMk/>
            <pc:sldMk cId="676846020" sldId="262"/>
            <ac:spMk id="3" creationId="{95861D3B-A558-4F33-8618-6CBA92DE75DA}"/>
          </ac:spMkLst>
        </pc:spChg>
        <pc:spChg chg="add del mod">
          <ac:chgData name="Sabnis, Arjun R" userId="S::asabnis7@gatech.edu::7714c8bc-9951-41c4-a0af-07bbf342af57" providerId="AD" clId="Web-{12B4B905-0231-9452-6E70-7D599AE39E24}" dt="2018-12-11T17:56:21.904" v="24"/>
          <ac:spMkLst>
            <pc:docMk/>
            <pc:sldMk cId="676846020" sldId="262"/>
            <ac:spMk id="6" creationId="{4316B2ED-A413-47E8-8675-E2EAC26F1E93}"/>
          </ac:spMkLst>
        </pc:spChg>
        <pc:spChg chg="add mod">
          <ac:chgData name="Sabnis, Arjun R" userId="S::asabnis7@gatech.edu::7714c8bc-9951-41c4-a0af-07bbf342af57" providerId="AD" clId="Web-{12B4B905-0231-9452-6E70-7D599AE39E24}" dt="2018-12-11T18:00:57.409" v="368" actId="1076"/>
          <ac:spMkLst>
            <pc:docMk/>
            <pc:sldMk cId="676846020" sldId="262"/>
            <ac:spMk id="7" creationId="{1CD3B8A3-13F8-4489-AE70-381219BDF12D}"/>
          </ac:spMkLst>
        </pc:spChg>
        <pc:spChg chg="add del mod">
          <ac:chgData name="Sabnis, Arjun R" userId="S::asabnis7@gatech.edu::7714c8bc-9951-41c4-a0af-07bbf342af57" providerId="AD" clId="Web-{12B4B905-0231-9452-6E70-7D599AE39E24}" dt="2018-12-11T18:01:17.816" v="374"/>
          <ac:spMkLst>
            <pc:docMk/>
            <pc:sldMk cId="676846020" sldId="262"/>
            <ac:spMk id="8" creationId="{6A420708-FC13-4E73-A3BC-8898C56C8137}"/>
          </ac:spMkLst>
        </pc:spChg>
        <pc:spChg chg="add del mod">
          <ac:chgData name="Sabnis, Arjun R" userId="S::asabnis7@gatech.edu::7714c8bc-9951-41c4-a0af-07bbf342af57" providerId="AD" clId="Web-{12B4B905-0231-9452-6E70-7D599AE39E24}" dt="2018-12-11T18:01:17.816" v="373"/>
          <ac:spMkLst>
            <pc:docMk/>
            <pc:sldMk cId="676846020" sldId="262"/>
            <ac:spMk id="9" creationId="{72B9E3E2-FE3A-4106-B665-5A1DEE26951D}"/>
          </ac:spMkLst>
        </pc:spChg>
        <pc:spChg chg="add mod">
          <ac:chgData name="Sabnis, Arjun R" userId="S::asabnis7@gatech.edu::7714c8bc-9951-41c4-a0af-07bbf342af57" providerId="AD" clId="Web-{12B4B905-0231-9452-6E70-7D599AE39E24}" dt="2018-12-11T18:05:45.431" v="475" actId="1076"/>
          <ac:spMkLst>
            <pc:docMk/>
            <pc:sldMk cId="676846020" sldId="262"/>
            <ac:spMk id="10" creationId="{56B28938-A8CA-487D-858D-8063E4164615}"/>
          </ac:spMkLst>
        </pc:spChg>
        <pc:picChg chg="mod modCrop">
          <ac:chgData name="Sabnis, Arjun R" userId="S::asabnis7@gatech.edu::7714c8bc-9951-41c4-a0af-07bbf342af57" providerId="AD" clId="Web-{12B4B905-0231-9452-6E70-7D599AE39E24}" dt="2018-12-11T18:01:11.925" v="372" actId="1076"/>
          <ac:picMkLst>
            <pc:docMk/>
            <pc:sldMk cId="676846020" sldId="262"/>
            <ac:picMk id="4" creationId="{9FB03003-6F1B-407C-9F80-CF72E660CB66}"/>
          </ac:picMkLst>
        </pc:picChg>
        <pc:picChg chg="add mod modCrop">
          <ac:chgData name="Sabnis, Arjun R" userId="S::asabnis7@gatech.edu::7714c8bc-9951-41c4-a0af-07bbf342af57" providerId="AD" clId="Web-{12B4B905-0231-9452-6E70-7D599AE39E24}" dt="2018-12-11T18:00:54.534" v="367" actId="14100"/>
          <ac:picMkLst>
            <pc:docMk/>
            <pc:sldMk cId="676846020" sldId="262"/>
            <ac:picMk id="5" creationId="{C72DCCD1-A2C3-494C-AFFB-66C7D94A884D}"/>
          </ac:picMkLst>
        </pc:picChg>
      </pc:sldChg>
    </pc:docChg>
  </pc:docChgLst>
  <pc:docChgLst>
    <pc:chgData name="Guest User" userId="S::urn:spo:anon#a5b3385724a07bb80940b6512f9af0e8ca5559101196fcace00d1a8cb5aa0d7e::" providerId="AD" clId="Web-{2DA558CC-75CE-5C73-5517-996DD3445E12}"/>
    <pc:docChg chg="modSld">
      <pc:chgData name="Guest User" userId="S::urn:spo:anon#a5b3385724a07bb80940b6512f9af0e8ca5559101196fcace00d1a8cb5aa0d7e::" providerId="AD" clId="Web-{2DA558CC-75CE-5C73-5517-996DD3445E12}" dt="2018-12-11T18:18:22.493" v="1631" actId="20577"/>
      <pc:docMkLst>
        <pc:docMk/>
      </pc:docMkLst>
      <pc:sldChg chg="modSp">
        <pc:chgData name="Guest User" userId="S::urn:spo:anon#a5b3385724a07bb80940b6512f9af0e8ca5559101196fcace00d1a8cb5aa0d7e::" providerId="AD" clId="Web-{2DA558CC-75CE-5C73-5517-996DD3445E12}" dt="2018-12-11T17:52:58.470" v="562" actId="20577"/>
        <pc:sldMkLst>
          <pc:docMk/>
          <pc:sldMk cId="109857222" sldId="256"/>
        </pc:sldMkLst>
        <pc:spChg chg="mod">
          <ac:chgData name="Guest User" userId="S::urn:spo:anon#a5b3385724a07bb80940b6512f9af0e8ca5559101196fcace00d1a8cb5aa0d7e::" providerId="AD" clId="Web-{2DA558CC-75CE-5C73-5517-996DD3445E12}" dt="2018-12-11T17:52:58.470" v="56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S::urn:spo:anon#a5b3385724a07bb80940b6512f9af0e8ca5559101196fcace00d1a8cb5aa0d7e::" providerId="AD" clId="Web-{2DA558CC-75CE-5C73-5517-996DD3445E12}" dt="2018-12-11T17:44:58.155" v="2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uest User" userId="S::urn:spo:anon#a5b3385724a07bb80940b6512f9af0e8ca5559101196fcace00d1a8cb5aa0d7e::" providerId="AD" clId="Web-{2DA558CC-75CE-5C73-5517-996DD3445E12}" dt="2018-12-11T17:52:50.439" v="557" actId="20577"/>
        <pc:sldMkLst>
          <pc:docMk/>
          <pc:sldMk cId="3050484080" sldId="257"/>
        </pc:sldMkLst>
        <pc:spChg chg="mod">
          <ac:chgData name="Guest User" userId="S::urn:spo:anon#a5b3385724a07bb80940b6512f9af0e8ca5559101196fcace00d1a8cb5aa0d7e::" providerId="AD" clId="Web-{2DA558CC-75CE-5C73-5517-996DD3445E12}" dt="2018-12-11T17:52:50.439" v="557" actId="20577"/>
          <ac:spMkLst>
            <pc:docMk/>
            <pc:sldMk cId="3050484080" sldId="257"/>
            <ac:spMk id="2" creationId="{B6545141-826B-40DA-BE40-D2A663B31E7C}"/>
          </ac:spMkLst>
        </pc:spChg>
      </pc:sldChg>
      <pc:sldChg chg="addSp modSp">
        <pc:chgData name="Guest User" userId="S::urn:spo:anon#a5b3385724a07bb80940b6512f9af0e8ca5559101196fcace00d1a8cb5aa0d7e::" providerId="AD" clId="Web-{2DA558CC-75CE-5C73-5517-996DD3445E12}" dt="2018-12-11T18:18:22.493" v="1630" actId="20577"/>
        <pc:sldMkLst>
          <pc:docMk/>
          <pc:sldMk cId="416306812" sldId="259"/>
        </pc:sldMkLst>
        <pc:spChg chg="add mod">
          <ac:chgData name="Guest User" userId="S::urn:spo:anon#a5b3385724a07bb80940b6512f9af0e8ca5559101196fcace00d1a8cb5aa0d7e::" providerId="AD" clId="Web-{2DA558CC-75CE-5C73-5517-996DD3445E12}" dt="2018-12-11T18:18:22.493" v="1630" actId="20577"/>
          <ac:spMkLst>
            <pc:docMk/>
            <pc:sldMk cId="416306812" sldId="259"/>
            <ac:spMk id="3" creationId="{F2A83FDF-6F69-4095-9D4D-E415A7FBFFF3}"/>
          </ac:spMkLst>
        </pc:spChg>
        <pc:spChg chg="mod">
          <ac:chgData name="Guest User" userId="S::urn:spo:anon#a5b3385724a07bb80940b6512f9af0e8ca5559101196fcace00d1a8cb5aa0d7e::" providerId="AD" clId="Web-{2DA558CC-75CE-5C73-5517-996DD3445E12}" dt="2018-12-11T18:17:27.711" v="1591" actId="1076"/>
          <ac:spMkLst>
            <pc:docMk/>
            <pc:sldMk cId="416306812" sldId="259"/>
            <ac:spMk id="15" creationId="{71209391-1947-45D0-99B5-8F54EB953AB2}"/>
          </ac:spMkLst>
        </pc:spChg>
        <pc:spChg chg="mod">
          <ac:chgData name="Guest User" userId="S::urn:spo:anon#a5b3385724a07bb80940b6512f9af0e8ca5559101196fcace00d1a8cb5aa0d7e::" providerId="AD" clId="Web-{2DA558CC-75CE-5C73-5517-996DD3445E12}" dt="2018-12-11T18:09:32.443" v="1582" actId="1076"/>
          <ac:spMkLst>
            <pc:docMk/>
            <pc:sldMk cId="416306812" sldId="259"/>
            <ac:spMk id="16" creationId="{DA057864-D73A-4C7C-BF1F-174553EF5F51}"/>
          </ac:spMkLst>
        </pc:spChg>
        <pc:picChg chg="mod">
          <ac:chgData name="Guest User" userId="S::urn:spo:anon#a5b3385724a07bb80940b6512f9af0e8ca5559101196fcace00d1a8cb5aa0d7e::" providerId="AD" clId="Web-{2DA558CC-75CE-5C73-5517-996DD3445E12}" dt="2018-12-11T18:17:34.211" v="1593" actId="1076"/>
          <ac:picMkLst>
            <pc:docMk/>
            <pc:sldMk cId="416306812" sldId="259"/>
            <ac:picMk id="4" creationId="{73B7CECB-8A8C-4718-8DA3-FAE5850DE1D4}"/>
          </ac:picMkLst>
        </pc:picChg>
        <pc:picChg chg="mod">
          <ac:chgData name="Guest User" userId="S::urn:spo:anon#a5b3385724a07bb80940b6512f9af0e8ca5559101196fcace00d1a8cb5aa0d7e::" providerId="AD" clId="Web-{2DA558CC-75CE-5C73-5517-996DD3445E12}" dt="2018-12-11T18:17:30.867" v="1592" actId="1076"/>
          <ac:picMkLst>
            <pc:docMk/>
            <pc:sldMk cId="416306812" sldId="259"/>
            <ac:picMk id="13" creationId="{5D22BA92-8C94-412B-ACFF-9A0576F82A4C}"/>
          </ac:picMkLst>
        </pc:picChg>
      </pc:sldChg>
      <pc:sldChg chg="modSp">
        <pc:chgData name="Guest User" userId="S::urn:spo:anon#a5b3385724a07bb80940b6512f9af0e8ca5559101196fcace00d1a8cb5aa0d7e::" providerId="AD" clId="Web-{2DA558CC-75CE-5C73-5517-996DD3445E12}" dt="2018-12-11T18:10:46.068" v="1585" actId="20577"/>
        <pc:sldMkLst>
          <pc:docMk/>
          <pc:sldMk cId="2276093681" sldId="260"/>
        </pc:sldMkLst>
        <pc:spChg chg="mod">
          <ac:chgData name="Guest User" userId="S::urn:spo:anon#a5b3385724a07bb80940b6512f9af0e8ca5559101196fcace00d1a8cb5aa0d7e::" providerId="AD" clId="Web-{2DA558CC-75CE-5C73-5517-996DD3445E12}" dt="2018-12-11T18:10:46.068" v="1585" actId="20577"/>
          <ac:spMkLst>
            <pc:docMk/>
            <pc:sldMk cId="2276093681" sldId="260"/>
            <ac:spMk id="3" creationId="{20C1301B-E602-4582-A88F-49048BB4CA74}"/>
          </ac:spMkLst>
        </pc:spChg>
      </pc:sldChg>
      <pc:sldChg chg="modSp">
        <pc:chgData name="Guest User" userId="S::urn:spo:anon#a5b3385724a07bb80940b6512f9af0e8ca5559101196fcace00d1a8cb5aa0d7e::" providerId="AD" clId="Web-{2DA558CC-75CE-5C73-5517-996DD3445E12}" dt="2018-12-11T18:01:22.503" v="1289" actId="20577"/>
        <pc:sldMkLst>
          <pc:docMk/>
          <pc:sldMk cId="2675895608" sldId="261"/>
        </pc:sldMkLst>
        <pc:spChg chg="mod">
          <ac:chgData name="Guest User" userId="S::urn:spo:anon#a5b3385724a07bb80940b6512f9af0e8ca5559101196fcace00d1a8cb5aa0d7e::" providerId="AD" clId="Web-{2DA558CC-75CE-5C73-5517-996DD3445E12}" dt="2018-12-11T17:54:42.939" v="594" actId="20577"/>
          <ac:spMkLst>
            <pc:docMk/>
            <pc:sldMk cId="2675895608" sldId="261"/>
            <ac:spMk id="2" creationId="{08E1C661-FAE9-4ECB-A62C-56A4E5CE27C3}"/>
          </ac:spMkLst>
        </pc:spChg>
        <pc:spChg chg="mod">
          <ac:chgData name="Guest User" userId="S::urn:spo:anon#a5b3385724a07bb80940b6512f9af0e8ca5559101196fcace00d1a8cb5aa0d7e::" providerId="AD" clId="Web-{2DA558CC-75CE-5C73-5517-996DD3445E12}" dt="2018-12-11T18:01:22.503" v="1289" actId="20577"/>
          <ac:spMkLst>
            <pc:docMk/>
            <pc:sldMk cId="2675895608" sldId="261"/>
            <ac:spMk id="3" creationId="{6196CDA3-204F-43B7-9497-333CCFB0D8B9}"/>
          </ac:spMkLst>
        </pc:spChg>
      </pc:sldChg>
    </pc:docChg>
  </pc:docChgLst>
  <pc:docChgLst>
    <pc:chgData name="Guest User" userId="S::urn:spo:anon#a5b3385724a07bb80940b6512f9af0e8ca5559101196fcace00d1a8cb5aa0d7e::" providerId="AD" clId="Web-{F1EB6A93-A56B-41C9-ACE6-4E48F0E464C7}"/>
    <pc:docChg chg="modSld">
      <pc:chgData name="Guest User" userId="S::urn:spo:anon#a5b3385724a07bb80940b6512f9af0e8ca5559101196fcace00d1a8cb5aa0d7e::" providerId="AD" clId="Web-{F1EB6A93-A56B-41C9-ACE6-4E48F0E464C7}" dt="2018-12-11T18:19:23.256" v="160" actId="20577"/>
      <pc:docMkLst>
        <pc:docMk/>
      </pc:docMkLst>
      <pc:sldChg chg="addSp delSp modSp">
        <pc:chgData name="Guest User" userId="S::urn:spo:anon#a5b3385724a07bb80940b6512f9af0e8ca5559101196fcace00d1a8cb5aa0d7e::" providerId="AD" clId="Web-{F1EB6A93-A56B-41C9-ACE6-4E48F0E464C7}" dt="2018-12-11T18:17:46.006" v="72" actId="1076"/>
        <pc:sldMkLst>
          <pc:docMk/>
          <pc:sldMk cId="1195363738" sldId="258"/>
        </pc:sldMkLst>
        <pc:spChg chg="mod">
          <ac:chgData name="Guest User" userId="S::urn:spo:anon#a5b3385724a07bb80940b6512f9af0e8ca5559101196fcace00d1a8cb5aa0d7e::" providerId="AD" clId="Web-{F1EB6A93-A56B-41C9-ACE6-4E48F0E464C7}" dt="2018-12-11T16:20:50.353" v="18" actId="20577"/>
          <ac:spMkLst>
            <pc:docMk/>
            <pc:sldMk cId="1195363738" sldId="258"/>
            <ac:spMk id="2" creationId="{9FF4A1FD-E469-4C73-9130-6DBE3A1518E5}"/>
          </ac:spMkLst>
        </pc:spChg>
        <pc:spChg chg="add mod">
          <ac:chgData name="Guest User" userId="S::urn:spo:anon#a5b3385724a07bb80940b6512f9af0e8ca5559101196fcace00d1a8cb5aa0d7e::" providerId="AD" clId="Web-{F1EB6A93-A56B-41C9-ACE6-4E48F0E464C7}" dt="2018-12-11T17:17:24.540" v="64" actId="20577"/>
          <ac:spMkLst>
            <pc:docMk/>
            <pc:sldMk cId="1195363738" sldId="258"/>
            <ac:spMk id="3" creationId="{8967A317-D1D8-4118-9B09-CC3EBD4A08D4}"/>
          </ac:spMkLst>
        </pc:spChg>
        <pc:spChg chg="del">
          <ac:chgData name="Guest User" userId="S::urn:spo:anon#a5b3385724a07bb80940b6512f9af0e8ca5559101196fcace00d1a8cb5aa0d7e::" providerId="AD" clId="Web-{F1EB6A93-A56B-41C9-ACE6-4E48F0E464C7}" dt="2018-12-11T16:30:25.641" v="21"/>
          <ac:spMkLst>
            <pc:docMk/>
            <pc:sldMk cId="1195363738" sldId="258"/>
            <ac:spMk id="3" creationId="{DE2D59B8-F9E7-40B6-BD00-AA2E1DF2165E}"/>
          </ac:spMkLst>
        </pc:spChg>
        <pc:spChg chg="add del mod">
          <ac:chgData name="Guest User" userId="S::urn:spo:anon#a5b3385724a07bb80940b6512f9af0e8ca5559101196fcace00d1a8cb5aa0d7e::" providerId="AD" clId="Web-{F1EB6A93-A56B-41C9-ACE6-4E48F0E464C7}" dt="2018-12-11T18:17:28.319" v="69"/>
          <ac:spMkLst>
            <pc:docMk/>
            <pc:sldMk cId="1195363738" sldId="258"/>
            <ac:spMk id="8" creationId="{92493F7A-CCF9-45C2-9D41-E49B41738F57}"/>
          </ac:spMkLst>
        </pc:spChg>
        <pc:picChg chg="add del mod ord">
          <ac:chgData name="Guest User" userId="S::urn:spo:anon#a5b3385724a07bb80940b6512f9af0e8ca5559101196fcace00d1a8cb5aa0d7e::" providerId="AD" clId="Web-{F1EB6A93-A56B-41C9-ACE6-4E48F0E464C7}" dt="2018-12-11T18:17:23.850" v="67"/>
          <ac:picMkLst>
            <pc:docMk/>
            <pc:sldMk cId="1195363738" sldId="258"/>
            <ac:picMk id="4" creationId="{E3DC12BB-7978-4BC7-9F6A-0A416183BA81}"/>
          </ac:picMkLst>
        </pc:picChg>
        <pc:picChg chg="add mod">
          <ac:chgData name="Guest User" userId="S::urn:spo:anon#a5b3385724a07bb80940b6512f9af0e8ca5559101196fcace00d1a8cb5aa0d7e::" providerId="AD" clId="Web-{F1EB6A93-A56B-41C9-ACE6-4E48F0E464C7}" dt="2018-12-11T18:17:46.006" v="72" actId="1076"/>
          <ac:picMkLst>
            <pc:docMk/>
            <pc:sldMk cId="1195363738" sldId="258"/>
            <ac:picMk id="5" creationId="{207E10C5-42C8-4373-9E74-A5C1B448447F}"/>
          </ac:picMkLst>
        </pc:picChg>
      </pc:sldChg>
      <pc:sldChg chg="modSp">
        <pc:chgData name="Guest User" userId="S::urn:spo:anon#a5b3385724a07bb80940b6512f9af0e8ca5559101196fcace00d1a8cb5aa0d7e::" providerId="AD" clId="Web-{F1EB6A93-A56B-41C9-ACE6-4E48F0E464C7}" dt="2018-12-11T18:19:20.694" v="158" actId="20577"/>
        <pc:sldMkLst>
          <pc:docMk/>
          <pc:sldMk cId="2675895608" sldId="261"/>
        </pc:sldMkLst>
        <pc:spChg chg="mod">
          <ac:chgData name="Guest User" userId="S::urn:spo:anon#a5b3385724a07bb80940b6512f9af0e8ca5559101196fcace00d1a8cb5aa0d7e::" providerId="AD" clId="Web-{F1EB6A93-A56B-41C9-ACE6-4E48F0E464C7}" dt="2018-12-11T18:19:20.694" v="158" actId="20577"/>
          <ac:spMkLst>
            <pc:docMk/>
            <pc:sldMk cId="2675895608" sldId="261"/>
            <ac:spMk id="3" creationId="{6196CDA3-204F-43B7-9497-333CCFB0D8B9}"/>
          </ac:spMkLst>
        </pc:spChg>
      </pc:sldChg>
    </pc:docChg>
  </pc:docChgLst>
  <pc:docChgLst>
    <pc:chgData name="Sabnis, Arjun R" userId="S::asabnis7@gatech.edu::7714c8bc-9951-41c4-a0af-07bbf342af57" providerId="AD" clId="Web-{DEE2D5F6-E6F0-762C-5DCE-0E058F2408B8}"/>
    <pc:docChg chg="modSld modMainMaster">
      <pc:chgData name="Sabnis, Arjun R" userId="S::asabnis7@gatech.edu::7714c8bc-9951-41c4-a0af-07bbf342af57" providerId="AD" clId="Web-{DEE2D5F6-E6F0-762C-5DCE-0E058F2408B8}" dt="2018-12-11T18:19:39.521" v="48"/>
      <pc:docMkLst>
        <pc:docMk/>
      </pc:docMkLst>
      <pc:sldChg chg="addSp delSp modSp mod setBg">
        <pc:chgData name="Sabnis, Arjun R" userId="S::asabnis7@gatech.edu::7714c8bc-9951-41c4-a0af-07bbf342af57" providerId="AD" clId="Web-{DEE2D5F6-E6F0-762C-5DCE-0E058F2408B8}" dt="2018-12-11T18:19:39.521" v="48"/>
        <pc:sldMkLst>
          <pc:docMk/>
          <pc:sldMk cId="109857222" sldId="256"/>
        </pc:sldMkLst>
        <pc:picChg chg="add del mod ord">
          <ac:chgData name="Sabnis, Arjun R" userId="S::asabnis7@gatech.edu::7714c8bc-9951-41c4-a0af-07bbf342af57" providerId="AD" clId="Web-{DEE2D5F6-E6F0-762C-5DCE-0E058F2408B8}" dt="2018-12-11T18:19:39.521" v="48"/>
          <ac:picMkLst>
            <pc:docMk/>
            <pc:sldMk cId="109857222" sldId="256"/>
            <ac:picMk id="4" creationId="{987C6D65-042B-4CA9-A2C1-C12F03DE1FE1}"/>
          </ac:picMkLst>
        </pc:picChg>
      </pc:sldChg>
      <pc:sldChg chg="mod setBg">
        <pc:chgData name="Sabnis, Arjun R" userId="S::asabnis7@gatech.edu::7714c8bc-9951-41c4-a0af-07bbf342af57" providerId="AD" clId="Web-{DEE2D5F6-E6F0-762C-5DCE-0E058F2408B8}" dt="2018-12-11T18:18:34.380" v="42"/>
        <pc:sldMkLst>
          <pc:docMk/>
          <pc:sldMk cId="1195363738" sldId="258"/>
        </pc:sldMkLst>
      </pc:sldChg>
      <pc:sldChg chg="mod">
        <pc:chgData name="Sabnis, Arjun R" userId="S::asabnis7@gatech.edu::7714c8bc-9951-41c4-a0af-07bbf342af57" providerId="AD" clId="Web-{DEE2D5F6-E6F0-762C-5DCE-0E058F2408B8}" dt="2018-12-11T18:18:34.380" v="42"/>
        <pc:sldMkLst>
          <pc:docMk/>
          <pc:sldMk cId="416306812" sldId="259"/>
        </pc:sldMkLst>
      </pc:sldChg>
      <pc:sldChg chg="modSp mod">
        <pc:chgData name="Sabnis, Arjun R" userId="S::asabnis7@gatech.edu::7714c8bc-9951-41c4-a0af-07bbf342af57" providerId="AD" clId="Web-{DEE2D5F6-E6F0-762C-5DCE-0E058F2408B8}" dt="2018-12-11T18:18:34.380" v="42"/>
        <pc:sldMkLst>
          <pc:docMk/>
          <pc:sldMk cId="2276093681" sldId="260"/>
        </pc:sldMkLst>
        <pc:spChg chg="mod">
          <ac:chgData name="Sabnis, Arjun R" userId="S::asabnis7@gatech.edu::7714c8bc-9951-41c4-a0af-07bbf342af57" providerId="AD" clId="Web-{DEE2D5F6-E6F0-762C-5DCE-0E058F2408B8}" dt="2018-12-11T18:11:14.624" v="25" actId="20577"/>
          <ac:spMkLst>
            <pc:docMk/>
            <pc:sldMk cId="2276093681" sldId="260"/>
            <ac:spMk id="3" creationId="{20C1301B-E602-4582-A88F-49048BB4CA74}"/>
          </ac:spMkLst>
        </pc:spChg>
      </pc:sldChg>
      <pc:sldChg chg="modSp mod">
        <pc:chgData name="Sabnis, Arjun R" userId="S::asabnis7@gatech.edu::7714c8bc-9951-41c4-a0af-07bbf342af57" providerId="AD" clId="Web-{DEE2D5F6-E6F0-762C-5DCE-0E058F2408B8}" dt="2018-12-11T18:18:34.380" v="42"/>
        <pc:sldMkLst>
          <pc:docMk/>
          <pc:sldMk cId="2675895608" sldId="261"/>
        </pc:sldMkLst>
        <pc:spChg chg="mod">
          <ac:chgData name="Sabnis, Arjun R" userId="S::asabnis7@gatech.edu::7714c8bc-9951-41c4-a0af-07bbf342af57" providerId="AD" clId="Web-{DEE2D5F6-E6F0-762C-5DCE-0E058F2408B8}" dt="2018-12-11T18:11:48" v="33" actId="20577"/>
          <ac:spMkLst>
            <pc:docMk/>
            <pc:sldMk cId="2675895608" sldId="261"/>
            <ac:spMk id="3" creationId="{6196CDA3-204F-43B7-9497-333CCFB0D8B9}"/>
          </ac:spMkLst>
        </pc:spChg>
      </pc:sldChg>
      <pc:sldChg chg="modSp mod">
        <pc:chgData name="Sabnis, Arjun R" userId="S::asabnis7@gatech.edu::7714c8bc-9951-41c4-a0af-07bbf342af57" providerId="AD" clId="Web-{DEE2D5F6-E6F0-762C-5DCE-0E058F2408B8}" dt="2018-12-11T18:18:34.380" v="42"/>
        <pc:sldMkLst>
          <pc:docMk/>
          <pc:sldMk cId="676846020" sldId="262"/>
        </pc:sldMkLst>
        <pc:spChg chg="mod">
          <ac:chgData name="Sabnis, Arjun R" userId="S::asabnis7@gatech.edu::7714c8bc-9951-41c4-a0af-07bbf342af57" providerId="AD" clId="Web-{DEE2D5F6-E6F0-762C-5DCE-0E058F2408B8}" dt="2018-12-11T18:12:04.750" v="38" actId="1076"/>
          <ac:spMkLst>
            <pc:docMk/>
            <pc:sldMk cId="676846020" sldId="262"/>
            <ac:spMk id="10" creationId="{56B28938-A8CA-487D-858D-8063E4164615}"/>
          </ac:spMkLst>
        </pc:spChg>
        <pc:picChg chg="mod">
          <ac:chgData name="Sabnis, Arjun R" userId="S::asabnis7@gatech.edu::7714c8bc-9951-41c4-a0af-07bbf342af57" providerId="AD" clId="Web-{DEE2D5F6-E6F0-762C-5DCE-0E058F2408B8}" dt="2018-12-11T18:11:33.187" v="30" actId="1076"/>
          <ac:picMkLst>
            <pc:docMk/>
            <pc:sldMk cId="676846020" sldId="262"/>
            <ac:picMk id="4" creationId="{9FB03003-6F1B-407C-9F80-CF72E660CB66}"/>
          </ac:picMkLst>
        </pc:picChg>
      </pc:sldChg>
      <pc:sldMasterChg chg="mod setBg modSldLayout">
        <pc:chgData name="Sabnis, Arjun R" userId="S::asabnis7@gatech.edu::7714c8bc-9951-41c4-a0af-07bbf342af57" providerId="AD" clId="Web-{DEE2D5F6-E6F0-762C-5DCE-0E058F2408B8}" dt="2018-12-11T18:18:34.380" v="42"/>
        <pc:sldMasterMkLst>
          <pc:docMk/>
          <pc:sldMasterMk cId="1837945044" sldId="2147483684"/>
        </pc:sldMasterMkLst>
        <pc:sldLayoutChg chg="mod setBg">
          <pc:chgData name="Sabnis, Arjun R" userId="S::asabnis7@gatech.edu::7714c8bc-9951-41c4-a0af-07bbf342af57" providerId="AD" clId="Web-{DEE2D5F6-E6F0-762C-5DCE-0E058F2408B8}" dt="2018-12-11T18:18:34.380" v="42"/>
          <pc:sldLayoutMkLst>
            <pc:docMk/>
            <pc:sldMasterMk cId="1837945044" sldId="2147483684"/>
            <pc:sldLayoutMk cId="2156574490" sldId="2147483685"/>
          </pc:sldLayoutMkLst>
        </pc:sldLayoutChg>
        <pc:sldLayoutChg chg="mod setBg">
          <pc:chgData name="Sabnis, Arjun R" userId="S::asabnis7@gatech.edu::7714c8bc-9951-41c4-a0af-07bbf342af57" providerId="AD" clId="Web-{DEE2D5F6-E6F0-762C-5DCE-0E058F2408B8}" dt="2018-12-11T18:18:34.380" v="42"/>
          <pc:sldLayoutMkLst>
            <pc:docMk/>
            <pc:sldMasterMk cId="1837945044" sldId="2147483684"/>
            <pc:sldLayoutMk cId="1012847756" sldId="2147483686"/>
          </pc:sldLayoutMkLst>
        </pc:sldLayoutChg>
        <pc:sldLayoutChg chg="mod setBg">
          <pc:chgData name="Sabnis, Arjun R" userId="S::asabnis7@gatech.edu::7714c8bc-9951-41c4-a0af-07bbf342af57" providerId="AD" clId="Web-{DEE2D5F6-E6F0-762C-5DCE-0E058F2408B8}" dt="2018-12-11T18:18:34.380" v="42"/>
          <pc:sldLayoutMkLst>
            <pc:docMk/>
            <pc:sldMasterMk cId="1837945044" sldId="2147483684"/>
            <pc:sldLayoutMk cId="2942758482" sldId="2147483687"/>
          </pc:sldLayoutMkLst>
        </pc:sldLayoutChg>
        <pc:sldLayoutChg chg="mod setBg">
          <pc:chgData name="Sabnis, Arjun R" userId="S::asabnis7@gatech.edu::7714c8bc-9951-41c4-a0af-07bbf342af57" providerId="AD" clId="Web-{DEE2D5F6-E6F0-762C-5DCE-0E058F2408B8}" dt="2018-12-11T18:18:34.380" v="42"/>
          <pc:sldLayoutMkLst>
            <pc:docMk/>
            <pc:sldMasterMk cId="1837945044" sldId="2147483684"/>
            <pc:sldLayoutMk cId="4241505218" sldId="2147483688"/>
          </pc:sldLayoutMkLst>
        </pc:sldLayoutChg>
        <pc:sldLayoutChg chg="mod setBg">
          <pc:chgData name="Sabnis, Arjun R" userId="S::asabnis7@gatech.edu::7714c8bc-9951-41c4-a0af-07bbf342af57" providerId="AD" clId="Web-{DEE2D5F6-E6F0-762C-5DCE-0E058F2408B8}" dt="2018-12-11T18:18:34.380" v="42"/>
          <pc:sldLayoutMkLst>
            <pc:docMk/>
            <pc:sldMasterMk cId="1837945044" sldId="2147483684"/>
            <pc:sldLayoutMk cId="4045530171" sldId="2147483689"/>
          </pc:sldLayoutMkLst>
        </pc:sldLayoutChg>
        <pc:sldLayoutChg chg="mod setBg">
          <pc:chgData name="Sabnis, Arjun R" userId="S::asabnis7@gatech.edu::7714c8bc-9951-41c4-a0af-07bbf342af57" providerId="AD" clId="Web-{DEE2D5F6-E6F0-762C-5DCE-0E058F2408B8}" dt="2018-12-11T18:18:34.380" v="42"/>
          <pc:sldLayoutMkLst>
            <pc:docMk/>
            <pc:sldMasterMk cId="1837945044" sldId="2147483684"/>
            <pc:sldLayoutMk cId="2424367175" sldId="2147483690"/>
          </pc:sldLayoutMkLst>
        </pc:sldLayoutChg>
        <pc:sldLayoutChg chg="mod setBg">
          <pc:chgData name="Sabnis, Arjun R" userId="S::asabnis7@gatech.edu::7714c8bc-9951-41c4-a0af-07bbf342af57" providerId="AD" clId="Web-{DEE2D5F6-E6F0-762C-5DCE-0E058F2408B8}" dt="2018-12-11T18:18:34.380" v="42"/>
          <pc:sldLayoutMkLst>
            <pc:docMk/>
            <pc:sldMasterMk cId="1837945044" sldId="2147483684"/>
            <pc:sldLayoutMk cId="837017850" sldId="2147483691"/>
          </pc:sldLayoutMkLst>
        </pc:sldLayoutChg>
        <pc:sldLayoutChg chg="mod setBg">
          <pc:chgData name="Sabnis, Arjun R" userId="S::asabnis7@gatech.edu::7714c8bc-9951-41c4-a0af-07bbf342af57" providerId="AD" clId="Web-{DEE2D5F6-E6F0-762C-5DCE-0E058F2408B8}" dt="2018-12-11T18:18:34.380" v="42"/>
          <pc:sldLayoutMkLst>
            <pc:docMk/>
            <pc:sldMasterMk cId="1837945044" sldId="2147483684"/>
            <pc:sldLayoutMk cId="4279888591" sldId="2147483692"/>
          </pc:sldLayoutMkLst>
        </pc:sldLayoutChg>
        <pc:sldLayoutChg chg="mod setBg">
          <pc:chgData name="Sabnis, Arjun R" userId="S::asabnis7@gatech.edu::7714c8bc-9951-41c4-a0af-07bbf342af57" providerId="AD" clId="Web-{DEE2D5F6-E6F0-762C-5DCE-0E058F2408B8}" dt="2018-12-11T18:18:34.380" v="42"/>
          <pc:sldLayoutMkLst>
            <pc:docMk/>
            <pc:sldMasterMk cId="1837945044" sldId="2147483684"/>
            <pc:sldLayoutMk cId="4115503572" sldId="2147483693"/>
          </pc:sldLayoutMkLst>
        </pc:sldLayoutChg>
        <pc:sldLayoutChg chg="mod setBg">
          <pc:chgData name="Sabnis, Arjun R" userId="S::asabnis7@gatech.edu::7714c8bc-9951-41c4-a0af-07bbf342af57" providerId="AD" clId="Web-{DEE2D5F6-E6F0-762C-5DCE-0E058F2408B8}" dt="2018-12-11T18:18:34.380" v="42"/>
          <pc:sldLayoutMkLst>
            <pc:docMk/>
            <pc:sldMasterMk cId="1837945044" sldId="2147483684"/>
            <pc:sldLayoutMk cId="80927948" sldId="2147483694"/>
          </pc:sldLayoutMkLst>
        </pc:sldLayoutChg>
        <pc:sldLayoutChg chg="mod setBg">
          <pc:chgData name="Sabnis, Arjun R" userId="S::asabnis7@gatech.edu::7714c8bc-9951-41c4-a0af-07bbf342af57" providerId="AD" clId="Web-{DEE2D5F6-E6F0-762C-5DCE-0E058F2408B8}" dt="2018-12-11T18:18:34.380" v="42"/>
          <pc:sldLayoutMkLst>
            <pc:docMk/>
            <pc:sldMasterMk cId="1837945044" sldId="2147483684"/>
            <pc:sldLayoutMk cId="4214597584" sldId="2147483695"/>
          </pc:sldLayoutMkLst>
        </pc:sldLayoutChg>
      </pc:sldMasterChg>
    </pc:docChg>
  </pc:docChgLst>
  <pc:docChgLst>
    <pc:chgData name="Roberts, Noah B" userId="S::nroberts32@gatech.edu::16b3762d-820d-4e28-bb61-3cdff5a163c5" providerId="AD" clId="Web-{805E33E0-EDA7-9796-434E-B0CA18F2B7B9}"/>
    <pc:docChg chg="modSld">
      <pc:chgData name="Roberts, Noah B" userId="S::nroberts32@gatech.edu::16b3762d-820d-4e28-bb61-3cdff5a163c5" providerId="AD" clId="Web-{805E33E0-EDA7-9796-434E-B0CA18F2B7B9}" dt="2018-12-11T16:20:19.261" v="27" actId="20577"/>
      <pc:docMkLst>
        <pc:docMk/>
      </pc:docMkLst>
      <pc:sldChg chg="modSp">
        <pc:chgData name="Roberts, Noah B" userId="S::nroberts32@gatech.edu::16b3762d-820d-4e28-bb61-3cdff5a163c5" providerId="AD" clId="Web-{805E33E0-EDA7-9796-434E-B0CA18F2B7B9}" dt="2018-12-11T16:20:11.370" v="25" actId="20577"/>
        <pc:sldMkLst>
          <pc:docMk/>
          <pc:sldMk cId="1195363738" sldId="258"/>
        </pc:sldMkLst>
        <pc:spChg chg="mod">
          <ac:chgData name="Roberts, Noah B" userId="S::nroberts32@gatech.edu::16b3762d-820d-4e28-bb61-3cdff5a163c5" providerId="AD" clId="Web-{805E33E0-EDA7-9796-434E-B0CA18F2B7B9}" dt="2018-12-11T16:20:11.370" v="25" actId="20577"/>
          <ac:spMkLst>
            <pc:docMk/>
            <pc:sldMk cId="1195363738" sldId="258"/>
            <ac:spMk id="2" creationId="{9FF4A1FD-E469-4C73-9130-6DBE3A1518E5}"/>
          </ac:spMkLst>
        </pc:spChg>
      </pc:sldChg>
    </pc:docChg>
  </pc:docChgLst>
  <pc:docChgLst>
    <pc:chgData name="Sabnis, Arjun R" userId="S::asabnis7@gatech.edu::7714c8bc-9951-41c4-a0af-07bbf342af57" providerId="AD" clId="Web-{28032D65-8009-4857-98B7-F0D848439AAA}"/>
    <pc:docChg chg="addSld delSld modSld sldOrd">
      <pc:chgData name="Sabnis, Arjun R" userId="S::asabnis7@gatech.edu::7714c8bc-9951-41c4-a0af-07bbf342af57" providerId="AD" clId="Web-{28032D65-8009-4857-98B7-F0D848439AAA}" dt="2018-12-11T01:07:05.897" v="138" actId="20577"/>
      <pc:docMkLst>
        <pc:docMk/>
      </pc:docMkLst>
      <pc:sldChg chg="modSp">
        <pc:chgData name="Sabnis, Arjun R" userId="S::asabnis7@gatech.edu::7714c8bc-9951-41c4-a0af-07bbf342af57" providerId="AD" clId="Web-{28032D65-8009-4857-98B7-F0D848439AAA}" dt="2018-12-11T01:04:34.347" v="56" actId="20577"/>
        <pc:sldMkLst>
          <pc:docMk/>
          <pc:sldMk cId="109857222" sldId="256"/>
        </pc:sldMkLst>
        <pc:spChg chg="mod">
          <ac:chgData name="Sabnis, Arjun R" userId="S::asabnis7@gatech.edu::7714c8bc-9951-41c4-a0af-07bbf342af57" providerId="AD" clId="Web-{28032D65-8009-4857-98B7-F0D848439AAA}" dt="2018-12-11T01:04:18.909" v="4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bnis, Arjun R" userId="S::asabnis7@gatech.edu::7714c8bc-9951-41c4-a0af-07bbf342af57" providerId="AD" clId="Web-{28032D65-8009-4857-98B7-F0D848439AAA}" dt="2018-12-11T01:04:34.347" v="5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abnis, Arjun R" userId="S::asabnis7@gatech.edu::7714c8bc-9951-41c4-a0af-07bbf342af57" providerId="AD" clId="Web-{28032D65-8009-4857-98B7-F0D848439AAA}" dt="2018-12-11T01:06:01.662" v="108" actId="20577"/>
        <pc:sldMkLst>
          <pc:docMk/>
          <pc:sldMk cId="3050484080" sldId="257"/>
        </pc:sldMkLst>
        <pc:spChg chg="mod">
          <ac:chgData name="Sabnis, Arjun R" userId="S::asabnis7@gatech.edu::7714c8bc-9951-41c4-a0af-07bbf342af57" providerId="AD" clId="Web-{28032D65-8009-4857-98B7-F0D848439AAA}" dt="2018-12-11T01:06:01.662" v="108" actId="20577"/>
          <ac:spMkLst>
            <pc:docMk/>
            <pc:sldMk cId="3050484080" sldId="257"/>
            <ac:spMk id="2" creationId="{B6545141-826B-40DA-BE40-D2A663B31E7C}"/>
          </ac:spMkLst>
        </pc:spChg>
      </pc:sldChg>
      <pc:sldChg chg="modSp new">
        <pc:chgData name="Sabnis, Arjun R" userId="S::asabnis7@gatech.edu::7714c8bc-9951-41c4-a0af-07bbf342af57" providerId="AD" clId="Web-{28032D65-8009-4857-98B7-F0D848439AAA}" dt="2018-12-11T01:06:06.458" v="111" actId="20577"/>
        <pc:sldMkLst>
          <pc:docMk/>
          <pc:sldMk cId="1195363738" sldId="258"/>
        </pc:sldMkLst>
        <pc:spChg chg="mod">
          <ac:chgData name="Sabnis, Arjun R" userId="S::asabnis7@gatech.edu::7714c8bc-9951-41c4-a0af-07bbf342af57" providerId="AD" clId="Web-{28032D65-8009-4857-98B7-F0D848439AAA}" dt="2018-12-11T01:06:06.458" v="111" actId="20577"/>
          <ac:spMkLst>
            <pc:docMk/>
            <pc:sldMk cId="1195363738" sldId="258"/>
            <ac:spMk id="2" creationId="{9FF4A1FD-E469-4C73-9130-6DBE3A1518E5}"/>
          </ac:spMkLst>
        </pc:spChg>
      </pc:sldChg>
      <pc:sldChg chg="modSp new ord">
        <pc:chgData name="Sabnis, Arjun R" userId="S::asabnis7@gatech.edu::7714c8bc-9951-41c4-a0af-07bbf342af57" providerId="AD" clId="Web-{28032D65-8009-4857-98B7-F0D848439AAA}" dt="2018-12-11T01:06:21.365" v="123"/>
        <pc:sldMkLst>
          <pc:docMk/>
          <pc:sldMk cId="416306812" sldId="259"/>
        </pc:sldMkLst>
        <pc:spChg chg="mod">
          <ac:chgData name="Sabnis, Arjun R" userId="S::asabnis7@gatech.edu::7714c8bc-9951-41c4-a0af-07bbf342af57" providerId="AD" clId="Web-{28032D65-8009-4857-98B7-F0D848439AAA}" dt="2018-12-11T01:06:16.646" v="120" actId="20577"/>
          <ac:spMkLst>
            <pc:docMk/>
            <pc:sldMk cId="416306812" sldId="259"/>
            <ac:spMk id="2" creationId="{2156838D-5C0E-4687-A682-7050FF08798C}"/>
          </ac:spMkLst>
        </pc:spChg>
      </pc:sldChg>
      <pc:sldChg chg="modSp new ord">
        <pc:chgData name="Sabnis, Arjun R" userId="S::asabnis7@gatech.edu::7714c8bc-9951-41c4-a0af-07bbf342af57" providerId="AD" clId="Web-{28032D65-8009-4857-98B7-F0D848439AAA}" dt="2018-12-11T01:07:03.725" v="136" actId="20577"/>
        <pc:sldMkLst>
          <pc:docMk/>
          <pc:sldMk cId="2276093681" sldId="260"/>
        </pc:sldMkLst>
        <pc:spChg chg="mod">
          <ac:chgData name="Sabnis, Arjun R" userId="S::asabnis7@gatech.edu::7714c8bc-9951-41c4-a0af-07bbf342af57" providerId="AD" clId="Web-{28032D65-8009-4857-98B7-F0D848439AAA}" dt="2018-12-11T01:07:03.725" v="136" actId="20577"/>
          <ac:spMkLst>
            <pc:docMk/>
            <pc:sldMk cId="2276093681" sldId="260"/>
            <ac:spMk id="2" creationId="{28F9D8A1-90EF-4D94-8850-496F7B06BFD0}"/>
          </ac:spMkLst>
        </pc:spChg>
      </pc:sldChg>
      <pc:sldChg chg="modSp new">
        <pc:chgData name="Sabnis, Arjun R" userId="S::asabnis7@gatech.edu::7714c8bc-9951-41c4-a0af-07bbf342af57" providerId="AD" clId="Web-{28032D65-8009-4857-98B7-F0D848439AAA}" dt="2018-12-11T01:04:50.175" v="64" actId="20577"/>
        <pc:sldMkLst>
          <pc:docMk/>
          <pc:sldMk cId="2675895608" sldId="261"/>
        </pc:sldMkLst>
        <pc:spChg chg="mod">
          <ac:chgData name="Sabnis, Arjun R" userId="S::asabnis7@gatech.edu::7714c8bc-9951-41c4-a0af-07bbf342af57" providerId="AD" clId="Web-{28032D65-8009-4857-98B7-F0D848439AAA}" dt="2018-12-11T01:04:50.175" v="64" actId="20577"/>
          <ac:spMkLst>
            <pc:docMk/>
            <pc:sldMk cId="2675895608" sldId="261"/>
            <ac:spMk id="2" creationId="{08E1C661-FAE9-4ECB-A62C-56A4E5CE27C3}"/>
          </ac:spMkLst>
        </pc:spChg>
      </pc:sldChg>
      <pc:sldChg chg="new del">
        <pc:chgData name="Sabnis, Arjun R" userId="S::asabnis7@gatech.edu::7714c8bc-9951-41c4-a0af-07bbf342af57" providerId="AD" clId="Web-{28032D65-8009-4857-98B7-F0D848439AAA}" dt="2018-12-11T01:06:41.147" v="125"/>
        <pc:sldMkLst>
          <pc:docMk/>
          <pc:sldMk cId="1836463586" sldId="262"/>
        </pc:sldMkLst>
      </pc:sldChg>
    </pc:docChg>
  </pc:docChgLst>
  <pc:docChgLst>
    <pc:chgData name="Guest User" userId="S::urn:spo:anon#a5b3385724a07bb80940b6512f9af0e8ca5559101196fcace00d1a8cb5aa0d7e::" providerId="AD" clId="Web-{84B00D34-68C2-49BA-8CEE-7C30247EA14B}"/>
    <pc:docChg chg="modSld">
      <pc:chgData name="Guest User" userId="S::urn:spo:anon#a5b3385724a07bb80940b6512f9af0e8ca5559101196fcace00d1a8cb5aa0d7e::" providerId="AD" clId="Web-{84B00D34-68C2-49BA-8CEE-7C30247EA14B}" dt="2018-12-11T03:19:22.345" v="119" actId="20577"/>
      <pc:docMkLst>
        <pc:docMk/>
      </pc:docMkLst>
      <pc:sldChg chg="addSp delSp modSp mod modClrScheme chgLayout">
        <pc:chgData name="Guest User" userId="S::urn:spo:anon#a5b3385724a07bb80940b6512f9af0e8ca5559101196fcace00d1a8cb5aa0d7e::" providerId="AD" clId="Web-{84B00D34-68C2-49BA-8CEE-7C30247EA14B}" dt="2018-12-11T03:19:21.313" v="117" actId="20577"/>
        <pc:sldMkLst>
          <pc:docMk/>
          <pc:sldMk cId="416306812" sldId="259"/>
        </pc:sldMkLst>
        <pc:spChg chg="mod ord">
          <ac:chgData name="Guest User" userId="S::urn:spo:anon#a5b3385724a07bb80940b6512f9af0e8ca5559101196fcace00d1a8cb5aa0d7e::" providerId="AD" clId="Web-{84B00D34-68C2-49BA-8CEE-7C30247EA14B}" dt="2018-12-11T03:15:41.136" v="46"/>
          <ac:spMkLst>
            <pc:docMk/>
            <pc:sldMk cId="416306812" sldId="259"/>
            <ac:spMk id="2" creationId="{2156838D-5C0E-4687-A682-7050FF08798C}"/>
          </ac:spMkLst>
        </pc:spChg>
        <pc:spChg chg="del">
          <ac:chgData name="Guest User" userId="S::urn:spo:anon#a5b3385724a07bb80940b6512f9af0e8ca5559101196fcace00d1a8cb5aa0d7e::" providerId="AD" clId="Web-{84B00D34-68C2-49BA-8CEE-7C30247EA14B}" dt="2018-12-11T03:07:27.796" v="0"/>
          <ac:spMkLst>
            <pc:docMk/>
            <pc:sldMk cId="416306812" sldId="259"/>
            <ac:spMk id="3" creationId="{8DAB8C88-5EEF-4066-88ED-9E8E2A8FDB35}"/>
          </ac:spMkLst>
        </pc:spChg>
        <pc:spChg chg="add del mod ord">
          <ac:chgData name="Guest User" userId="S::urn:spo:anon#a5b3385724a07bb80940b6512f9af0e8ca5559101196fcace00d1a8cb5aa0d7e::" providerId="AD" clId="Web-{84B00D34-68C2-49BA-8CEE-7C30247EA14B}" dt="2018-12-11T03:11:34.208" v="15"/>
          <ac:spMkLst>
            <pc:docMk/>
            <pc:sldMk cId="416306812" sldId="259"/>
            <ac:spMk id="12" creationId="{D612B6E6-527C-46C2-87C2-4819D8DAE216}"/>
          </ac:spMkLst>
        </pc:spChg>
        <pc:spChg chg="add mod ord">
          <ac:chgData name="Guest User" userId="S::urn:spo:anon#a5b3385724a07bb80940b6512f9af0e8ca5559101196fcace00d1a8cb5aa0d7e::" providerId="AD" clId="Web-{84B00D34-68C2-49BA-8CEE-7C30247EA14B}" dt="2018-12-11T03:19:11.501" v="107" actId="20577"/>
          <ac:spMkLst>
            <pc:docMk/>
            <pc:sldMk cId="416306812" sldId="259"/>
            <ac:spMk id="15" creationId="{71209391-1947-45D0-99B5-8F54EB953AB2}"/>
          </ac:spMkLst>
        </pc:spChg>
        <pc:spChg chg="add mod ord">
          <ac:chgData name="Guest User" userId="S::urn:spo:anon#a5b3385724a07bb80940b6512f9af0e8ca5559101196fcace00d1a8cb5aa0d7e::" providerId="AD" clId="Web-{84B00D34-68C2-49BA-8CEE-7C30247EA14B}" dt="2018-12-11T03:19:21.313" v="117" actId="20577"/>
          <ac:spMkLst>
            <pc:docMk/>
            <pc:sldMk cId="416306812" sldId="259"/>
            <ac:spMk id="16" creationId="{DA057864-D73A-4C7C-BF1F-174553EF5F51}"/>
          </ac:spMkLst>
        </pc:spChg>
        <pc:picChg chg="add mod ord modCrop">
          <ac:chgData name="Guest User" userId="S::urn:spo:anon#a5b3385724a07bb80940b6512f9af0e8ca5559101196fcace00d1a8cb5aa0d7e::" providerId="AD" clId="Web-{84B00D34-68C2-49BA-8CEE-7C30247EA14B}" dt="2018-12-11T03:19:03.157" v="102" actId="1076"/>
          <ac:picMkLst>
            <pc:docMk/>
            <pc:sldMk cId="416306812" sldId="259"/>
            <ac:picMk id="4" creationId="{73B7CECB-8A8C-4718-8DA3-FAE5850DE1D4}"/>
          </ac:picMkLst>
        </pc:picChg>
        <pc:picChg chg="add del mod">
          <ac:chgData name="Guest User" userId="S::urn:spo:anon#a5b3385724a07bb80940b6512f9af0e8ca5559101196fcace00d1a8cb5aa0d7e::" providerId="AD" clId="Web-{84B00D34-68C2-49BA-8CEE-7C30247EA14B}" dt="2018-12-11T03:10:23.425" v="7"/>
          <ac:picMkLst>
            <pc:docMk/>
            <pc:sldMk cId="416306812" sldId="259"/>
            <ac:picMk id="6" creationId="{860ACC5A-6C21-4F06-9B0B-06D85B7223ED}"/>
          </ac:picMkLst>
        </pc:picChg>
        <pc:picChg chg="add del mod">
          <ac:chgData name="Guest User" userId="S::urn:spo:anon#a5b3385724a07bb80940b6512f9af0e8ca5559101196fcace00d1a8cb5aa0d7e::" providerId="AD" clId="Web-{84B00D34-68C2-49BA-8CEE-7C30247EA14B}" dt="2018-12-11T03:10:47.566" v="10"/>
          <ac:picMkLst>
            <pc:docMk/>
            <pc:sldMk cId="416306812" sldId="259"/>
            <ac:picMk id="8" creationId="{047BBCC5-D766-4DA5-8C09-3A10B693929A}"/>
          </ac:picMkLst>
        </pc:picChg>
        <pc:picChg chg="add del mod">
          <ac:chgData name="Guest User" userId="S::urn:spo:anon#a5b3385724a07bb80940b6512f9af0e8ca5559101196fcace00d1a8cb5aa0d7e::" providerId="AD" clId="Web-{84B00D34-68C2-49BA-8CEE-7C30247EA14B}" dt="2018-12-11T03:11:06.895" v="13"/>
          <ac:picMkLst>
            <pc:docMk/>
            <pc:sldMk cId="416306812" sldId="259"/>
            <ac:picMk id="10" creationId="{8D27AF62-26AE-4373-B4B9-D5896CE08E7A}"/>
          </ac:picMkLst>
        </pc:picChg>
        <pc:picChg chg="add mod ord modCrop">
          <ac:chgData name="Guest User" userId="S::urn:spo:anon#a5b3385724a07bb80940b6512f9af0e8ca5559101196fcace00d1a8cb5aa0d7e::" providerId="AD" clId="Web-{84B00D34-68C2-49BA-8CEE-7C30247EA14B}" dt="2018-12-11T03:18:47.609" v="101" actId="1076"/>
          <ac:picMkLst>
            <pc:docMk/>
            <pc:sldMk cId="416306812" sldId="259"/>
            <ac:picMk id="13" creationId="{5D22BA92-8C94-412B-ACFF-9A0576F82A4C}"/>
          </ac:picMkLst>
        </pc:picChg>
      </pc:sldChg>
    </pc:docChg>
  </pc:docChgLst>
  <pc:docChgLst>
    <pc:chgData name="Sabnis, Arjun R" userId="S::asabnis7@gatech.edu::7714c8bc-9951-41c4-a0af-07bbf342af57" providerId="AD" clId="Web-{E33195BA-4DDB-E0FB-97CD-941705CECA2B}"/>
    <pc:docChg chg="modSld">
      <pc:chgData name="Sabnis, Arjun R" userId="S::asabnis7@gatech.edu::7714c8bc-9951-41c4-a0af-07bbf342af57" providerId="AD" clId="Web-{E33195BA-4DDB-E0FB-97CD-941705CECA2B}" dt="2018-12-11T04:04:56.965" v="21" actId="20577"/>
      <pc:docMkLst>
        <pc:docMk/>
      </pc:docMkLst>
      <pc:sldChg chg="modSp">
        <pc:chgData name="Sabnis, Arjun R" userId="S::asabnis7@gatech.edu::7714c8bc-9951-41c4-a0af-07bbf342af57" providerId="AD" clId="Web-{E33195BA-4DDB-E0FB-97CD-941705CECA2B}" dt="2018-12-11T04:04:56.965" v="20" actId="20577"/>
        <pc:sldMkLst>
          <pc:docMk/>
          <pc:sldMk cId="109857222" sldId="256"/>
        </pc:sldMkLst>
        <pc:spChg chg="mod">
          <ac:chgData name="Sabnis, Arjun R" userId="S::asabnis7@gatech.edu::7714c8bc-9951-41c4-a0af-07bbf342af57" providerId="AD" clId="Web-{E33195BA-4DDB-E0FB-97CD-941705CECA2B}" dt="2018-12-11T04:04:56.965" v="2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7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3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1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0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4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68EFB64-70F4-472E-9E34-03800BD23C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07" y="43733"/>
            <a:ext cx="12256413" cy="6766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028339"/>
            <a:ext cx="9144000" cy="1380905"/>
          </a:xfrm>
        </p:spPr>
        <p:txBody>
          <a:bodyPr>
            <a:normAutofit/>
          </a:bodyPr>
          <a:lstStyle/>
          <a:p>
            <a:r>
              <a:rPr lang="en-US" sz="7200" b="1" dirty="0" err="1">
                <a:latin typeface="+mn-lt"/>
                <a:cs typeface="Calibri Light"/>
              </a:rPr>
              <a:t>mbed</a:t>
            </a:r>
            <a:r>
              <a:rPr lang="en-US" sz="7200" b="1" dirty="0">
                <a:latin typeface="+mn-lt"/>
                <a:cs typeface="Calibri Light"/>
              </a:rPr>
              <a:t> Air Hockey</a:t>
            </a:r>
            <a:endParaRPr lang="en-US" sz="7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8586"/>
            <a:ext cx="9144000" cy="1136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ECE 4180, Fall 2018</a:t>
            </a:r>
          </a:p>
          <a:p>
            <a:r>
              <a:rPr lang="en-US" b="1" dirty="0">
                <a:cs typeface="Calibri"/>
              </a:rPr>
              <a:t>Carlos Menendez, Noah Roberts, Arjun Sabnis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E6E5B1F-DF94-4A3D-8714-440287DBC2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07" y="59635"/>
            <a:ext cx="12256413" cy="6766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F9D8A1-90EF-4D94-8850-496F7B06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cs typeface="Calibri Light"/>
              </a:rPr>
              <a:t>Project Overview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301B-E602-4582-A88F-49048BB4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53" y="169622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cs typeface="Calibri"/>
              </a:rPr>
              <a:t>We developed a virtual Air Hockey game using the following:</a:t>
            </a:r>
            <a:endParaRPr lang="en-US" dirty="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cs typeface="Calibri"/>
              </a:rPr>
              <a:t>Kinematics engine to simulate the game physics.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cs typeface="Calibri"/>
              </a:rPr>
              <a:t>An IMU and speaker connected to an </a:t>
            </a:r>
            <a:r>
              <a:rPr lang="en-US" sz="2800" dirty="0" err="1">
                <a:cs typeface="Calibri"/>
              </a:rPr>
              <a:t>mbed</a:t>
            </a:r>
            <a:r>
              <a:rPr lang="en-US" sz="2800" dirty="0">
                <a:cs typeface="Calibri"/>
              </a:rPr>
              <a:t> controller.</a:t>
            </a:r>
            <a:endParaRPr lang="en-US" dirty="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cs typeface="Calibri"/>
              </a:rPr>
              <a:t>A node server on a Raspberry Pi Zero W to implement the game engine and graphics.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09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1EF5A4B-65F5-4CD4-BA8E-4F7DA0D005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07" y="35782"/>
            <a:ext cx="12256413" cy="6766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56838D-5C0E-4687-A682-7050FF08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cs typeface="Calibri Light"/>
              </a:rPr>
              <a:t>Kinematics</a:t>
            </a:r>
            <a:endParaRPr lang="en-US" b="1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209391-1947-45D0-99B5-8F54EB95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014" y="2599135"/>
            <a:ext cx="5157787" cy="823912"/>
          </a:xfrm>
        </p:spPr>
        <p:txBody>
          <a:bodyPr/>
          <a:lstStyle/>
          <a:p>
            <a:pPr algn="ctr"/>
            <a:r>
              <a:rPr lang="en-US" b="0" dirty="0">
                <a:cs typeface="Calibri"/>
              </a:rPr>
              <a:t>Puck collision with Striker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B7CECB-8A8C-4718-8DA3-FAE5850DE1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7941" t="22659" r="47705" b="18272"/>
          <a:stretch/>
        </p:blipFill>
        <p:spPr>
          <a:xfrm>
            <a:off x="1731184" y="3532463"/>
            <a:ext cx="3069851" cy="2961855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057864-D73A-4C7C-BF1F-174553EF5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9105" y="2599135"/>
            <a:ext cx="5183188" cy="823912"/>
          </a:xfrm>
        </p:spPr>
        <p:txBody>
          <a:bodyPr/>
          <a:lstStyle/>
          <a:p>
            <a:pPr algn="ctr"/>
            <a:r>
              <a:rPr lang="en-US" b="0">
                <a:cs typeface="Calibri"/>
              </a:rPr>
              <a:t>Puck collision with Border</a:t>
            </a:r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22BA92-8C94-412B-ACFF-9A0576F82A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13889" t="21287" r="48333" b="11386"/>
          <a:stretch/>
        </p:blipFill>
        <p:spPr>
          <a:xfrm>
            <a:off x="7437408" y="3621376"/>
            <a:ext cx="3022027" cy="3040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A83FDF-6F69-4095-9D4D-E415A7FBFFF3}"/>
              </a:ext>
            </a:extLst>
          </p:cNvPr>
          <p:cNvSpPr txBox="1"/>
          <p:nvPr/>
        </p:nvSpPr>
        <p:spPr>
          <a:xfrm>
            <a:off x="986288" y="1465749"/>
            <a:ext cx="11412746" cy="15351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Update position:</a:t>
            </a:r>
          </a:p>
          <a:p>
            <a:pPr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cs typeface="Calibri"/>
              </a:rPr>
              <a:t>Numerical velocity integration 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 </a:t>
            </a:r>
            <a:r>
              <a:rPr lang="en-US" sz="2400" b="1" dirty="0" err="1">
                <a:cs typeface="Calibri"/>
              </a:rPr>
              <a:t>pNew</a:t>
            </a:r>
            <a:r>
              <a:rPr lang="en-US" sz="2400" b="1" dirty="0">
                <a:cs typeface="Calibri"/>
              </a:rPr>
              <a:t> = </a:t>
            </a:r>
            <a:r>
              <a:rPr lang="en-US" sz="2400" b="1" dirty="0" err="1">
                <a:cs typeface="Calibri"/>
              </a:rPr>
              <a:t>pOld</a:t>
            </a:r>
            <a:r>
              <a:rPr lang="en-US" sz="2400" b="1" dirty="0">
                <a:cs typeface="Calibri"/>
              </a:rPr>
              <a:t> + v*</a:t>
            </a:r>
            <a:r>
              <a:rPr lang="en-US" sz="2400" b="1" dirty="0" err="1">
                <a:cs typeface="Calibri"/>
              </a:rPr>
              <a:t>Δt</a:t>
            </a:r>
            <a:endParaRPr lang="en-US" sz="2400" b="1" dirty="0">
              <a:cs typeface="Calibri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Collisions:</a:t>
            </a:r>
          </a:p>
        </p:txBody>
      </p:sp>
    </p:spTree>
    <p:extLst>
      <p:ext uri="{BB962C8B-B14F-4D97-AF65-F5344CB8AC3E}">
        <p14:creationId xmlns:p14="http://schemas.microsoft.com/office/powerpoint/2010/main" val="4163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8DDA105-89C9-47A2-B8E0-4F8020AEA2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07" y="59635"/>
            <a:ext cx="12256413" cy="6766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141-826B-40DA-BE40-D2A663B3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  <a:cs typeface="Calibri Light"/>
              </a:rPr>
              <a:t>mbed</a:t>
            </a:r>
            <a:r>
              <a:rPr lang="en-US" b="1" dirty="0">
                <a:latin typeface="+mn-lt"/>
                <a:cs typeface="Calibri Light"/>
              </a:rPr>
              <a:t> Striker Controller</a:t>
            </a:r>
            <a:endParaRPr lang="en-US" b="1" dirty="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F27A3A-E706-4962-9CD1-6EB80811B16C}"/>
              </a:ext>
            </a:extLst>
          </p:cNvPr>
          <p:cNvGrpSpPr/>
          <p:nvPr/>
        </p:nvGrpSpPr>
        <p:grpSpPr>
          <a:xfrm>
            <a:off x="956328" y="1583428"/>
            <a:ext cx="10671048" cy="4805239"/>
            <a:chOff x="956328" y="1583428"/>
            <a:chExt cx="10671048" cy="4805239"/>
          </a:xfrm>
        </p:grpSpPr>
        <p:pic>
          <p:nvPicPr>
            <p:cNvPr id="4" name="Picture 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FB03003-6F1B-407C-9F80-CF72E660C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2931" b="-1402"/>
            <a:stretch/>
          </p:blipFill>
          <p:spPr>
            <a:xfrm>
              <a:off x="956328" y="2166805"/>
              <a:ext cx="2554616" cy="4221862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72DCCD1-A2C3-494C-AFFB-66C7D94A8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976" r="-120" b="33693"/>
            <a:stretch/>
          </p:blipFill>
          <p:spPr>
            <a:xfrm>
              <a:off x="4226731" y="2047703"/>
              <a:ext cx="7400645" cy="311585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861D3B-A558-4F33-8618-6CBA92DE75DA}"/>
                </a:ext>
              </a:extLst>
            </p:cNvPr>
            <p:cNvSpPr txBox="1"/>
            <p:nvPr/>
          </p:nvSpPr>
          <p:spPr>
            <a:xfrm>
              <a:off x="983066" y="1703744"/>
              <a:ext cx="2502568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/>
                <a:t>Hardware Layout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D3B8A3-13F8-4489-AE70-381219BDF12D}"/>
                </a:ext>
              </a:extLst>
            </p:cNvPr>
            <p:cNvSpPr txBox="1"/>
            <p:nvPr/>
          </p:nvSpPr>
          <p:spPr>
            <a:xfrm>
              <a:off x="6858488" y="1583428"/>
              <a:ext cx="2141621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/>
                <a:t>Software Flow</a:t>
              </a:r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B28938-A8CA-487D-858D-8063E4164615}"/>
              </a:ext>
            </a:extLst>
          </p:cNvPr>
          <p:cNvSpPr txBox="1"/>
          <p:nvPr/>
        </p:nvSpPr>
        <p:spPr>
          <a:xfrm>
            <a:off x="4315752" y="5165557"/>
            <a:ext cx="7245015" cy="13181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Single packet send/receive over Serial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Small hardware footprint</a:t>
            </a:r>
          </a:p>
        </p:txBody>
      </p:sp>
    </p:spTree>
    <p:extLst>
      <p:ext uri="{BB962C8B-B14F-4D97-AF65-F5344CB8AC3E}">
        <p14:creationId xmlns:p14="http://schemas.microsoft.com/office/powerpoint/2010/main" val="67684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C198A37-06F5-45C9-B659-01DFCFE7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07" y="59635"/>
            <a:ext cx="12256413" cy="6766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F4A1FD-E469-4C73-9130-6DBE3A15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cs typeface="Calibri Light"/>
              </a:rPr>
              <a:t>Game Server and Networking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7A317-D1D8-4118-9B09-CC3EBD4A08D4}"/>
              </a:ext>
            </a:extLst>
          </p:cNvPr>
          <p:cNvSpPr txBox="1"/>
          <p:nvPr/>
        </p:nvSpPr>
        <p:spPr>
          <a:xfrm>
            <a:off x="7594600" y="1682750"/>
            <a:ext cx="2743200" cy="169520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r>
              <a:rPr lang="en-US" sz="2800"/>
              <a:t>Modular</a:t>
            </a:r>
            <a:endParaRPr lang="en-US" sz="2800">
              <a:cs typeface="Calibri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>
                <a:cs typeface="Calibri"/>
              </a:rPr>
              <a:t>Scalable</a:t>
            </a:r>
          </a:p>
        </p:txBody>
      </p:sp>
      <p:pic>
        <p:nvPicPr>
          <p:cNvPr id="5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7E10C5-42C8-4373-9E74-A5C1B448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28" y="1569036"/>
            <a:ext cx="6203658" cy="49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6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9C8EA6F-867D-4850-8032-AA9834F186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07" y="59635"/>
            <a:ext cx="12256413" cy="6766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1C661-FAE9-4ECB-A62C-56A4E5CE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cs typeface="Calibri Light"/>
              </a:rPr>
              <a:t>Future Work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CDA3-204F-43B7-9497-333CCFB0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8" y="1412156"/>
            <a:ext cx="11353801" cy="519537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cs typeface="Calibri"/>
              </a:rPr>
              <a:t>The game is easily scalable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Calibri"/>
              </a:rPr>
              <a:t>Host game server on global IP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cs typeface="Calibri"/>
              </a:rPr>
              <a:t>Create multiple higher-end controllers in mass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cs typeface="Calibri"/>
              </a:rPr>
              <a:t>Create a match-making system so people from all over the world can play with each other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cs typeface="Calibri"/>
              </a:rPr>
              <a:t>The current kinematics are limited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cs typeface="Calibri"/>
              </a:rPr>
              <a:t>Implement with higher-power hardware to boost smoothness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cs typeface="Calibri"/>
              </a:rPr>
              <a:t>Further take advantage of the faster hardware by applying more robust kinematics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cs typeface="Calibri"/>
              </a:rPr>
              <a:t>Controller is low-power and has minimal hardware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cs typeface="Calibri"/>
              </a:rPr>
              <a:t>Implement with more streamlined design, fewer components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cs typeface="Calibri"/>
              </a:rPr>
              <a:t>Code can be better optimized to reduce calculations and use serial interrupts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89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186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mbed Air Hockey</vt:lpstr>
      <vt:lpstr>Project Overview</vt:lpstr>
      <vt:lpstr>Kinematics</vt:lpstr>
      <vt:lpstr>mbed Striker Controller</vt:lpstr>
      <vt:lpstr>Game Server and Networking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Sabnis</dc:creator>
  <cp:lastModifiedBy>Arjun Sabnis</cp:lastModifiedBy>
  <cp:revision>36</cp:revision>
  <dcterms:created xsi:type="dcterms:W3CDTF">2013-07-15T20:26:40Z</dcterms:created>
  <dcterms:modified xsi:type="dcterms:W3CDTF">2018-12-11T19:41:04Z</dcterms:modified>
</cp:coreProperties>
</file>