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9" r:id="rId4"/>
    <p:sldId id="260" r:id="rId5"/>
    <p:sldId id="261" r:id="rId6"/>
    <p:sldId id="262" r:id="rId7"/>
    <p:sldId id="263" r:id="rId8"/>
    <p:sldId id="264" r:id="rId9"/>
    <p:sldId id="267" r:id="rId10"/>
    <p:sldId id="265" r:id="rId11"/>
    <p:sldId id="266" r:id="rId12"/>
    <p:sldId id="25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12514A-6FD7-4B39-A5AA-A65BBBFB9636}" v="45" dt="2022-02-25T14:54:07.741"/>
    <p1510:client id="{DAADEC20-113D-4AD7-A9BE-A655E0F3BDA9}" v="42" dt="2022-02-25T15:27:15.1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586" y="1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ank Goel" userId="f37412362e384d3a" providerId="LiveId" clId="{7C7FD679-9AB4-45D8-BB57-E910B67EF2B1}"/>
    <pc:docChg chg="undo redo custSel addSld modSld modMainMaster">
      <pc:chgData name="Mayank Goel" userId="f37412362e384d3a" providerId="LiveId" clId="{7C7FD679-9AB4-45D8-BB57-E910B67EF2B1}" dt="2022-02-25T09:24:22.577" v="2456"/>
      <pc:docMkLst>
        <pc:docMk/>
      </pc:docMkLst>
      <pc:sldChg chg="modTransition">
        <pc:chgData name="Mayank Goel" userId="f37412362e384d3a" providerId="LiveId" clId="{7C7FD679-9AB4-45D8-BB57-E910B67EF2B1}" dt="2022-02-25T09:24:22.577" v="2456"/>
        <pc:sldMkLst>
          <pc:docMk/>
          <pc:sldMk cId="3665039588" sldId="256"/>
        </pc:sldMkLst>
      </pc:sldChg>
      <pc:sldChg chg="modSp modTransition">
        <pc:chgData name="Mayank Goel" userId="f37412362e384d3a" providerId="LiveId" clId="{7C7FD679-9AB4-45D8-BB57-E910B67EF2B1}" dt="2022-02-25T09:24:22.577" v="2456"/>
        <pc:sldMkLst>
          <pc:docMk/>
          <pc:sldMk cId="4275706640" sldId="257"/>
        </pc:sldMkLst>
        <pc:spChg chg="mod">
          <ac:chgData name="Mayank Goel" userId="f37412362e384d3a" providerId="LiveId" clId="{7C7FD679-9AB4-45D8-BB57-E910B67EF2B1}" dt="2022-02-25T09:22:02.915" v="2449"/>
          <ac:spMkLst>
            <pc:docMk/>
            <pc:sldMk cId="4275706640" sldId="257"/>
            <ac:spMk id="2" creationId="{1582BE30-D1CD-4871-8E16-76C4DFC1BEE5}"/>
          </ac:spMkLst>
        </pc:spChg>
        <pc:spChg chg="mod">
          <ac:chgData name="Mayank Goel" userId="f37412362e384d3a" providerId="LiveId" clId="{7C7FD679-9AB4-45D8-BB57-E910B67EF2B1}" dt="2022-02-25T09:22:02.915" v="2449"/>
          <ac:spMkLst>
            <pc:docMk/>
            <pc:sldMk cId="4275706640" sldId="257"/>
            <ac:spMk id="3" creationId="{8BA06625-509B-4EEB-AADA-85F6F8558B91}"/>
          </ac:spMkLst>
        </pc:spChg>
      </pc:sldChg>
      <pc:sldChg chg="modTransition">
        <pc:chgData name="Mayank Goel" userId="f37412362e384d3a" providerId="LiveId" clId="{7C7FD679-9AB4-45D8-BB57-E910B67EF2B1}" dt="2022-02-25T09:24:22.577" v="2456"/>
        <pc:sldMkLst>
          <pc:docMk/>
          <pc:sldMk cId="929487787" sldId="258"/>
        </pc:sldMkLst>
      </pc:sldChg>
      <pc:sldChg chg="addSp delSp modSp mod modTransition">
        <pc:chgData name="Mayank Goel" userId="f37412362e384d3a" providerId="LiveId" clId="{7C7FD679-9AB4-45D8-BB57-E910B67EF2B1}" dt="2022-02-25T09:24:22.577" v="2456"/>
        <pc:sldMkLst>
          <pc:docMk/>
          <pc:sldMk cId="2700012138" sldId="259"/>
        </pc:sldMkLst>
        <pc:spChg chg="mod">
          <ac:chgData name="Mayank Goel" userId="f37412362e384d3a" providerId="LiveId" clId="{7C7FD679-9AB4-45D8-BB57-E910B67EF2B1}" dt="2022-02-25T09:22:02.915" v="2449"/>
          <ac:spMkLst>
            <pc:docMk/>
            <pc:sldMk cId="2700012138" sldId="259"/>
            <ac:spMk id="2" creationId="{8CD11E91-AD87-4C81-B335-6ACFA6CF38FE}"/>
          </ac:spMkLst>
        </pc:spChg>
        <pc:spChg chg="mod">
          <ac:chgData name="Mayank Goel" userId="f37412362e384d3a" providerId="LiveId" clId="{7C7FD679-9AB4-45D8-BB57-E910B67EF2B1}" dt="2022-02-25T07:42:36.080" v="1703" actId="20577"/>
          <ac:spMkLst>
            <pc:docMk/>
            <pc:sldMk cId="2700012138" sldId="259"/>
            <ac:spMk id="3" creationId="{87708758-1E9D-4BFD-A343-DF2797E5A8D2}"/>
          </ac:spMkLst>
        </pc:spChg>
        <pc:spChg chg="add del mod">
          <ac:chgData name="Mayank Goel" userId="f37412362e384d3a" providerId="LiveId" clId="{7C7FD679-9AB4-45D8-BB57-E910B67EF2B1}" dt="2022-02-25T07:42:41.921" v="1706" actId="478"/>
          <ac:spMkLst>
            <pc:docMk/>
            <pc:sldMk cId="2700012138" sldId="259"/>
            <ac:spMk id="6" creationId="{30778C4E-C133-4877-8292-0FB7B07C53D6}"/>
          </ac:spMkLst>
        </pc:spChg>
        <pc:picChg chg="add mod modCrop">
          <ac:chgData name="Mayank Goel" userId="f37412362e384d3a" providerId="LiveId" clId="{7C7FD679-9AB4-45D8-BB57-E910B67EF2B1}" dt="2022-02-25T08:02:47.562" v="1708" actId="1036"/>
          <ac:picMkLst>
            <pc:docMk/>
            <pc:sldMk cId="2700012138" sldId="259"/>
            <ac:picMk id="5" creationId="{1FA8667E-97E5-457D-B9CB-3A5C7DF84B40}"/>
          </ac:picMkLst>
        </pc:picChg>
      </pc:sldChg>
      <pc:sldChg chg="modSp mod modTransition">
        <pc:chgData name="Mayank Goel" userId="f37412362e384d3a" providerId="LiveId" clId="{7C7FD679-9AB4-45D8-BB57-E910B67EF2B1}" dt="2022-02-25T09:24:22.577" v="2456"/>
        <pc:sldMkLst>
          <pc:docMk/>
          <pc:sldMk cId="2494155951" sldId="260"/>
        </pc:sldMkLst>
        <pc:spChg chg="mod">
          <ac:chgData name="Mayank Goel" userId="f37412362e384d3a" providerId="LiveId" clId="{7C7FD679-9AB4-45D8-BB57-E910B67EF2B1}" dt="2022-02-25T09:23:10.402" v="2452" actId="207"/>
          <ac:spMkLst>
            <pc:docMk/>
            <pc:sldMk cId="2494155951" sldId="260"/>
            <ac:spMk id="4" creationId="{8320353F-5903-4E62-B6BB-CB544698052F}"/>
          </ac:spMkLst>
        </pc:spChg>
      </pc:sldChg>
      <pc:sldChg chg="modSp modTransition">
        <pc:chgData name="Mayank Goel" userId="f37412362e384d3a" providerId="LiveId" clId="{7C7FD679-9AB4-45D8-BB57-E910B67EF2B1}" dt="2022-02-25T09:24:22.577" v="2456"/>
        <pc:sldMkLst>
          <pc:docMk/>
          <pc:sldMk cId="282371844" sldId="261"/>
        </pc:sldMkLst>
        <pc:spChg chg="mod">
          <ac:chgData name="Mayank Goel" userId="f37412362e384d3a" providerId="LiveId" clId="{7C7FD679-9AB4-45D8-BB57-E910B67EF2B1}" dt="2022-02-25T09:22:02.915" v="2449"/>
          <ac:spMkLst>
            <pc:docMk/>
            <pc:sldMk cId="282371844" sldId="261"/>
            <ac:spMk id="2" creationId="{87E277D6-E2BA-4203-AB6A-F984589CD84D}"/>
          </ac:spMkLst>
        </pc:spChg>
      </pc:sldChg>
      <pc:sldChg chg="modSp modTransition">
        <pc:chgData name="Mayank Goel" userId="f37412362e384d3a" providerId="LiveId" clId="{7C7FD679-9AB4-45D8-BB57-E910B67EF2B1}" dt="2022-02-25T09:24:22.577" v="2456"/>
        <pc:sldMkLst>
          <pc:docMk/>
          <pc:sldMk cId="2326434881" sldId="262"/>
        </pc:sldMkLst>
        <pc:spChg chg="mod">
          <ac:chgData name="Mayank Goel" userId="f37412362e384d3a" providerId="LiveId" clId="{7C7FD679-9AB4-45D8-BB57-E910B67EF2B1}" dt="2022-02-25T09:22:02.915" v="2449"/>
          <ac:spMkLst>
            <pc:docMk/>
            <pc:sldMk cId="2326434881" sldId="262"/>
            <ac:spMk id="2" creationId="{E23AFAE4-52C1-4857-BEF9-A5C071DF413A}"/>
          </ac:spMkLst>
        </pc:spChg>
        <pc:spChg chg="mod">
          <ac:chgData name="Mayank Goel" userId="f37412362e384d3a" providerId="LiveId" clId="{7C7FD679-9AB4-45D8-BB57-E910B67EF2B1}" dt="2022-02-25T09:22:02.915" v="2449"/>
          <ac:spMkLst>
            <pc:docMk/>
            <pc:sldMk cId="2326434881" sldId="262"/>
            <ac:spMk id="3" creationId="{5EBA4F97-FFBE-47D0-A3D7-52179618E0FA}"/>
          </ac:spMkLst>
        </pc:spChg>
      </pc:sldChg>
      <pc:sldChg chg="modSp modTransition">
        <pc:chgData name="Mayank Goel" userId="f37412362e384d3a" providerId="LiveId" clId="{7C7FD679-9AB4-45D8-BB57-E910B67EF2B1}" dt="2022-02-25T09:24:22.577" v="2456"/>
        <pc:sldMkLst>
          <pc:docMk/>
          <pc:sldMk cId="1502261042" sldId="263"/>
        </pc:sldMkLst>
        <pc:spChg chg="mod">
          <ac:chgData name="Mayank Goel" userId="f37412362e384d3a" providerId="LiveId" clId="{7C7FD679-9AB4-45D8-BB57-E910B67EF2B1}" dt="2022-02-25T09:22:02.915" v="2449"/>
          <ac:spMkLst>
            <pc:docMk/>
            <pc:sldMk cId="1502261042" sldId="263"/>
            <ac:spMk id="2" creationId="{FABCA694-A25E-4FD2-AD9A-47C07F8706F0}"/>
          </ac:spMkLst>
        </pc:spChg>
      </pc:sldChg>
      <pc:sldChg chg="modSp modTransition">
        <pc:chgData name="Mayank Goel" userId="f37412362e384d3a" providerId="LiveId" clId="{7C7FD679-9AB4-45D8-BB57-E910B67EF2B1}" dt="2022-02-25T09:24:22.577" v="2456"/>
        <pc:sldMkLst>
          <pc:docMk/>
          <pc:sldMk cId="4141164956" sldId="264"/>
        </pc:sldMkLst>
        <pc:spChg chg="mod">
          <ac:chgData name="Mayank Goel" userId="f37412362e384d3a" providerId="LiveId" clId="{7C7FD679-9AB4-45D8-BB57-E910B67EF2B1}" dt="2022-02-25T09:22:02.915" v="2449"/>
          <ac:spMkLst>
            <pc:docMk/>
            <pc:sldMk cId="4141164956" sldId="264"/>
            <ac:spMk id="2" creationId="{00E683B2-4903-45A1-8A02-40EA7111E2AC}"/>
          </ac:spMkLst>
        </pc:spChg>
      </pc:sldChg>
      <pc:sldChg chg="modSp mod modTransition">
        <pc:chgData name="Mayank Goel" userId="f37412362e384d3a" providerId="LiveId" clId="{7C7FD679-9AB4-45D8-BB57-E910B67EF2B1}" dt="2022-02-25T09:24:22.577" v="2456"/>
        <pc:sldMkLst>
          <pc:docMk/>
          <pc:sldMk cId="4237045006" sldId="265"/>
        </pc:sldMkLst>
        <pc:spChg chg="mod">
          <ac:chgData name="Mayank Goel" userId="f37412362e384d3a" providerId="LiveId" clId="{7C7FD679-9AB4-45D8-BB57-E910B67EF2B1}" dt="2022-02-25T09:22:02.915" v="2449"/>
          <ac:spMkLst>
            <pc:docMk/>
            <pc:sldMk cId="4237045006" sldId="265"/>
            <ac:spMk id="2" creationId="{043EFEFE-89BB-44AD-AF57-27C200F42772}"/>
          </ac:spMkLst>
        </pc:spChg>
        <pc:spChg chg="mod">
          <ac:chgData name="Mayank Goel" userId="f37412362e384d3a" providerId="LiveId" clId="{7C7FD679-9AB4-45D8-BB57-E910B67EF2B1}" dt="2022-02-25T08:47:02.026" v="2444" actId="313"/>
          <ac:spMkLst>
            <pc:docMk/>
            <pc:sldMk cId="4237045006" sldId="265"/>
            <ac:spMk id="3" creationId="{1C73A24F-8AAA-4DDE-8A58-5E3AD1A89311}"/>
          </ac:spMkLst>
        </pc:spChg>
      </pc:sldChg>
      <pc:sldChg chg="modSp add mod modTransition">
        <pc:chgData name="Mayank Goel" userId="f37412362e384d3a" providerId="LiveId" clId="{7C7FD679-9AB4-45D8-BB57-E910B67EF2B1}" dt="2022-02-25T09:24:22.577" v="2456"/>
        <pc:sldMkLst>
          <pc:docMk/>
          <pc:sldMk cId="615038882" sldId="266"/>
        </pc:sldMkLst>
        <pc:spChg chg="mod">
          <ac:chgData name="Mayank Goel" userId="f37412362e384d3a" providerId="LiveId" clId="{7C7FD679-9AB4-45D8-BB57-E910B67EF2B1}" dt="2022-02-25T09:22:02.915" v="2449"/>
          <ac:spMkLst>
            <pc:docMk/>
            <pc:sldMk cId="615038882" sldId="266"/>
            <ac:spMk id="2" creationId="{043EFEFE-89BB-44AD-AF57-27C200F42772}"/>
          </ac:spMkLst>
        </pc:spChg>
        <pc:spChg chg="mod">
          <ac:chgData name="Mayank Goel" userId="f37412362e384d3a" providerId="LiveId" clId="{7C7FD679-9AB4-45D8-BB57-E910B67EF2B1}" dt="2022-02-25T09:22:02.915" v="2449"/>
          <ac:spMkLst>
            <pc:docMk/>
            <pc:sldMk cId="615038882" sldId="266"/>
            <ac:spMk id="3" creationId="{1C73A24F-8AAA-4DDE-8A58-5E3AD1A89311}"/>
          </ac:spMkLst>
        </pc:spChg>
      </pc:sldChg>
      <pc:sldChg chg="modSp new mod modTransition">
        <pc:chgData name="Mayank Goel" userId="f37412362e384d3a" providerId="LiveId" clId="{7C7FD679-9AB4-45D8-BB57-E910B67EF2B1}" dt="2022-02-25T09:24:22.577" v="2456"/>
        <pc:sldMkLst>
          <pc:docMk/>
          <pc:sldMk cId="2790033177" sldId="267"/>
        </pc:sldMkLst>
        <pc:spChg chg="mod">
          <ac:chgData name="Mayank Goel" userId="f37412362e384d3a" providerId="LiveId" clId="{7C7FD679-9AB4-45D8-BB57-E910B67EF2B1}" dt="2022-02-25T09:22:02.915" v="2449"/>
          <ac:spMkLst>
            <pc:docMk/>
            <pc:sldMk cId="2790033177" sldId="267"/>
            <ac:spMk id="2" creationId="{D1EDF612-4636-4678-873B-3A45E1BF6D4F}"/>
          </ac:spMkLst>
        </pc:spChg>
        <pc:spChg chg="mod">
          <ac:chgData name="Mayank Goel" userId="f37412362e384d3a" providerId="LiveId" clId="{7C7FD679-9AB4-45D8-BB57-E910B67EF2B1}" dt="2022-02-25T06:46:18.289" v="1690" actId="20577"/>
          <ac:spMkLst>
            <pc:docMk/>
            <pc:sldMk cId="2790033177" sldId="267"/>
            <ac:spMk id="3" creationId="{49036A7C-8A03-49CC-867B-327AC94E3700}"/>
          </ac:spMkLst>
        </pc:spChg>
      </pc:sldChg>
      <pc:sldMasterChg chg="setBg">
        <pc:chgData name="Mayank Goel" userId="f37412362e384d3a" providerId="LiveId" clId="{7C7FD679-9AB4-45D8-BB57-E910B67EF2B1}" dt="2022-02-25T09:22:32.543" v="2451"/>
        <pc:sldMasterMkLst>
          <pc:docMk/>
          <pc:sldMasterMk cId="61063672" sldId="2147483711"/>
        </pc:sldMasterMkLst>
      </pc:sldMasterChg>
    </pc:docChg>
  </pc:docChgLst>
  <pc:docChgLst>
    <pc:chgData name="Mayank Goel" userId="f37412362e384d3a" providerId="Windows Live" clId="Web-{3212514A-6FD7-4B39-A5AA-A65BBBFB9636}"/>
    <pc:docChg chg="modSld addMainMaster delMainMaster">
      <pc:chgData name="Mayank Goel" userId="f37412362e384d3a" providerId="Windows Live" clId="Web-{3212514A-6FD7-4B39-A5AA-A65BBBFB9636}" dt="2022-02-25T14:54:34.274" v="61"/>
      <pc:docMkLst>
        <pc:docMk/>
      </pc:docMkLst>
      <pc:sldChg chg="modSp mod modClrScheme chgLayout">
        <pc:chgData name="Mayank Goel" userId="f37412362e384d3a" providerId="Windows Live" clId="Web-{3212514A-6FD7-4B39-A5AA-A65BBBFB9636}" dt="2022-02-25T14:53:34.521" v="50" actId="1076"/>
        <pc:sldMkLst>
          <pc:docMk/>
          <pc:sldMk cId="3665039588" sldId="256"/>
        </pc:sldMkLst>
        <pc:spChg chg="mod ord">
          <ac:chgData name="Mayank Goel" userId="f37412362e384d3a" providerId="Windows Live" clId="Web-{3212514A-6FD7-4B39-A5AA-A65BBBFB9636}" dt="2022-02-25T14:49:48.962" v="31"/>
          <ac:spMkLst>
            <pc:docMk/>
            <pc:sldMk cId="3665039588" sldId="256"/>
            <ac:spMk id="2" creationId="{6CD317B0-2E23-46BE-890A-657F976768E8}"/>
          </ac:spMkLst>
        </pc:spChg>
        <pc:spChg chg="mod ord">
          <ac:chgData name="Mayank Goel" userId="f37412362e384d3a" providerId="Windows Live" clId="Web-{3212514A-6FD7-4B39-A5AA-A65BBBFB9636}" dt="2022-02-25T14:49:48.962" v="31"/>
          <ac:spMkLst>
            <pc:docMk/>
            <pc:sldMk cId="3665039588" sldId="256"/>
            <ac:spMk id="3" creationId="{7E65444B-B556-4B67-B3AA-17553A2E327C}"/>
          </ac:spMkLst>
        </pc:spChg>
        <pc:spChg chg="mod">
          <ac:chgData name="Mayank Goel" userId="f37412362e384d3a" providerId="Windows Live" clId="Web-{3212514A-6FD7-4B39-A5AA-A65BBBFB9636}" dt="2022-02-25T14:53:34.521" v="50" actId="1076"/>
          <ac:spMkLst>
            <pc:docMk/>
            <pc:sldMk cId="3665039588" sldId="256"/>
            <ac:spMk id="4" creationId="{99558035-0468-4E11-98B1-9B9AFD26F990}"/>
          </ac:spMkLst>
        </pc:spChg>
        <pc:picChg chg="mod">
          <ac:chgData name="Mayank Goel" userId="f37412362e384d3a" providerId="Windows Live" clId="Web-{3212514A-6FD7-4B39-A5AA-A65BBBFB9636}" dt="2022-02-25T14:53:02.691" v="46" actId="1076"/>
          <ac:picMkLst>
            <pc:docMk/>
            <pc:sldMk cId="3665039588" sldId="256"/>
            <ac:picMk id="1026" creationId="{CC886B6C-1EFD-4A3F-804A-95B61452D496}"/>
          </ac:picMkLst>
        </pc:picChg>
      </pc:sldChg>
      <pc:sldChg chg="addSp delSp modSp mod setBg modClrScheme setClrOvrMap chgLayout">
        <pc:chgData name="Mayank Goel" userId="f37412362e384d3a" providerId="Windows Live" clId="Web-{3212514A-6FD7-4B39-A5AA-A65BBBFB9636}" dt="2022-02-25T14:53:51.162" v="53"/>
        <pc:sldMkLst>
          <pc:docMk/>
          <pc:sldMk cId="4275706640" sldId="257"/>
        </pc:sldMkLst>
        <pc:spChg chg="mod ord">
          <ac:chgData name="Mayank Goel" userId="f37412362e384d3a" providerId="Windows Live" clId="Web-{3212514A-6FD7-4B39-A5AA-A65BBBFB9636}" dt="2022-02-25T14:53:51.146" v="52"/>
          <ac:spMkLst>
            <pc:docMk/>
            <pc:sldMk cId="4275706640" sldId="257"/>
            <ac:spMk id="2" creationId="{1582BE30-D1CD-4871-8E16-76C4DFC1BEE5}"/>
          </ac:spMkLst>
        </pc:spChg>
        <pc:spChg chg="add del mod ord">
          <ac:chgData name="Mayank Goel" userId="f37412362e384d3a" providerId="Windows Live" clId="Web-{3212514A-6FD7-4B39-A5AA-A65BBBFB9636}" dt="2022-02-25T14:53:51.162" v="53"/>
          <ac:spMkLst>
            <pc:docMk/>
            <pc:sldMk cId="4275706640" sldId="257"/>
            <ac:spMk id="3" creationId="{8BA06625-509B-4EEB-AADA-85F6F8558B91}"/>
          </ac:spMkLst>
        </pc:spChg>
        <pc:spChg chg="add del">
          <ac:chgData name="Mayank Goel" userId="f37412362e384d3a" providerId="Windows Live" clId="Web-{3212514A-6FD7-4B39-A5AA-A65BBBFB9636}" dt="2022-02-25T14:53:51.146" v="52"/>
          <ac:spMkLst>
            <pc:docMk/>
            <pc:sldMk cId="4275706640" sldId="257"/>
            <ac:spMk id="6" creationId="{ABE6F9A3-300E-47F5-B41C-C8C5E758DE7C}"/>
          </ac:spMkLst>
        </pc:spChg>
        <pc:spChg chg="add del">
          <ac:chgData name="Mayank Goel" userId="f37412362e384d3a" providerId="Windows Live" clId="Web-{3212514A-6FD7-4B39-A5AA-A65BBBFB9636}" dt="2022-02-25T14:49:34.962" v="30"/>
          <ac:spMkLst>
            <pc:docMk/>
            <pc:sldMk cId="4275706640" sldId="257"/>
            <ac:spMk id="9" creationId="{3BCB5F6A-9EB0-40B0-9D13-3023E9A20508}"/>
          </ac:spMkLst>
        </pc:spChg>
        <pc:spChg chg="add del">
          <ac:chgData name="Mayank Goel" userId="f37412362e384d3a" providerId="Windows Live" clId="Web-{3212514A-6FD7-4B39-A5AA-A65BBBFB9636}" dt="2022-02-25T14:53:51.146" v="52"/>
          <ac:spMkLst>
            <pc:docMk/>
            <pc:sldMk cId="4275706640" sldId="257"/>
            <ac:spMk id="11" creationId="{61B4701B-39FE-43B8-86AA-D6B8789C2207}"/>
          </ac:spMkLst>
        </pc:spChg>
        <pc:spChg chg="add del">
          <ac:chgData name="Mayank Goel" userId="f37412362e384d3a" providerId="Windows Live" clId="Web-{3212514A-6FD7-4B39-A5AA-A65BBBFB9636}" dt="2022-02-25T14:53:51.146" v="52"/>
          <ac:spMkLst>
            <pc:docMk/>
            <pc:sldMk cId="4275706640" sldId="257"/>
            <ac:spMk id="13" creationId="{E9A7EF13-49FA-4355-971A-34B065F35022}"/>
          </ac:spMkLst>
        </pc:spChg>
        <pc:spChg chg="add del">
          <ac:chgData name="Mayank Goel" userId="f37412362e384d3a" providerId="Windows Live" clId="Web-{3212514A-6FD7-4B39-A5AA-A65BBBFB9636}" dt="2022-02-25T14:53:51.146" v="52"/>
          <ac:spMkLst>
            <pc:docMk/>
            <pc:sldMk cId="4275706640" sldId="257"/>
            <ac:spMk id="15" creationId="{92CF3C3E-0F7B-4F0C-8EBD-BDD38E9C66F5}"/>
          </ac:spMkLst>
        </pc:spChg>
        <pc:graphicFrameChg chg="add del">
          <ac:chgData name="Mayank Goel" userId="f37412362e384d3a" providerId="Windows Live" clId="Web-{3212514A-6FD7-4B39-A5AA-A65BBBFB9636}" dt="2022-02-25T14:53:51.146" v="52"/>
          <ac:graphicFrameMkLst>
            <pc:docMk/>
            <pc:sldMk cId="4275706640" sldId="257"/>
            <ac:graphicFrameMk id="7" creationId="{45311271-D22A-4734-A2D6-2DBE72D52555}"/>
          </ac:graphicFrameMkLst>
        </pc:graphicFrameChg>
        <pc:graphicFrameChg chg="add">
          <ac:chgData name="Mayank Goel" userId="f37412362e384d3a" providerId="Windows Live" clId="Web-{3212514A-6FD7-4B39-A5AA-A65BBBFB9636}" dt="2022-02-25T14:53:51.162" v="53"/>
          <ac:graphicFrameMkLst>
            <pc:docMk/>
            <pc:sldMk cId="4275706640" sldId="257"/>
            <ac:graphicFrameMk id="17" creationId="{BCE2BB09-33FD-44AD-9DB7-9BAD0DE05309}"/>
          </ac:graphicFrameMkLst>
        </pc:graphicFrameChg>
        <pc:picChg chg="add del">
          <ac:chgData name="Mayank Goel" userId="f37412362e384d3a" providerId="Windows Live" clId="Web-{3212514A-6FD7-4B39-A5AA-A65BBBFB9636}" dt="2022-02-25T14:49:34.962" v="30"/>
          <ac:picMkLst>
            <pc:docMk/>
            <pc:sldMk cId="4275706640" sldId="257"/>
            <ac:picMk id="5" creationId="{A2860ECB-D81D-4294-A372-93959DFF2BBF}"/>
          </ac:picMkLst>
        </pc:picChg>
      </pc:sldChg>
      <pc:sldChg chg="addSp modSp mod setBg modClrScheme chgLayout">
        <pc:chgData name="Mayank Goel" userId="f37412362e384d3a" providerId="Windows Live" clId="Web-{3212514A-6FD7-4B39-A5AA-A65BBBFB9636}" dt="2022-02-25T14:52:50.378" v="45"/>
        <pc:sldMkLst>
          <pc:docMk/>
          <pc:sldMk cId="929487787" sldId="258"/>
        </pc:sldMkLst>
        <pc:spChg chg="mod">
          <ac:chgData name="Mayank Goel" userId="f37412362e384d3a" providerId="Windows Live" clId="Web-{3212514A-6FD7-4B39-A5AA-A65BBBFB9636}" dt="2022-02-25T14:52:50.378" v="45"/>
          <ac:spMkLst>
            <pc:docMk/>
            <pc:sldMk cId="929487787" sldId="258"/>
            <ac:spMk id="6" creationId="{94D9AEB1-CFFA-4142-A7F9-059A7A017609}"/>
          </ac:spMkLst>
        </pc:spChg>
        <pc:spChg chg="add">
          <ac:chgData name="Mayank Goel" userId="f37412362e384d3a" providerId="Windows Live" clId="Web-{3212514A-6FD7-4B39-A5AA-A65BBBFB9636}" dt="2022-02-25T14:52:50.378" v="45"/>
          <ac:spMkLst>
            <pc:docMk/>
            <pc:sldMk cId="929487787" sldId="258"/>
            <ac:spMk id="15" creationId="{4FA533C5-33E3-4611-AF9F-72811D8B26A6}"/>
          </ac:spMkLst>
        </pc:spChg>
        <pc:spChg chg="add">
          <ac:chgData name="Mayank Goel" userId="f37412362e384d3a" providerId="Windows Live" clId="Web-{3212514A-6FD7-4B39-A5AA-A65BBBFB9636}" dt="2022-02-25T14:52:50.378" v="45"/>
          <ac:spMkLst>
            <pc:docMk/>
            <pc:sldMk cId="929487787" sldId="258"/>
            <ac:spMk id="21" creationId="{87F0FDC4-AD8C-47D9-9131-623C98ADB0AE}"/>
          </ac:spMkLst>
        </pc:spChg>
        <pc:spChg chg="add">
          <ac:chgData name="Mayank Goel" userId="f37412362e384d3a" providerId="Windows Live" clId="Web-{3212514A-6FD7-4B39-A5AA-A65BBBFB9636}" dt="2022-02-25T14:52:50.378" v="45"/>
          <ac:spMkLst>
            <pc:docMk/>
            <pc:sldMk cId="929487787" sldId="258"/>
            <ac:spMk id="23" creationId="{59EC6FFF-3949-4638-A265-B1515909B9FA}"/>
          </ac:spMkLst>
        </pc:spChg>
        <pc:spChg chg="add">
          <ac:chgData name="Mayank Goel" userId="f37412362e384d3a" providerId="Windows Live" clId="Web-{3212514A-6FD7-4B39-A5AA-A65BBBFB9636}" dt="2022-02-25T14:52:50.378" v="45"/>
          <ac:spMkLst>
            <pc:docMk/>
            <pc:sldMk cId="929487787" sldId="258"/>
            <ac:spMk id="25" creationId="{8C05BC5F-3118-49D0-B18C-5D9CC922C23D}"/>
          </ac:spMkLst>
        </pc:spChg>
        <pc:spChg chg="add">
          <ac:chgData name="Mayank Goel" userId="f37412362e384d3a" providerId="Windows Live" clId="Web-{3212514A-6FD7-4B39-A5AA-A65BBBFB9636}" dt="2022-02-25T14:52:50.378" v="45"/>
          <ac:spMkLst>
            <pc:docMk/>
            <pc:sldMk cId="929487787" sldId="258"/>
            <ac:spMk id="27" creationId="{9A4B1E59-3C8A-453C-B841-6AB3B0CF7069}"/>
          </ac:spMkLst>
        </pc:spChg>
        <pc:picChg chg="add">
          <ac:chgData name="Mayank Goel" userId="f37412362e384d3a" providerId="Windows Live" clId="Web-{3212514A-6FD7-4B39-A5AA-A65BBBFB9636}" dt="2022-02-25T14:52:50.378" v="45"/>
          <ac:picMkLst>
            <pc:docMk/>
            <pc:sldMk cId="929487787" sldId="258"/>
            <ac:picMk id="11" creationId="{91B28F63-CF00-448F-B141-FE33C33B1891}"/>
          </ac:picMkLst>
        </pc:picChg>
        <pc:picChg chg="add">
          <ac:chgData name="Mayank Goel" userId="f37412362e384d3a" providerId="Windows Live" clId="Web-{3212514A-6FD7-4B39-A5AA-A65BBBFB9636}" dt="2022-02-25T14:52:50.378" v="45"/>
          <ac:picMkLst>
            <pc:docMk/>
            <pc:sldMk cId="929487787" sldId="258"/>
            <ac:picMk id="13" creationId="{2AE609E2-8522-44E4-9077-980E5BCF3E14}"/>
          </ac:picMkLst>
        </pc:picChg>
        <pc:picChg chg="add">
          <ac:chgData name="Mayank Goel" userId="f37412362e384d3a" providerId="Windows Live" clId="Web-{3212514A-6FD7-4B39-A5AA-A65BBBFB9636}" dt="2022-02-25T14:52:50.378" v="45"/>
          <ac:picMkLst>
            <pc:docMk/>
            <pc:sldMk cId="929487787" sldId="258"/>
            <ac:picMk id="17" creationId="{8949AD42-25FD-4C3D-9EEE-B7FEC5809988}"/>
          </ac:picMkLst>
        </pc:picChg>
        <pc:picChg chg="add">
          <ac:chgData name="Mayank Goel" userId="f37412362e384d3a" providerId="Windows Live" clId="Web-{3212514A-6FD7-4B39-A5AA-A65BBBFB9636}" dt="2022-02-25T14:52:50.378" v="45"/>
          <ac:picMkLst>
            <pc:docMk/>
            <pc:sldMk cId="929487787" sldId="258"/>
            <ac:picMk id="19" creationId="{6AC7D913-60B7-4603-881B-831DA5D3A940}"/>
          </ac:picMkLst>
        </pc:picChg>
      </pc:sldChg>
      <pc:sldChg chg="addSp delSp modSp mod setBg modClrScheme setClrOvrMap delDesignElem chgLayout">
        <pc:chgData name="Mayank Goel" userId="f37412362e384d3a" providerId="Windows Live" clId="Web-{3212514A-6FD7-4B39-A5AA-A65BBBFB9636}" dt="2022-02-25T14:54:07.741" v="56" actId="20577"/>
        <pc:sldMkLst>
          <pc:docMk/>
          <pc:sldMk cId="2700012138" sldId="259"/>
        </pc:sldMkLst>
        <pc:spChg chg="mod ord">
          <ac:chgData name="Mayank Goel" userId="f37412362e384d3a" providerId="Windows Live" clId="Web-{3212514A-6FD7-4B39-A5AA-A65BBBFB9636}" dt="2022-02-25T14:50:11.604" v="32"/>
          <ac:spMkLst>
            <pc:docMk/>
            <pc:sldMk cId="2700012138" sldId="259"/>
            <ac:spMk id="2" creationId="{8CD11E91-AD87-4C81-B335-6ACFA6CF38FE}"/>
          </ac:spMkLst>
        </pc:spChg>
        <pc:spChg chg="mod ord">
          <ac:chgData name="Mayank Goel" userId="f37412362e384d3a" providerId="Windows Live" clId="Web-{3212514A-6FD7-4B39-A5AA-A65BBBFB9636}" dt="2022-02-25T14:54:07.741" v="56" actId="20577"/>
          <ac:spMkLst>
            <pc:docMk/>
            <pc:sldMk cId="2700012138" sldId="259"/>
            <ac:spMk id="3" creationId="{87708758-1E9D-4BFD-A343-DF2797E5A8D2}"/>
          </ac:spMkLst>
        </pc:spChg>
        <pc:spChg chg="add">
          <ac:chgData name="Mayank Goel" userId="f37412362e384d3a" providerId="Windows Live" clId="Web-{3212514A-6FD7-4B39-A5AA-A65BBBFB9636}" dt="2022-02-25T14:50:11.604" v="32"/>
          <ac:spMkLst>
            <pc:docMk/>
            <pc:sldMk cId="2700012138" sldId="259"/>
            <ac:spMk id="7" creationId="{C8A3C342-1D03-412F-8DD3-BF519E8E0AE9}"/>
          </ac:spMkLst>
        </pc:spChg>
        <pc:spChg chg="add del">
          <ac:chgData name="Mayank Goel" userId="f37412362e384d3a" providerId="Windows Live" clId="Web-{3212514A-6FD7-4B39-A5AA-A65BBBFB9636}" dt="2022-02-25T14:49:48.962" v="31"/>
          <ac:spMkLst>
            <pc:docMk/>
            <pc:sldMk cId="2700012138" sldId="259"/>
            <ac:spMk id="9" creationId="{D94A7024-D948-494D-8920-BBA2DA07D15B}"/>
          </ac:spMkLst>
        </pc:spChg>
        <pc:spChg chg="add">
          <ac:chgData name="Mayank Goel" userId="f37412362e384d3a" providerId="Windows Live" clId="Web-{3212514A-6FD7-4B39-A5AA-A65BBBFB9636}" dt="2022-02-25T14:50:11.604" v="32"/>
          <ac:spMkLst>
            <pc:docMk/>
            <pc:sldMk cId="2700012138" sldId="259"/>
            <ac:spMk id="11" creationId="{81CC9B02-E087-4350-AEBD-2C3CF001AF01}"/>
          </ac:spMkLst>
        </pc:spChg>
        <pc:picChg chg="add mod ord">
          <ac:chgData name="Mayank Goel" userId="f37412362e384d3a" providerId="Windows Live" clId="Web-{3212514A-6FD7-4B39-A5AA-A65BBBFB9636}" dt="2022-02-25T14:50:11.604" v="32"/>
          <ac:picMkLst>
            <pc:docMk/>
            <pc:sldMk cId="2700012138" sldId="259"/>
            <ac:picMk id="4" creationId="{61329181-FF55-4DDE-B738-5DF07F8299A6}"/>
          </ac:picMkLst>
        </pc:picChg>
        <pc:picChg chg="del">
          <ac:chgData name="Mayank Goel" userId="f37412362e384d3a" providerId="Windows Live" clId="Web-{3212514A-6FD7-4B39-A5AA-A65BBBFB9636}" dt="2022-02-25T14:48:27.255" v="13"/>
          <ac:picMkLst>
            <pc:docMk/>
            <pc:sldMk cId="2700012138" sldId="259"/>
            <ac:picMk id="5" creationId="{1FA8667E-97E5-457D-B9CB-3A5C7DF84B40}"/>
          </ac:picMkLst>
        </pc:picChg>
      </pc:sldChg>
      <pc:sldChg chg="addSp delSp modSp mod setBg modClrScheme chgLayout">
        <pc:chgData name="Mayank Goel" userId="f37412362e384d3a" providerId="Windows Live" clId="Web-{3212514A-6FD7-4B39-A5AA-A65BBBFB9636}" dt="2022-02-25T14:54:34.274" v="61"/>
        <pc:sldMkLst>
          <pc:docMk/>
          <pc:sldMk cId="2494155951" sldId="260"/>
        </pc:sldMkLst>
        <pc:spChg chg="add del mod">
          <ac:chgData name="Mayank Goel" userId="f37412362e384d3a" providerId="Windows Live" clId="Web-{3212514A-6FD7-4B39-A5AA-A65BBBFB9636}" dt="2022-02-25T14:49:34.305" v="28"/>
          <ac:spMkLst>
            <pc:docMk/>
            <pc:sldMk cId="2494155951" sldId="260"/>
            <ac:spMk id="3" creationId="{433E3D45-F526-426F-AA33-8BA73FB0B021}"/>
          </ac:spMkLst>
        </pc:spChg>
        <pc:spChg chg="mod">
          <ac:chgData name="Mayank Goel" userId="f37412362e384d3a" providerId="Windows Live" clId="Web-{3212514A-6FD7-4B39-A5AA-A65BBBFB9636}" dt="2022-02-25T14:54:34.274" v="61"/>
          <ac:spMkLst>
            <pc:docMk/>
            <pc:sldMk cId="2494155951" sldId="260"/>
            <ac:spMk id="4" creationId="{8320353F-5903-4E62-B6BB-CB544698052F}"/>
          </ac:spMkLst>
        </pc:spChg>
        <pc:spChg chg="add del">
          <ac:chgData name="Mayank Goel" userId="f37412362e384d3a" providerId="Windows Live" clId="Web-{3212514A-6FD7-4B39-A5AA-A65BBBFB9636}" dt="2022-02-25T14:54:29.414" v="58"/>
          <ac:spMkLst>
            <pc:docMk/>
            <pc:sldMk cId="2494155951" sldId="260"/>
            <ac:spMk id="13" creationId="{4FA533C5-33E3-4611-AF9F-72811D8B26A6}"/>
          </ac:spMkLst>
        </pc:spChg>
        <pc:spChg chg="add del">
          <ac:chgData name="Mayank Goel" userId="f37412362e384d3a" providerId="Windows Live" clId="Web-{3212514A-6FD7-4B39-A5AA-A65BBBFB9636}" dt="2022-02-25T14:54:29.414" v="58"/>
          <ac:spMkLst>
            <pc:docMk/>
            <pc:sldMk cId="2494155951" sldId="260"/>
            <ac:spMk id="19" creationId="{87F0FDC4-AD8C-47D9-9131-623C98ADB0AE}"/>
          </ac:spMkLst>
        </pc:spChg>
        <pc:spChg chg="add del">
          <ac:chgData name="Mayank Goel" userId="f37412362e384d3a" providerId="Windows Live" clId="Web-{3212514A-6FD7-4B39-A5AA-A65BBBFB9636}" dt="2022-02-25T14:54:29.414" v="58"/>
          <ac:spMkLst>
            <pc:docMk/>
            <pc:sldMk cId="2494155951" sldId="260"/>
            <ac:spMk id="21" creationId="{E6A222EB-A81E-4238-B08D-AAB1828C8E0B}"/>
          </ac:spMkLst>
        </pc:spChg>
        <pc:spChg chg="add del">
          <ac:chgData name="Mayank Goel" userId="f37412362e384d3a" providerId="Windows Live" clId="Web-{3212514A-6FD7-4B39-A5AA-A65BBBFB9636}" dt="2022-02-25T14:54:29.414" v="58"/>
          <ac:spMkLst>
            <pc:docMk/>
            <pc:sldMk cId="2494155951" sldId="260"/>
            <ac:spMk id="23" creationId="{E014676C-074B-475A-8346-9C901C86CB97}"/>
          </ac:spMkLst>
        </pc:spChg>
        <pc:spChg chg="add del">
          <ac:chgData name="Mayank Goel" userId="f37412362e384d3a" providerId="Windows Live" clId="Web-{3212514A-6FD7-4B39-A5AA-A65BBBFB9636}" dt="2022-02-25T14:54:34.211" v="60"/>
          <ac:spMkLst>
            <pc:docMk/>
            <pc:sldMk cId="2494155951" sldId="260"/>
            <ac:spMk id="29" creationId="{4FA533C5-33E3-4611-AF9F-72811D8B26A6}"/>
          </ac:spMkLst>
        </pc:spChg>
        <pc:spChg chg="add del">
          <ac:chgData name="Mayank Goel" userId="f37412362e384d3a" providerId="Windows Live" clId="Web-{3212514A-6FD7-4B39-A5AA-A65BBBFB9636}" dt="2022-02-25T14:54:34.211" v="60"/>
          <ac:spMkLst>
            <pc:docMk/>
            <pc:sldMk cId="2494155951" sldId="260"/>
            <ac:spMk id="32" creationId="{87F0FDC4-AD8C-47D9-9131-623C98ADB0AE}"/>
          </ac:spMkLst>
        </pc:spChg>
        <pc:spChg chg="add del">
          <ac:chgData name="Mayank Goel" userId="f37412362e384d3a" providerId="Windows Live" clId="Web-{3212514A-6FD7-4B39-A5AA-A65BBBFB9636}" dt="2022-02-25T14:54:34.211" v="60"/>
          <ac:spMkLst>
            <pc:docMk/>
            <pc:sldMk cId="2494155951" sldId="260"/>
            <ac:spMk id="33" creationId="{59EC6FFF-3949-4638-A265-B1515909B9FA}"/>
          </ac:spMkLst>
        </pc:spChg>
        <pc:spChg chg="add del">
          <ac:chgData name="Mayank Goel" userId="f37412362e384d3a" providerId="Windows Live" clId="Web-{3212514A-6FD7-4B39-A5AA-A65BBBFB9636}" dt="2022-02-25T14:54:34.211" v="60"/>
          <ac:spMkLst>
            <pc:docMk/>
            <pc:sldMk cId="2494155951" sldId="260"/>
            <ac:spMk id="34" creationId="{8C05BC5F-3118-49D0-B18C-5D9CC922C23D}"/>
          </ac:spMkLst>
        </pc:spChg>
        <pc:spChg chg="add del">
          <ac:chgData name="Mayank Goel" userId="f37412362e384d3a" providerId="Windows Live" clId="Web-{3212514A-6FD7-4B39-A5AA-A65BBBFB9636}" dt="2022-02-25T14:54:34.211" v="60"/>
          <ac:spMkLst>
            <pc:docMk/>
            <pc:sldMk cId="2494155951" sldId="260"/>
            <ac:spMk id="35" creationId="{9A4B1E59-3C8A-453C-B841-6AB3B0CF7069}"/>
          </ac:spMkLst>
        </pc:spChg>
        <pc:spChg chg="add">
          <ac:chgData name="Mayank Goel" userId="f37412362e384d3a" providerId="Windows Live" clId="Web-{3212514A-6FD7-4B39-A5AA-A65BBBFB9636}" dt="2022-02-25T14:54:34.274" v="61"/>
          <ac:spMkLst>
            <pc:docMk/>
            <pc:sldMk cId="2494155951" sldId="260"/>
            <ac:spMk id="39" creationId="{4FA533C5-33E3-4611-AF9F-72811D8B26A6}"/>
          </ac:spMkLst>
        </pc:spChg>
        <pc:spChg chg="add">
          <ac:chgData name="Mayank Goel" userId="f37412362e384d3a" providerId="Windows Live" clId="Web-{3212514A-6FD7-4B39-A5AA-A65BBBFB9636}" dt="2022-02-25T14:54:34.274" v="61"/>
          <ac:spMkLst>
            <pc:docMk/>
            <pc:sldMk cId="2494155951" sldId="260"/>
            <ac:spMk id="42" creationId="{87F0FDC4-AD8C-47D9-9131-623C98ADB0AE}"/>
          </ac:spMkLst>
        </pc:spChg>
        <pc:spChg chg="add">
          <ac:chgData name="Mayank Goel" userId="f37412362e384d3a" providerId="Windows Live" clId="Web-{3212514A-6FD7-4B39-A5AA-A65BBBFB9636}" dt="2022-02-25T14:54:34.274" v="61"/>
          <ac:spMkLst>
            <pc:docMk/>
            <pc:sldMk cId="2494155951" sldId="260"/>
            <ac:spMk id="43" creationId="{C28D0172-F2E0-4763-9C35-F022664959D8}"/>
          </ac:spMkLst>
        </pc:spChg>
        <pc:spChg chg="add">
          <ac:chgData name="Mayank Goel" userId="f37412362e384d3a" providerId="Windows Live" clId="Web-{3212514A-6FD7-4B39-A5AA-A65BBBFB9636}" dt="2022-02-25T14:54:34.274" v="61"/>
          <ac:spMkLst>
            <pc:docMk/>
            <pc:sldMk cId="2494155951" sldId="260"/>
            <ac:spMk id="44" creationId="{9F2851FB-E841-4509-8A6D-A416376EA380}"/>
          </ac:spMkLst>
        </pc:spChg>
        <pc:spChg chg="add">
          <ac:chgData name="Mayank Goel" userId="f37412362e384d3a" providerId="Windows Live" clId="Web-{3212514A-6FD7-4B39-A5AA-A65BBBFB9636}" dt="2022-02-25T14:54:34.274" v="61"/>
          <ac:spMkLst>
            <pc:docMk/>
            <pc:sldMk cId="2494155951" sldId="260"/>
            <ac:spMk id="45" creationId="{DF6FB2B2-CE21-407F-B22E-302DADC2C3D3}"/>
          </ac:spMkLst>
        </pc:spChg>
        <pc:picChg chg="add del mod">
          <ac:chgData name="Mayank Goel" userId="f37412362e384d3a" providerId="Windows Live" clId="Web-{3212514A-6FD7-4B39-A5AA-A65BBBFB9636}" dt="2022-02-25T14:49:34.305" v="29"/>
          <ac:picMkLst>
            <pc:docMk/>
            <pc:sldMk cId="2494155951" sldId="260"/>
            <ac:picMk id="2" creationId="{FA1C381D-A0F3-4DDB-8241-8853FA73B830}"/>
          </ac:picMkLst>
        </pc:picChg>
        <pc:picChg chg="add del">
          <ac:chgData name="Mayank Goel" userId="f37412362e384d3a" providerId="Windows Live" clId="Web-{3212514A-6FD7-4B39-A5AA-A65BBBFB9636}" dt="2022-02-25T14:54:29.414" v="58"/>
          <ac:picMkLst>
            <pc:docMk/>
            <pc:sldMk cId="2494155951" sldId="260"/>
            <ac:picMk id="9" creationId="{91B28F63-CF00-448F-B141-FE33C33B1891}"/>
          </ac:picMkLst>
        </pc:picChg>
        <pc:picChg chg="add del">
          <ac:chgData name="Mayank Goel" userId="f37412362e384d3a" providerId="Windows Live" clId="Web-{3212514A-6FD7-4B39-A5AA-A65BBBFB9636}" dt="2022-02-25T14:54:29.414" v="58"/>
          <ac:picMkLst>
            <pc:docMk/>
            <pc:sldMk cId="2494155951" sldId="260"/>
            <ac:picMk id="11" creationId="{2AE609E2-8522-44E4-9077-980E5BCF3E14}"/>
          </ac:picMkLst>
        </pc:picChg>
        <pc:picChg chg="add del">
          <ac:chgData name="Mayank Goel" userId="f37412362e384d3a" providerId="Windows Live" clId="Web-{3212514A-6FD7-4B39-A5AA-A65BBBFB9636}" dt="2022-02-25T14:54:29.414" v="58"/>
          <ac:picMkLst>
            <pc:docMk/>
            <pc:sldMk cId="2494155951" sldId="260"/>
            <ac:picMk id="15" creationId="{8949AD42-25FD-4C3D-9EEE-B7FEC5809988}"/>
          </ac:picMkLst>
        </pc:picChg>
        <pc:picChg chg="add del">
          <ac:chgData name="Mayank Goel" userId="f37412362e384d3a" providerId="Windows Live" clId="Web-{3212514A-6FD7-4B39-A5AA-A65BBBFB9636}" dt="2022-02-25T14:54:29.414" v="58"/>
          <ac:picMkLst>
            <pc:docMk/>
            <pc:sldMk cId="2494155951" sldId="260"/>
            <ac:picMk id="17" creationId="{6AC7D913-60B7-4603-881B-831DA5D3A940}"/>
          </ac:picMkLst>
        </pc:picChg>
        <pc:picChg chg="add del">
          <ac:chgData name="Mayank Goel" userId="f37412362e384d3a" providerId="Windows Live" clId="Web-{3212514A-6FD7-4B39-A5AA-A65BBBFB9636}" dt="2022-02-25T14:54:34.211" v="60"/>
          <ac:picMkLst>
            <pc:docMk/>
            <pc:sldMk cId="2494155951" sldId="260"/>
            <ac:picMk id="27" creationId="{91B28F63-CF00-448F-B141-FE33C33B1891}"/>
          </ac:picMkLst>
        </pc:picChg>
        <pc:picChg chg="add del">
          <ac:chgData name="Mayank Goel" userId="f37412362e384d3a" providerId="Windows Live" clId="Web-{3212514A-6FD7-4B39-A5AA-A65BBBFB9636}" dt="2022-02-25T14:54:34.211" v="60"/>
          <ac:picMkLst>
            <pc:docMk/>
            <pc:sldMk cId="2494155951" sldId="260"/>
            <ac:picMk id="28" creationId="{2AE609E2-8522-44E4-9077-980E5BCF3E14}"/>
          </ac:picMkLst>
        </pc:picChg>
        <pc:picChg chg="add del">
          <ac:chgData name="Mayank Goel" userId="f37412362e384d3a" providerId="Windows Live" clId="Web-{3212514A-6FD7-4B39-A5AA-A65BBBFB9636}" dt="2022-02-25T14:54:34.211" v="60"/>
          <ac:picMkLst>
            <pc:docMk/>
            <pc:sldMk cId="2494155951" sldId="260"/>
            <ac:picMk id="30" creationId="{8949AD42-25FD-4C3D-9EEE-B7FEC5809988}"/>
          </ac:picMkLst>
        </pc:picChg>
        <pc:picChg chg="add del">
          <ac:chgData name="Mayank Goel" userId="f37412362e384d3a" providerId="Windows Live" clId="Web-{3212514A-6FD7-4B39-A5AA-A65BBBFB9636}" dt="2022-02-25T14:54:34.211" v="60"/>
          <ac:picMkLst>
            <pc:docMk/>
            <pc:sldMk cId="2494155951" sldId="260"/>
            <ac:picMk id="31" creationId="{6AC7D913-60B7-4603-881B-831DA5D3A940}"/>
          </ac:picMkLst>
        </pc:picChg>
        <pc:picChg chg="add">
          <ac:chgData name="Mayank Goel" userId="f37412362e384d3a" providerId="Windows Live" clId="Web-{3212514A-6FD7-4B39-A5AA-A65BBBFB9636}" dt="2022-02-25T14:54:34.274" v="61"/>
          <ac:picMkLst>
            <pc:docMk/>
            <pc:sldMk cId="2494155951" sldId="260"/>
            <ac:picMk id="37" creationId="{91B28F63-CF00-448F-B141-FE33C33B1891}"/>
          </ac:picMkLst>
        </pc:picChg>
        <pc:picChg chg="add">
          <ac:chgData name="Mayank Goel" userId="f37412362e384d3a" providerId="Windows Live" clId="Web-{3212514A-6FD7-4B39-A5AA-A65BBBFB9636}" dt="2022-02-25T14:54:34.274" v="61"/>
          <ac:picMkLst>
            <pc:docMk/>
            <pc:sldMk cId="2494155951" sldId="260"/>
            <ac:picMk id="38" creationId="{2AE609E2-8522-44E4-9077-980E5BCF3E14}"/>
          </ac:picMkLst>
        </pc:picChg>
        <pc:picChg chg="add">
          <ac:chgData name="Mayank Goel" userId="f37412362e384d3a" providerId="Windows Live" clId="Web-{3212514A-6FD7-4B39-A5AA-A65BBBFB9636}" dt="2022-02-25T14:54:34.274" v="61"/>
          <ac:picMkLst>
            <pc:docMk/>
            <pc:sldMk cId="2494155951" sldId="260"/>
            <ac:picMk id="40" creationId="{8949AD42-25FD-4C3D-9EEE-B7FEC5809988}"/>
          </ac:picMkLst>
        </pc:picChg>
        <pc:picChg chg="add">
          <ac:chgData name="Mayank Goel" userId="f37412362e384d3a" providerId="Windows Live" clId="Web-{3212514A-6FD7-4B39-A5AA-A65BBBFB9636}" dt="2022-02-25T14:54:34.274" v="61"/>
          <ac:picMkLst>
            <pc:docMk/>
            <pc:sldMk cId="2494155951" sldId="260"/>
            <ac:picMk id="41" creationId="{6AC7D913-60B7-4603-881B-831DA5D3A940}"/>
          </ac:picMkLst>
        </pc:picChg>
        <pc:cxnChg chg="add del">
          <ac:chgData name="Mayank Goel" userId="f37412362e384d3a" providerId="Windows Live" clId="Web-{3212514A-6FD7-4B39-A5AA-A65BBBFB9636}" dt="2022-02-25T14:54:29.414" v="58"/>
          <ac:cxnSpMkLst>
            <pc:docMk/>
            <pc:sldMk cId="2494155951" sldId="260"/>
            <ac:cxnSpMk id="25" creationId="{179C4C8E-197B-4679-AE96-B5147F971C90}"/>
          </ac:cxnSpMkLst>
        </pc:cxnChg>
      </pc:sldChg>
      <pc:sldChg chg="addSp modSp mod setBg modClrScheme setClrOvrMap chgLayout">
        <pc:chgData name="Mayank Goel" userId="f37412362e384d3a" providerId="Windows Live" clId="Web-{3212514A-6FD7-4B39-A5AA-A65BBBFB9636}" dt="2022-02-25T14:50:46.793" v="37"/>
        <pc:sldMkLst>
          <pc:docMk/>
          <pc:sldMk cId="282371844" sldId="261"/>
        </pc:sldMkLst>
        <pc:spChg chg="mod ord">
          <ac:chgData name="Mayank Goel" userId="f37412362e384d3a" providerId="Windows Live" clId="Web-{3212514A-6FD7-4B39-A5AA-A65BBBFB9636}" dt="2022-02-25T14:50:46.793" v="37"/>
          <ac:spMkLst>
            <pc:docMk/>
            <pc:sldMk cId="282371844" sldId="261"/>
            <ac:spMk id="2" creationId="{87E277D6-E2BA-4203-AB6A-F984589CD84D}"/>
          </ac:spMkLst>
        </pc:spChg>
        <pc:spChg chg="mod ord">
          <ac:chgData name="Mayank Goel" userId="f37412362e384d3a" providerId="Windows Live" clId="Web-{3212514A-6FD7-4B39-A5AA-A65BBBFB9636}" dt="2022-02-25T14:50:46.793" v="37"/>
          <ac:spMkLst>
            <pc:docMk/>
            <pc:sldMk cId="282371844" sldId="261"/>
            <ac:spMk id="3" creationId="{8AA8B4E6-EFD5-4186-BFB9-1EE3FBA8F3C3}"/>
          </ac:spMkLst>
        </pc:spChg>
        <pc:spChg chg="add">
          <ac:chgData name="Mayank Goel" userId="f37412362e384d3a" providerId="Windows Live" clId="Web-{3212514A-6FD7-4B39-A5AA-A65BBBFB9636}" dt="2022-02-25T14:50:46.793" v="37"/>
          <ac:spMkLst>
            <pc:docMk/>
            <pc:sldMk cId="282371844" sldId="261"/>
            <ac:spMk id="9" creationId="{61515115-95FB-41E0-86F3-8744438C09D0}"/>
          </ac:spMkLst>
        </pc:spChg>
        <pc:spChg chg="add">
          <ac:chgData name="Mayank Goel" userId="f37412362e384d3a" providerId="Windows Live" clId="Web-{3212514A-6FD7-4B39-A5AA-A65BBBFB9636}" dt="2022-02-25T14:50:46.793" v="37"/>
          <ac:spMkLst>
            <pc:docMk/>
            <pc:sldMk cId="282371844" sldId="261"/>
            <ac:spMk id="11" creationId="{8222A33F-BE2D-4D69-92A0-5DF8B17BAACA}"/>
          </ac:spMkLst>
        </pc:spChg>
        <pc:spChg chg="add">
          <ac:chgData name="Mayank Goel" userId="f37412362e384d3a" providerId="Windows Live" clId="Web-{3212514A-6FD7-4B39-A5AA-A65BBBFB9636}" dt="2022-02-25T14:50:46.793" v="37"/>
          <ac:spMkLst>
            <pc:docMk/>
            <pc:sldMk cId="282371844" sldId="261"/>
            <ac:spMk id="13" creationId="{CE1C74D0-9609-468A-9597-5D87C8A42B58}"/>
          </ac:spMkLst>
        </pc:spChg>
        <pc:spChg chg="add">
          <ac:chgData name="Mayank Goel" userId="f37412362e384d3a" providerId="Windows Live" clId="Web-{3212514A-6FD7-4B39-A5AA-A65BBBFB9636}" dt="2022-02-25T14:50:46.793" v="37"/>
          <ac:spMkLst>
            <pc:docMk/>
            <pc:sldMk cId="282371844" sldId="261"/>
            <ac:spMk id="15" creationId="{C137128D-E594-4905-9F76-E385F0831D60}"/>
          </ac:spMkLst>
        </pc:spChg>
        <pc:picChg chg="mod">
          <ac:chgData name="Mayank Goel" userId="f37412362e384d3a" providerId="Windows Live" clId="Web-{3212514A-6FD7-4B39-A5AA-A65BBBFB9636}" dt="2022-02-25T14:50:46.793" v="37"/>
          <ac:picMkLst>
            <pc:docMk/>
            <pc:sldMk cId="282371844" sldId="261"/>
            <ac:picMk id="4" creationId="{04B2B4D8-9315-4B05-B3A9-3CFA52BAA06E}"/>
          </ac:picMkLst>
        </pc:picChg>
      </pc:sldChg>
      <pc:sldChg chg="addSp modSp mod setBg modClrScheme chgLayout">
        <pc:chgData name="Mayank Goel" userId="f37412362e384d3a" providerId="Windows Live" clId="Web-{3212514A-6FD7-4B39-A5AA-A65BBBFB9636}" dt="2022-02-25T14:51:03.325" v="38"/>
        <pc:sldMkLst>
          <pc:docMk/>
          <pc:sldMk cId="2326434881" sldId="262"/>
        </pc:sldMkLst>
        <pc:spChg chg="mod ord">
          <ac:chgData name="Mayank Goel" userId="f37412362e384d3a" providerId="Windows Live" clId="Web-{3212514A-6FD7-4B39-A5AA-A65BBBFB9636}" dt="2022-02-25T14:51:03.325" v="38"/>
          <ac:spMkLst>
            <pc:docMk/>
            <pc:sldMk cId="2326434881" sldId="262"/>
            <ac:spMk id="2" creationId="{E23AFAE4-52C1-4857-BEF9-A5C071DF413A}"/>
          </ac:spMkLst>
        </pc:spChg>
        <pc:spChg chg="mod ord">
          <ac:chgData name="Mayank Goel" userId="f37412362e384d3a" providerId="Windows Live" clId="Web-{3212514A-6FD7-4B39-A5AA-A65BBBFB9636}" dt="2022-02-25T14:51:03.325" v="38"/>
          <ac:spMkLst>
            <pc:docMk/>
            <pc:sldMk cId="2326434881" sldId="262"/>
            <ac:spMk id="3" creationId="{5EBA4F97-FFBE-47D0-A3D7-52179618E0FA}"/>
          </ac:spMkLst>
        </pc:spChg>
        <pc:spChg chg="add">
          <ac:chgData name="Mayank Goel" userId="f37412362e384d3a" providerId="Windows Live" clId="Web-{3212514A-6FD7-4B39-A5AA-A65BBBFB9636}" dt="2022-02-25T14:51:03.325" v="38"/>
          <ac:spMkLst>
            <pc:docMk/>
            <pc:sldMk cId="2326434881" sldId="262"/>
            <ac:spMk id="8" creationId="{0D9B8FD4-CDEB-4EB4-B4DE-C89E11938958}"/>
          </ac:spMkLst>
        </pc:spChg>
        <pc:spChg chg="add">
          <ac:chgData name="Mayank Goel" userId="f37412362e384d3a" providerId="Windows Live" clId="Web-{3212514A-6FD7-4B39-A5AA-A65BBBFB9636}" dt="2022-02-25T14:51:03.325" v="38"/>
          <ac:spMkLst>
            <pc:docMk/>
            <pc:sldMk cId="2326434881" sldId="262"/>
            <ac:spMk id="10" creationId="{5A2E3D1D-9E9F-4739-BA14-D4D7FA9FBDD1}"/>
          </ac:spMkLst>
        </pc:spChg>
        <pc:spChg chg="add">
          <ac:chgData name="Mayank Goel" userId="f37412362e384d3a" providerId="Windows Live" clId="Web-{3212514A-6FD7-4B39-A5AA-A65BBBFB9636}" dt="2022-02-25T14:51:03.325" v="38"/>
          <ac:spMkLst>
            <pc:docMk/>
            <pc:sldMk cId="2326434881" sldId="262"/>
            <ac:spMk id="12" creationId="{1FFB365B-E9DC-4859-B8AB-CB83EEBE4E28}"/>
          </ac:spMkLst>
        </pc:spChg>
        <pc:spChg chg="add">
          <ac:chgData name="Mayank Goel" userId="f37412362e384d3a" providerId="Windows Live" clId="Web-{3212514A-6FD7-4B39-A5AA-A65BBBFB9636}" dt="2022-02-25T14:51:03.325" v="38"/>
          <ac:spMkLst>
            <pc:docMk/>
            <pc:sldMk cId="2326434881" sldId="262"/>
            <ac:spMk id="14" creationId="{8ADAB9C8-EB37-4914-A699-C716FC8FE4FE}"/>
          </ac:spMkLst>
        </pc:spChg>
      </pc:sldChg>
      <pc:sldChg chg="addSp modSp mod setBg modClrScheme setClrOvrMap chgLayout">
        <pc:chgData name="Mayank Goel" userId="f37412362e384d3a" providerId="Windows Live" clId="Web-{3212514A-6FD7-4B39-A5AA-A65BBBFB9636}" dt="2022-02-25T14:51:16.795" v="39"/>
        <pc:sldMkLst>
          <pc:docMk/>
          <pc:sldMk cId="1502261042" sldId="263"/>
        </pc:sldMkLst>
        <pc:spChg chg="mod ord">
          <ac:chgData name="Mayank Goel" userId="f37412362e384d3a" providerId="Windows Live" clId="Web-{3212514A-6FD7-4B39-A5AA-A65BBBFB9636}" dt="2022-02-25T14:51:16.795" v="39"/>
          <ac:spMkLst>
            <pc:docMk/>
            <pc:sldMk cId="1502261042" sldId="263"/>
            <ac:spMk id="2" creationId="{FABCA694-A25E-4FD2-AD9A-47C07F8706F0}"/>
          </ac:spMkLst>
        </pc:spChg>
        <pc:spChg chg="mod ord">
          <ac:chgData name="Mayank Goel" userId="f37412362e384d3a" providerId="Windows Live" clId="Web-{3212514A-6FD7-4B39-A5AA-A65BBBFB9636}" dt="2022-02-25T14:51:16.795" v="39"/>
          <ac:spMkLst>
            <pc:docMk/>
            <pc:sldMk cId="1502261042" sldId="263"/>
            <ac:spMk id="7" creationId="{B72663F2-C2A0-4F19-AF08-836292F13D17}"/>
          </ac:spMkLst>
        </pc:spChg>
        <pc:spChg chg="add">
          <ac:chgData name="Mayank Goel" userId="f37412362e384d3a" providerId="Windows Live" clId="Web-{3212514A-6FD7-4B39-A5AA-A65BBBFB9636}" dt="2022-02-25T14:51:16.795" v="39"/>
          <ac:spMkLst>
            <pc:docMk/>
            <pc:sldMk cId="1502261042" sldId="263"/>
            <ac:spMk id="13" creationId="{61515115-95FB-41E0-86F3-8744438C09D0}"/>
          </ac:spMkLst>
        </pc:spChg>
        <pc:spChg chg="add">
          <ac:chgData name="Mayank Goel" userId="f37412362e384d3a" providerId="Windows Live" clId="Web-{3212514A-6FD7-4B39-A5AA-A65BBBFB9636}" dt="2022-02-25T14:51:16.795" v="39"/>
          <ac:spMkLst>
            <pc:docMk/>
            <pc:sldMk cId="1502261042" sldId="263"/>
            <ac:spMk id="15" creationId="{8222A33F-BE2D-4D69-92A0-5DF8B17BAACA}"/>
          </ac:spMkLst>
        </pc:spChg>
        <pc:spChg chg="add">
          <ac:chgData name="Mayank Goel" userId="f37412362e384d3a" providerId="Windows Live" clId="Web-{3212514A-6FD7-4B39-A5AA-A65BBBFB9636}" dt="2022-02-25T14:51:16.795" v="39"/>
          <ac:spMkLst>
            <pc:docMk/>
            <pc:sldMk cId="1502261042" sldId="263"/>
            <ac:spMk id="17" creationId="{CE1C74D0-9609-468A-9597-5D87C8A42B58}"/>
          </ac:spMkLst>
        </pc:spChg>
        <pc:spChg chg="add">
          <ac:chgData name="Mayank Goel" userId="f37412362e384d3a" providerId="Windows Live" clId="Web-{3212514A-6FD7-4B39-A5AA-A65BBBFB9636}" dt="2022-02-25T14:51:16.795" v="39"/>
          <ac:spMkLst>
            <pc:docMk/>
            <pc:sldMk cId="1502261042" sldId="263"/>
            <ac:spMk id="19" creationId="{C137128D-E594-4905-9F76-E385F0831D60}"/>
          </ac:spMkLst>
        </pc:spChg>
        <pc:picChg chg="mod">
          <ac:chgData name="Mayank Goel" userId="f37412362e384d3a" providerId="Windows Live" clId="Web-{3212514A-6FD7-4B39-A5AA-A65BBBFB9636}" dt="2022-02-25T14:51:16.795" v="39"/>
          <ac:picMkLst>
            <pc:docMk/>
            <pc:sldMk cId="1502261042" sldId="263"/>
            <ac:picMk id="8" creationId="{BE314BAB-9E54-4E52-B390-CAECE4C25ABD}"/>
          </ac:picMkLst>
        </pc:picChg>
      </pc:sldChg>
      <pc:sldChg chg="addSp modSp mod setBg modClrScheme setClrOvrMap chgLayout">
        <pc:chgData name="Mayank Goel" userId="f37412362e384d3a" providerId="Windows Live" clId="Web-{3212514A-6FD7-4B39-A5AA-A65BBBFB9636}" dt="2022-02-25T14:51:30.249" v="40"/>
        <pc:sldMkLst>
          <pc:docMk/>
          <pc:sldMk cId="4141164956" sldId="264"/>
        </pc:sldMkLst>
        <pc:spChg chg="mod ord">
          <ac:chgData name="Mayank Goel" userId="f37412362e384d3a" providerId="Windows Live" clId="Web-{3212514A-6FD7-4B39-A5AA-A65BBBFB9636}" dt="2022-02-25T14:51:30.249" v="40"/>
          <ac:spMkLst>
            <pc:docMk/>
            <pc:sldMk cId="4141164956" sldId="264"/>
            <ac:spMk id="2" creationId="{00E683B2-4903-45A1-8A02-40EA7111E2AC}"/>
          </ac:spMkLst>
        </pc:spChg>
        <pc:spChg chg="mod ord">
          <ac:chgData name="Mayank Goel" userId="f37412362e384d3a" providerId="Windows Live" clId="Web-{3212514A-6FD7-4B39-A5AA-A65BBBFB9636}" dt="2022-02-25T14:51:30.249" v="40"/>
          <ac:spMkLst>
            <pc:docMk/>
            <pc:sldMk cId="4141164956" sldId="264"/>
            <ac:spMk id="12" creationId="{A1F02E9D-5042-489C-BA6D-D4801C4E247B}"/>
          </ac:spMkLst>
        </pc:spChg>
        <pc:spChg chg="add">
          <ac:chgData name="Mayank Goel" userId="f37412362e384d3a" providerId="Windows Live" clId="Web-{3212514A-6FD7-4B39-A5AA-A65BBBFB9636}" dt="2022-02-25T14:51:30.249" v="40"/>
          <ac:spMkLst>
            <pc:docMk/>
            <pc:sldMk cId="4141164956" sldId="264"/>
            <ac:spMk id="19" creationId="{61515115-95FB-41E0-86F3-8744438C09D0}"/>
          </ac:spMkLst>
        </pc:spChg>
        <pc:spChg chg="add">
          <ac:chgData name="Mayank Goel" userId="f37412362e384d3a" providerId="Windows Live" clId="Web-{3212514A-6FD7-4B39-A5AA-A65BBBFB9636}" dt="2022-02-25T14:51:30.249" v="40"/>
          <ac:spMkLst>
            <pc:docMk/>
            <pc:sldMk cId="4141164956" sldId="264"/>
            <ac:spMk id="21" creationId="{8222A33F-BE2D-4D69-92A0-5DF8B17BAACA}"/>
          </ac:spMkLst>
        </pc:spChg>
        <pc:spChg chg="add">
          <ac:chgData name="Mayank Goel" userId="f37412362e384d3a" providerId="Windows Live" clId="Web-{3212514A-6FD7-4B39-A5AA-A65BBBFB9636}" dt="2022-02-25T14:51:30.249" v="40"/>
          <ac:spMkLst>
            <pc:docMk/>
            <pc:sldMk cId="4141164956" sldId="264"/>
            <ac:spMk id="23" creationId="{CE1C74D0-9609-468A-9597-5D87C8A42B58}"/>
          </ac:spMkLst>
        </pc:spChg>
        <pc:spChg chg="add">
          <ac:chgData name="Mayank Goel" userId="f37412362e384d3a" providerId="Windows Live" clId="Web-{3212514A-6FD7-4B39-A5AA-A65BBBFB9636}" dt="2022-02-25T14:51:30.249" v="40"/>
          <ac:spMkLst>
            <pc:docMk/>
            <pc:sldMk cId="4141164956" sldId="264"/>
            <ac:spMk id="25" creationId="{C137128D-E594-4905-9F76-E385F0831D60}"/>
          </ac:spMkLst>
        </pc:spChg>
        <pc:picChg chg="mod">
          <ac:chgData name="Mayank Goel" userId="f37412362e384d3a" providerId="Windows Live" clId="Web-{3212514A-6FD7-4B39-A5AA-A65BBBFB9636}" dt="2022-02-25T14:51:30.249" v="40"/>
          <ac:picMkLst>
            <pc:docMk/>
            <pc:sldMk cId="4141164956" sldId="264"/>
            <ac:picMk id="14" creationId="{E76D2645-FF6D-4DDA-B65F-DCE9FFEC6524}"/>
          </ac:picMkLst>
        </pc:picChg>
      </pc:sldChg>
      <pc:sldChg chg="addSp delSp modSp mod setBg modClrScheme chgLayout">
        <pc:chgData name="Mayank Goel" userId="f37412362e384d3a" providerId="Windows Live" clId="Web-{3212514A-6FD7-4B39-A5AA-A65BBBFB9636}" dt="2022-02-25T14:52:03.078" v="43" actId="1076"/>
        <pc:sldMkLst>
          <pc:docMk/>
          <pc:sldMk cId="4237045006" sldId="265"/>
        </pc:sldMkLst>
        <pc:spChg chg="mod ord">
          <ac:chgData name="Mayank Goel" userId="f37412362e384d3a" providerId="Windows Live" clId="Web-{3212514A-6FD7-4B39-A5AA-A65BBBFB9636}" dt="2022-02-25T14:51:48.968" v="42"/>
          <ac:spMkLst>
            <pc:docMk/>
            <pc:sldMk cId="4237045006" sldId="265"/>
            <ac:spMk id="2" creationId="{043EFEFE-89BB-44AD-AF57-27C200F42772}"/>
          </ac:spMkLst>
        </pc:spChg>
        <pc:spChg chg="del mod ord">
          <ac:chgData name="Mayank Goel" userId="f37412362e384d3a" providerId="Windows Live" clId="Web-{3212514A-6FD7-4B39-A5AA-A65BBBFB9636}" dt="2022-02-25T14:51:48.968" v="42"/>
          <ac:spMkLst>
            <pc:docMk/>
            <pc:sldMk cId="4237045006" sldId="265"/>
            <ac:spMk id="3" creationId="{1C73A24F-8AAA-4DDE-8A58-5E3AD1A89311}"/>
          </ac:spMkLst>
        </pc:spChg>
        <pc:graphicFrameChg chg="add mod">
          <ac:chgData name="Mayank Goel" userId="f37412362e384d3a" providerId="Windows Live" clId="Web-{3212514A-6FD7-4B39-A5AA-A65BBBFB9636}" dt="2022-02-25T14:52:03.078" v="43" actId="1076"/>
          <ac:graphicFrameMkLst>
            <pc:docMk/>
            <pc:sldMk cId="4237045006" sldId="265"/>
            <ac:graphicFrameMk id="5" creationId="{6A2AE913-6A6E-4054-A627-4DF0D8C78A57}"/>
          </ac:graphicFrameMkLst>
        </pc:graphicFrameChg>
      </pc:sldChg>
      <pc:sldChg chg="addSp modSp mod setBg modClrScheme chgLayout">
        <pc:chgData name="Mayank Goel" userId="f37412362e384d3a" providerId="Windows Live" clId="Web-{3212514A-6FD7-4B39-A5AA-A65BBBFB9636}" dt="2022-02-25T14:52:31.814" v="44"/>
        <pc:sldMkLst>
          <pc:docMk/>
          <pc:sldMk cId="615038882" sldId="266"/>
        </pc:sldMkLst>
        <pc:spChg chg="mod ord">
          <ac:chgData name="Mayank Goel" userId="f37412362e384d3a" providerId="Windows Live" clId="Web-{3212514A-6FD7-4B39-A5AA-A65BBBFB9636}" dt="2022-02-25T14:52:31.814" v="44"/>
          <ac:spMkLst>
            <pc:docMk/>
            <pc:sldMk cId="615038882" sldId="266"/>
            <ac:spMk id="2" creationId="{043EFEFE-89BB-44AD-AF57-27C200F42772}"/>
          </ac:spMkLst>
        </pc:spChg>
        <pc:spChg chg="mod ord">
          <ac:chgData name="Mayank Goel" userId="f37412362e384d3a" providerId="Windows Live" clId="Web-{3212514A-6FD7-4B39-A5AA-A65BBBFB9636}" dt="2022-02-25T14:52:31.814" v="44"/>
          <ac:spMkLst>
            <pc:docMk/>
            <pc:sldMk cId="615038882" sldId="266"/>
            <ac:spMk id="3" creationId="{1C73A24F-8AAA-4DDE-8A58-5E3AD1A89311}"/>
          </ac:spMkLst>
        </pc:spChg>
        <pc:spChg chg="add">
          <ac:chgData name="Mayank Goel" userId="f37412362e384d3a" providerId="Windows Live" clId="Web-{3212514A-6FD7-4B39-A5AA-A65BBBFB9636}" dt="2022-02-25T14:52:31.814" v="44"/>
          <ac:spMkLst>
            <pc:docMk/>
            <pc:sldMk cId="615038882" sldId="266"/>
            <ac:spMk id="9" creationId="{C8A3C342-1D03-412F-8DD3-BF519E8E0AE9}"/>
          </ac:spMkLst>
        </pc:spChg>
        <pc:spChg chg="add">
          <ac:chgData name="Mayank Goel" userId="f37412362e384d3a" providerId="Windows Live" clId="Web-{3212514A-6FD7-4B39-A5AA-A65BBBFB9636}" dt="2022-02-25T14:52:31.814" v="44"/>
          <ac:spMkLst>
            <pc:docMk/>
            <pc:sldMk cId="615038882" sldId="266"/>
            <ac:spMk id="11" creationId="{81CC9B02-E087-4350-AEBD-2C3CF001AF01}"/>
          </ac:spMkLst>
        </pc:spChg>
        <pc:spChg chg="add">
          <ac:chgData name="Mayank Goel" userId="f37412362e384d3a" providerId="Windows Live" clId="Web-{3212514A-6FD7-4B39-A5AA-A65BBBFB9636}" dt="2022-02-25T14:52:31.814" v="44"/>
          <ac:spMkLst>
            <pc:docMk/>
            <pc:sldMk cId="615038882" sldId="266"/>
            <ac:spMk id="13" creationId="{D6F18ACE-6E82-4ADC-8A2F-A1771B309B16}"/>
          </ac:spMkLst>
        </pc:spChg>
        <pc:picChg chg="add">
          <ac:chgData name="Mayank Goel" userId="f37412362e384d3a" providerId="Windows Live" clId="Web-{3212514A-6FD7-4B39-A5AA-A65BBBFB9636}" dt="2022-02-25T14:52:31.814" v="44"/>
          <ac:picMkLst>
            <pc:docMk/>
            <pc:sldMk cId="615038882" sldId="266"/>
            <ac:picMk id="5" creationId="{4F71C361-FEFE-4268-84C4-3F5E5BFB4E42}"/>
          </ac:picMkLst>
        </pc:picChg>
      </pc:sldChg>
      <pc:sldChg chg="addSp modSp mod setBg modClrScheme chgLayout">
        <pc:chgData name="Mayank Goel" userId="f37412362e384d3a" providerId="Windows Live" clId="Web-{3212514A-6FD7-4B39-A5AA-A65BBBFB9636}" dt="2022-02-25T14:51:39.812" v="41"/>
        <pc:sldMkLst>
          <pc:docMk/>
          <pc:sldMk cId="2790033177" sldId="267"/>
        </pc:sldMkLst>
        <pc:spChg chg="mod ord">
          <ac:chgData name="Mayank Goel" userId="f37412362e384d3a" providerId="Windows Live" clId="Web-{3212514A-6FD7-4B39-A5AA-A65BBBFB9636}" dt="2022-02-25T14:51:39.812" v="41"/>
          <ac:spMkLst>
            <pc:docMk/>
            <pc:sldMk cId="2790033177" sldId="267"/>
            <ac:spMk id="2" creationId="{D1EDF612-4636-4678-873B-3A45E1BF6D4F}"/>
          </ac:spMkLst>
        </pc:spChg>
        <pc:spChg chg="mod ord">
          <ac:chgData name="Mayank Goel" userId="f37412362e384d3a" providerId="Windows Live" clId="Web-{3212514A-6FD7-4B39-A5AA-A65BBBFB9636}" dt="2022-02-25T14:51:39.812" v="41"/>
          <ac:spMkLst>
            <pc:docMk/>
            <pc:sldMk cId="2790033177" sldId="267"/>
            <ac:spMk id="3" creationId="{49036A7C-8A03-49CC-867B-327AC94E3700}"/>
          </ac:spMkLst>
        </pc:spChg>
        <pc:spChg chg="add">
          <ac:chgData name="Mayank Goel" userId="f37412362e384d3a" providerId="Windows Live" clId="Web-{3212514A-6FD7-4B39-A5AA-A65BBBFB9636}" dt="2022-02-25T14:51:39.812" v="41"/>
          <ac:spMkLst>
            <pc:docMk/>
            <pc:sldMk cId="2790033177" sldId="267"/>
            <ac:spMk id="8" creationId="{923E8915-D2AA-4327-A45A-972C3CA9574B}"/>
          </ac:spMkLst>
        </pc:spChg>
        <pc:spChg chg="add">
          <ac:chgData name="Mayank Goel" userId="f37412362e384d3a" providerId="Windows Live" clId="Web-{3212514A-6FD7-4B39-A5AA-A65BBBFB9636}" dt="2022-02-25T14:51:39.812" v="41"/>
          <ac:spMkLst>
            <pc:docMk/>
            <pc:sldMk cId="2790033177" sldId="267"/>
            <ac:spMk id="10" creationId="{8302FC3C-9804-4950-B721-5FD704BA6065}"/>
          </ac:spMkLst>
        </pc:spChg>
        <pc:spChg chg="add">
          <ac:chgData name="Mayank Goel" userId="f37412362e384d3a" providerId="Windows Live" clId="Web-{3212514A-6FD7-4B39-A5AA-A65BBBFB9636}" dt="2022-02-25T14:51:39.812" v="41"/>
          <ac:spMkLst>
            <pc:docMk/>
            <pc:sldMk cId="2790033177" sldId="267"/>
            <ac:spMk id="16" creationId="{F3798573-F27B-47EB-8EA4-7EE34954C2D6}"/>
          </ac:spMkLst>
        </pc:spChg>
        <pc:picChg chg="add">
          <ac:chgData name="Mayank Goel" userId="f37412362e384d3a" providerId="Windows Live" clId="Web-{3212514A-6FD7-4B39-A5AA-A65BBBFB9636}" dt="2022-02-25T14:51:39.812" v="41"/>
          <ac:picMkLst>
            <pc:docMk/>
            <pc:sldMk cId="2790033177" sldId="267"/>
            <ac:picMk id="14" creationId="{3BC6EBB2-9BDC-4075-BA6B-43A9FBF9C86C}"/>
          </ac:picMkLst>
        </pc:picChg>
        <pc:cxnChg chg="add">
          <ac:chgData name="Mayank Goel" userId="f37412362e384d3a" providerId="Windows Live" clId="Web-{3212514A-6FD7-4B39-A5AA-A65BBBFB9636}" dt="2022-02-25T14:51:39.812" v="41"/>
          <ac:cxnSpMkLst>
            <pc:docMk/>
            <pc:sldMk cId="2790033177" sldId="267"/>
            <ac:cxnSpMk id="12" creationId="{6B9695BD-ECF6-49CA-8877-8C493193C65D}"/>
          </ac:cxnSpMkLst>
        </pc:cxnChg>
      </pc:sldChg>
      <pc:sldMasterChg chg="del delSldLayout">
        <pc:chgData name="Mayank Goel" userId="f37412362e384d3a" providerId="Windows Live" clId="Web-{3212514A-6FD7-4B39-A5AA-A65BBBFB9636}" dt="2022-02-25T14:49:48.962" v="31"/>
        <pc:sldMasterMkLst>
          <pc:docMk/>
          <pc:sldMasterMk cId="61063672" sldId="2147483711"/>
        </pc:sldMasterMkLst>
        <pc:sldLayoutChg chg="del">
          <pc:chgData name="Mayank Goel" userId="f37412362e384d3a" providerId="Windows Live" clId="Web-{3212514A-6FD7-4B39-A5AA-A65BBBFB9636}" dt="2022-02-25T14:49:48.962" v="31"/>
          <pc:sldLayoutMkLst>
            <pc:docMk/>
            <pc:sldMasterMk cId="61063672" sldId="2147483711"/>
            <pc:sldLayoutMk cId="526681476" sldId="2147483712"/>
          </pc:sldLayoutMkLst>
        </pc:sldLayoutChg>
        <pc:sldLayoutChg chg="del">
          <pc:chgData name="Mayank Goel" userId="f37412362e384d3a" providerId="Windows Live" clId="Web-{3212514A-6FD7-4B39-A5AA-A65BBBFB9636}" dt="2022-02-25T14:49:48.962" v="31"/>
          <pc:sldLayoutMkLst>
            <pc:docMk/>
            <pc:sldMasterMk cId="61063672" sldId="2147483711"/>
            <pc:sldLayoutMk cId="217300758" sldId="2147483713"/>
          </pc:sldLayoutMkLst>
        </pc:sldLayoutChg>
        <pc:sldLayoutChg chg="del">
          <pc:chgData name="Mayank Goel" userId="f37412362e384d3a" providerId="Windows Live" clId="Web-{3212514A-6FD7-4B39-A5AA-A65BBBFB9636}" dt="2022-02-25T14:49:48.962" v="31"/>
          <pc:sldLayoutMkLst>
            <pc:docMk/>
            <pc:sldMasterMk cId="61063672" sldId="2147483711"/>
            <pc:sldLayoutMk cId="1454083470" sldId="2147483714"/>
          </pc:sldLayoutMkLst>
        </pc:sldLayoutChg>
        <pc:sldLayoutChg chg="del">
          <pc:chgData name="Mayank Goel" userId="f37412362e384d3a" providerId="Windows Live" clId="Web-{3212514A-6FD7-4B39-A5AA-A65BBBFB9636}" dt="2022-02-25T14:49:48.962" v="31"/>
          <pc:sldLayoutMkLst>
            <pc:docMk/>
            <pc:sldMasterMk cId="61063672" sldId="2147483711"/>
            <pc:sldLayoutMk cId="3814767363" sldId="2147483715"/>
          </pc:sldLayoutMkLst>
        </pc:sldLayoutChg>
        <pc:sldLayoutChg chg="del">
          <pc:chgData name="Mayank Goel" userId="f37412362e384d3a" providerId="Windows Live" clId="Web-{3212514A-6FD7-4B39-A5AA-A65BBBFB9636}" dt="2022-02-25T14:49:48.962" v="31"/>
          <pc:sldLayoutMkLst>
            <pc:docMk/>
            <pc:sldMasterMk cId="61063672" sldId="2147483711"/>
            <pc:sldLayoutMk cId="1800439216" sldId="2147483716"/>
          </pc:sldLayoutMkLst>
        </pc:sldLayoutChg>
        <pc:sldLayoutChg chg="del">
          <pc:chgData name="Mayank Goel" userId="f37412362e384d3a" providerId="Windows Live" clId="Web-{3212514A-6FD7-4B39-A5AA-A65BBBFB9636}" dt="2022-02-25T14:49:48.962" v="31"/>
          <pc:sldLayoutMkLst>
            <pc:docMk/>
            <pc:sldMasterMk cId="61063672" sldId="2147483711"/>
            <pc:sldLayoutMk cId="1245248162" sldId="2147483717"/>
          </pc:sldLayoutMkLst>
        </pc:sldLayoutChg>
        <pc:sldLayoutChg chg="del">
          <pc:chgData name="Mayank Goel" userId="f37412362e384d3a" providerId="Windows Live" clId="Web-{3212514A-6FD7-4B39-A5AA-A65BBBFB9636}" dt="2022-02-25T14:49:48.962" v="31"/>
          <pc:sldLayoutMkLst>
            <pc:docMk/>
            <pc:sldMasterMk cId="61063672" sldId="2147483711"/>
            <pc:sldLayoutMk cId="4117358140" sldId="2147483718"/>
          </pc:sldLayoutMkLst>
        </pc:sldLayoutChg>
        <pc:sldLayoutChg chg="del">
          <pc:chgData name="Mayank Goel" userId="f37412362e384d3a" providerId="Windows Live" clId="Web-{3212514A-6FD7-4B39-A5AA-A65BBBFB9636}" dt="2022-02-25T14:49:48.962" v="31"/>
          <pc:sldLayoutMkLst>
            <pc:docMk/>
            <pc:sldMasterMk cId="61063672" sldId="2147483711"/>
            <pc:sldLayoutMk cId="245147697" sldId="2147483719"/>
          </pc:sldLayoutMkLst>
        </pc:sldLayoutChg>
        <pc:sldLayoutChg chg="del">
          <pc:chgData name="Mayank Goel" userId="f37412362e384d3a" providerId="Windows Live" clId="Web-{3212514A-6FD7-4B39-A5AA-A65BBBFB9636}" dt="2022-02-25T14:49:48.962" v="31"/>
          <pc:sldLayoutMkLst>
            <pc:docMk/>
            <pc:sldMasterMk cId="61063672" sldId="2147483711"/>
            <pc:sldLayoutMk cId="2976179561" sldId="2147483720"/>
          </pc:sldLayoutMkLst>
        </pc:sldLayoutChg>
        <pc:sldLayoutChg chg="del">
          <pc:chgData name="Mayank Goel" userId="f37412362e384d3a" providerId="Windows Live" clId="Web-{3212514A-6FD7-4B39-A5AA-A65BBBFB9636}" dt="2022-02-25T14:49:48.962" v="31"/>
          <pc:sldLayoutMkLst>
            <pc:docMk/>
            <pc:sldMasterMk cId="61063672" sldId="2147483711"/>
            <pc:sldLayoutMk cId="3265440786" sldId="2147483721"/>
          </pc:sldLayoutMkLst>
        </pc:sldLayoutChg>
        <pc:sldLayoutChg chg="del">
          <pc:chgData name="Mayank Goel" userId="f37412362e384d3a" providerId="Windows Live" clId="Web-{3212514A-6FD7-4B39-A5AA-A65BBBFB9636}" dt="2022-02-25T14:49:48.962" v="31"/>
          <pc:sldLayoutMkLst>
            <pc:docMk/>
            <pc:sldMasterMk cId="61063672" sldId="2147483711"/>
            <pc:sldLayoutMk cId="2211876132" sldId="2147483722"/>
          </pc:sldLayoutMkLst>
        </pc:sldLayoutChg>
        <pc:sldLayoutChg chg="del">
          <pc:chgData name="Mayank Goel" userId="f37412362e384d3a" providerId="Windows Live" clId="Web-{3212514A-6FD7-4B39-A5AA-A65BBBFB9636}" dt="2022-02-25T14:49:48.962" v="31"/>
          <pc:sldLayoutMkLst>
            <pc:docMk/>
            <pc:sldMasterMk cId="61063672" sldId="2147483711"/>
            <pc:sldLayoutMk cId="1026596973" sldId="2147483723"/>
          </pc:sldLayoutMkLst>
        </pc:sldLayoutChg>
        <pc:sldLayoutChg chg="del">
          <pc:chgData name="Mayank Goel" userId="f37412362e384d3a" providerId="Windows Live" clId="Web-{3212514A-6FD7-4B39-A5AA-A65BBBFB9636}" dt="2022-02-25T14:49:48.962" v="31"/>
          <pc:sldLayoutMkLst>
            <pc:docMk/>
            <pc:sldMasterMk cId="61063672" sldId="2147483711"/>
            <pc:sldLayoutMk cId="1644257433" sldId="2147483724"/>
          </pc:sldLayoutMkLst>
        </pc:sldLayoutChg>
        <pc:sldLayoutChg chg="del">
          <pc:chgData name="Mayank Goel" userId="f37412362e384d3a" providerId="Windows Live" clId="Web-{3212514A-6FD7-4B39-A5AA-A65BBBFB9636}" dt="2022-02-25T14:49:48.962" v="31"/>
          <pc:sldLayoutMkLst>
            <pc:docMk/>
            <pc:sldMasterMk cId="61063672" sldId="2147483711"/>
            <pc:sldLayoutMk cId="4163050104" sldId="2147483725"/>
          </pc:sldLayoutMkLst>
        </pc:sldLayoutChg>
        <pc:sldLayoutChg chg="del">
          <pc:chgData name="Mayank Goel" userId="f37412362e384d3a" providerId="Windows Live" clId="Web-{3212514A-6FD7-4B39-A5AA-A65BBBFB9636}" dt="2022-02-25T14:49:48.962" v="31"/>
          <pc:sldLayoutMkLst>
            <pc:docMk/>
            <pc:sldMasterMk cId="61063672" sldId="2147483711"/>
            <pc:sldLayoutMk cId="2367054581" sldId="2147483726"/>
          </pc:sldLayoutMkLst>
        </pc:sldLayoutChg>
        <pc:sldLayoutChg chg="del">
          <pc:chgData name="Mayank Goel" userId="f37412362e384d3a" providerId="Windows Live" clId="Web-{3212514A-6FD7-4B39-A5AA-A65BBBFB9636}" dt="2022-02-25T14:49:48.962" v="31"/>
          <pc:sldLayoutMkLst>
            <pc:docMk/>
            <pc:sldMasterMk cId="61063672" sldId="2147483711"/>
            <pc:sldLayoutMk cId="151471001" sldId="2147483727"/>
          </pc:sldLayoutMkLst>
        </pc:sldLayoutChg>
      </pc:sldMasterChg>
      <pc:sldMasterChg chg="add addSldLayout modSldLayout">
        <pc:chgData name="Mayank Goel" userId="f37412362e384d3a" providerId="Windows Live" clId="Web-{3212514A-6FD7-4B39-A5AA-A65BBBFB9636}" dt="2022-02-25T14:49:48.962" v="31"/>
        <pc:sldMasterMkLst>
          <pc:docMk/>
          <pc:sldMasterMk cId="2801437981" sldId="2147483728"/>
        </pc:sldMasterMkLst>
        <pc:sldLayoutChg chg="add mod replId">
          <pc:chgData name="Mayank Goel" userId="f37412362e384d3a" providerId="Windows Live" clId="Web-{3212514A-6FD7-4B39-A5AA-A65BBBFB9636}" dt="2022-02-25T14:49:48.962" v="31"/>
          <pc:sldLayoutMkLst>
            <pc:docMk/>
            <pc:sldMasterMk cId="2801437981" sldId="2147483728"/>
            <pc:sldLayoutMk cId="2224737278" sldId="2147483729"/>
          </pc:sldLayoutMkLst>
        </pc:sldLayoutChg>
        <pc:sldLayoutChg chg="add mod replId">
          <pc:chgData name="Mayank Goel" userId="f37412362e384d3a" providerId="Windows Live" clId="Web-{3212514A-6FD7-4B39-A5AA-A65BBBFB9636}" dt="2022-02-25T14:49:48.962" v="31"/>
          <pc:sldLayoutMkLst>
            <pc:docMk/>
            <pc:sldMasterMk cId="2801437981" sldId="2147483728"/>
            <pc:sldLayoutMk cId="1874964631" sldId="2147483730"/>
          </pc:sldLayoutMkLst>
        </pc:sldLayoutChg>
        <pc:sldLayoutChg chg="add mod replId">
          <pc:chgData name="Mayank Goel" userId="f37412362e384d3a" providerId="Windows Live" clId="Web-{3212514A-6FD7-4B39-A5AA-A65BBBFB9636}" dt="2022-02-25T14:49:48.962" v="31"/>
          <pc:sldLayoutMkLst>
            <pc:docMk/>
            <pc:sldMasterMk cId="2801437981" sldId="2147483728"/>
            <pc:sldLayoutMk cId="2673466647" sldId="2147483731"/>
          </pc:sldLayoutMkLst>
        </pc:sldLayoutChg>
        <pc:sldLayoutChg chg="add mod replId">
          <pc:chgData name="Mayank Goel" userId="f37412362e384d3a" providerId="Windows Live" clId="Web-{3212514A-6FD7-4B39-A5AA-A65BBBFB9636}" dt="2022-02-25T14:49:48.962" v="31"/>
          <pc:sldLayoutMkLst>
            <pc:docMk/>
            <pc:sldMasterMk cId="2801437981" sldId="2147483728"/>
            <pc:sldLayoutMk cId="3122202160" sldId="2147483732"/>
          </pc:sldLayoutMkLst>
        </pc:sldLayoutChg>
        <pc:sldLayoutChg chg="add mod replId">
          <pc:chgData name="Mayank Goel" userId="f37412362e384d3a" providerId="Windows Live" clId="Web-{3212514A-6FD7-4B39-A5AA-A65BBBFB9636}" dt="2022-02-25T14:49:48.962" v="31"/>
          <pc:sldLayoutMkLst>
            <pc:docMk/>
            <pc:sldMasterMk cId="2801437981" sldId="2147483728"/>
            <pc:sldLayoutMk cId="2260938052" sldId="2147483733"/>
          </pc:sldLayoutMkLst>
        </pc:sldLayoutChg>
        <pc:sldLayoutChg chg="add mod replId">
          <pc:chgData name="Mayank Goel" userId="f37412362e384d3a" providerId="Windows Live" clId="Web-{3212514A-6FD7-4B39-A5AA-A65BBBFB9636}" dt="2022-02-25T14:49:48.962" v="31"/>
          <pc:sldLayoutMkLst>
            <pc:docMk/>
            <pc:sldMasterMk cId="2801437981" sldId="2147483728"/>
            <pc:sldLayoutMk cId="2536834790" sldId="2147483734"/>
          </pc:sldLayoutMkLst>
        </pc:sldLayoutChg>
        <pc:sldLayoutChg chg="add mod replId">
          <pc:chgData name="Mayank Goel" userId="f37412362e384d3a" providerId="Windows Live" clId="Web-{3212514A-6FD7-4B39-A5AA-A65BBBFB9636}" dt="2022-02-25T14:49:48.962" v="31"/>
          <pc:sldLayoutMkLst>
            <pc:docMk/>
            <pc:sldMasterMk cId="2801437981" sldId="2147483728"/>
            <pc:sldLayoutMk cId="1388388388" sldId="2147483735"/>
          </pc:sldLayoutMkLst>
        </pc:sldLayoutChg>
        <pc:sldLayoutChg chg="add mod replId">
          <pc:chgData name="Mayank Goel" userId="f37412362e384d3a" providerId="Windows Live" clId="Web-{3212514A-6FD7-4B39-A5AA-A65BBBFB9636}" dt="2022-02-25T14:49:48.962" v="31"/>
          <pc:sldLayoutMkLst>
            <pc:docMk/>
            <pc:sldMasterMk cId="2801437981" sldId="2147483728"/>
            <pc:sldLayoutMk cId="2803221219" sldId="2147483736"/>
          </pc:sldLayoutMkLst>
        </pc:sldLayoutChg>
        <pc:sldLayoutChg chg="add mod replId">
          <pc:chgData name="Mayank Goel" userId="f37412362e384d3a" providerId="Windows Live" clId="Web-{3212514A-6FD7-4B39-A5AA-A65BBBFB9636}" dt="2022-02-25T14:49:48.962" v="31"/>
          <pc:sldLayoutMkLst>
            <pc:docMk/>
            <pc:sldMasterMk cId="2801437981" sldId="2147483728"/>
            <pc:sldLayoutMk cId="75745439" sldId="2147483737"/>
          </pc:sldLayoutMkLst>
        </pc:sldLayoutChg>
        <pc:sldLayoutChg chg="add mod replId">
          <pc:chgData name="Mayank Goel" userId="f37412362e384d3a" providerId="Windows Live" clId="Web-{3212514A-6FD7-4B39-A5AA-A65BBBFB9636}" dt="2022-02-25T14:49:48.962" v="31"/>
          <pc:sldLayoutMkLst>
            <pc:docMk/>
            <pc:sldMasterMk cId="2801437981" sldId="2147483728"/>
            <pc:sldLayoutMk cId="148740301" sldId="2147483738"/>
          </pc:sldLayoutMkLst>
        </pc:sldLayoutChg>
        <pc:sldLayoutChg chg="add mod replId">
          <pc:chgData name="Mayank Goel" userId="f37412362e384d3a" providerId="Windows Live" clId="Web-{3212514A-6FD7-4B39-A5AA-A65BBBFB9636}" dt="2022-02-25T14:49:48.962" v="31"/>
          <pc:sldLayoutMkLst>
            <pc:docMk/>
            <pc:sldMasterMk cId="2801437981" sldId="2147483728"/>
            <pc:sldLayoutMk cId="3702998989" sldId="2147483739"/>
          </pc:sldLayoutMkLst>
        </pc:sldLayoutChg>
        <pc:sldLayoutChg chg="add mod replId">
          <pc:chgData name="Mayank Goel" userId="f37412362e384d3a" providerId="Windows Live" clId="Web-{3212514A-6FD7-4B39-A5AA-A65BBBFB9636}" dt="2022-02-25T14:49:48.962" v="31"/>
          <pc:sldLayoutMkLst>
            <pc:docMk/>
            <pc:sldMasterMk cId="2801437981" sldId="2147483728"/>
            <pc:sldLayoutMk cId="2823555445" sldId="2147483740"/>
          </pc:sldLayoutMkLst>
        </pc:sldLayoutChg>
        <pc:sldLayoutChg chg="add mod replId">
          <pc:chgData name="Mayank Goel" userId="f37412362e384d3a" providerId="Windows Live" clId="Web-{3212514A-6FD7-4B39-A5AA-A65BBBFB9636}" dt="2022-02-25T14:49:48.962" v="31"/>
          <pc:sldLayoutMkLst>
            <pc:docMk/>
            <pc:sldMasterMk cId="2801437981" sldId="2147483728"/>
            <pc:sldLayoutMk cId="1530725523" sldId="2147483741"/>
          </pc:sldLayoutMkLst>
        </pc:sldLayoutChg>
        <pc:sldLayoutChg chg="add mod replId">
          <pc:chgData name="Mayank Goel" userId="f37412362e384d3a" providerId="Windows Live" clId="Web-{3212514A-6FD7-4B39-A5AA-A65BBBFB9636}" dt="2022-02-25T14:49:48.962" v="31"/>
          <pc:sldLayoutMkLst>
            <pc:docMk/>
            <pc:sldMasterMk cId="2801437981" sldId="2147483728"/>
            <pc:sldLayoutMk cId="3173885403" sldId="2147483742"/>
          </pc:sldLayoutMkLst>
        </pc:sldLayoutChg>
        <pc:sldLayoutChg chg="add mod replId">
          <pc:chgData name="Mayank Goel" userId="f37412362e384d3a" providerId="Windows Live" clId="Web-{3212514A-6FD7-4B39-A5AA-A65BBBFB9636}" dt="2022-02-25T14:49:48.962" v="31"/>
          <pc:sldLayoutMkLst>
            <pc:docMk/>
            <pc:sldMasterMk cId="2801437981" sldId="2147483728"/>
            <pc:sldLayoutMk cId="1691612960" sldId="2147483743"/>
          </pc:sldLayoutMkLst>
        </pc:sldLayoutChg>
        <pc:sldLayoutChg chg="add mod replId">
          <pc:chgData name="Mayank Goel" userId="f37412362e384d3a" providerId="Windows Live" clId="Web-{3212514A-6FD7-4B39-A5AA-A65BBBFB9636}" dt="2022-02-25T14:49:48.962" v="31"/>
          <pc:sldLayoutMkLst>
            <pc:docMk/>
            <pc:sldMasterMk cId="2801437981" sldId="2147483728"/>
            <pc:sldLayoutMk cId="4212100806" sldId="2147483744"/>
          </pc:sldLayoutMkLst>
        </pc:sldLayoutChg>
        <pc:sldLayoutChg chg="add mod replId">
          <pc:chgData name="Mayank Goel" userId="f37412362e384d3a" providerId="Windows Live" clId="Web-{3212514A-6FD7-4B39-A5AA-A65BBBFB9636}" dt="2022-02-25T14:49:48.962" v="31"/>
          <pc:sldLayoutMkLst>
            <pc:docMk/>
            <pc:sldMasterMk cId="2801437981" sldId="2147483728"/>
            <pc:sldLayoutMk cId="1838558615" sldId="2147483745"/>
          </pc:sldLayoutMkLst>
        </pc:sldLayoutChg>
      </pc:sldMasterChg>
    </pc:docChg>
  </pc:docChgLst>
  <pc:docChgLst>
    <pc:chgData name="Mayank Goel" userId="f37412362e384d3a" providerId="Windows Live" clId="Web-{DAADEC20-113D-4AD7-A9BE-A655E0F3BDA9}"/>
    <pc:docChg chg="modSld">
      <pc:chgData name="Mayank Goel" userId="f37412362e384d3a" providerId="Windows Live" clId="Web-{DAADEC20-113D-4AD7-A9BE-A655E0F3BDA9}" dt="2022-02-25T15:27:14.561" v="43"/>
      <pc:docMkLst>
        <pc:docMk/>
      </pc:docMkLst>
      <pc:sldChg chg="addSp delSp modSp mod setBg setClrOvrMap">
        <pc:chgData name="Mayank Goel" userId="f37412362e384d3a" providerId="Windows Live" clId="Web-{DAADEC20-113D-4AD7-A9BE-A655E0F3BDA9}" dt="2022-02-25T15:27:14.561" v="43"/>
        <pc:sldMkLst>
          <pc:docMk/>
          <pc:sldMk cId="4275706640" sldId="257"/>
        </pc:sldMkLst>
        <pc:spChg chg="mod">
          <ac:chgData name="Mayank Goel" userId="f37412362e384d3a" providerId="Windows Live" clId="Web-{DAADEC20-113D-4AD7-A9BE-A655E0F3BDA9}" dt="2022-02-25T15:23:24.290" v="3"/>
          <ac:spMkLst>
            <pc:docMk/>
            <pc:sldMk cId="4275706640" sldId="257"/>
            <ac:spMk id="2" creationId="{1582BE30-D1CD-4871-8E16-76C4DFC1BEE5}"/>
          </ac:spMkLst>
        </pc:spChg>
        <pc:spChg chg="add del">
          <ac:chgData name="Mayank Goel" userId="f37412362e384d3a" providerId="Windows Live" clId="Web-{DAADEC20-113D-4AD7-A9BE-A655E0F3BDA9}" dt="2022-02-25T15:23:24.290" v="3"/>
          <ac:spMkLst>
            <pc:docMk/>
            <pc:sldMk cId="4275706640" sldId="257"/>
            <ac:spMk id="22" creationId="{ABE6F9A3-300E-47F5-B41C-C8C5E758DE7C}"/>
          </ac:spMkLst>
        </pc:spChg>
        <pc:spChg chg="add del">
          <ac:chgData name="Mayank Goel" userId="f37412362e384d3a" providerId="Windows Live" clId="Web-{DAADEC20-113D-4AD7-A9BE-A655E0F3BDA9}" dt="2022-02-25T15:23:24.290" v="3"/>
          <ac:spMkLst>
            <pc:docMk/>
            <pc:sldMk cId="4275706640" sldId="257"/>
            <ac:spMk id="24" creationId="{61B4701B-39FE-43B8-86AA-D6B8789C2207}"/>
          </ac:spMkLst>
        </pc:spChg>
        <pc:spChg chg="add del">
          <ac:chgData name="Mayank Goel" userId="f37412362e384d3a" providerId="Windows Live" clId="Web-{DAADEC20-113D-4AD7-A9BE-A655E0F3BDA9}" dt="2022-02-25T15:23:24.290" v="3"/>
          <ac:spMkLst>
            <pc:docMk/>
            <pc:sldMk cId="4275706640" sldId="257"/>
            <ac:spMk id="26" creationId="{E9A7EF13-49FA-4355-971A-34B065F35022}"/>
          </ac:spMkLst>
        </pc:spChg>
        <pc:spChg chg="add del">
          <ac:chgData name="Mayank Goel" userId="f37412362e384d3a" providerId="Windows Live" clId="Web-{DAADEC20-113D-4AD7-A9BE-A655E0F3BDA9}" dt="2022-02-25T15:23:24.290" v="3"/>
          <ac:spMkLst>
            <pc:docMk/>
            <pc:sldMk cId="4275706640" sldId="257"/>
            <ac:spMk id="28" creationId="{92CF3C3E-0F7B-4F0C-8EBD-BDD38E9C66F5}"/>
          </ac:spMkLst>
        </pc:spChg>
        <pc:spChg chg="add del mod">
          <ac:chgData name="Mayank Goel" userId="f37412362e384d3a" providerId="Windows Live" clId="Web-{DAADEC20-113D-4AD7-A9BE-A655E0F3BDA9}" dt="2022-02-25T15:27:14.561" v="43"/>
          <ac:spMkLst>
            <pc:docMk/>
            <pc:sldMk cId="4275706640" sldId="257"/>
            <ac:spMk id="91" creationId="{175DECE8-61FB-48EB-A7EF-0D1D1759B758}"/>
          </ac:spMkLst>
        </pc:spChg>
        <pc:graphicFrameChg chg="del mod modGraphic">
          <ac:chgData name="Mayank Goel" userId="f37412362e384d3a" providerId="Windows Live" clId="Web-{DAADEC20-113D-4AD7-A9BE-A655E0F3BDA9}" dt="2022-02-25T15:26:36.216" v="42"/>
          <ac:graphicFrameMkLst>
            <pc:docMk/>
            <pc:sldMk cId="4275706640" sldId="257"/>
            <ac:graphicFrameMk id="17" creationId="{BCE2BB09-33FD-44AD-9DB7-9BAD0DE05309}"/>
          </ac:graphicFrameMkLst>
        </pc:graphicFrameChg>
        <pc:picChg chg="add mod ord">
          <ac:chgData name="Mayank Goel" userId="f37412362e384d3a" providerId="Windows Live" clId="Web-{DAADEC20-113D-4AD7-A9BE-A655E0F3BDA9}" dt="2022-02-25T15:27:14.561" v="43"/>
          <ac:picMkLst>
            <pc:docMk/>
            <pc:sldMk cId="4275706640" sldId="257"/>
            <ac:picMk id="92" creationId="{048A8375-3F5A-433D-9BE1-D40F1AAD6585}"/>
          </ac:picMkLst>
        </pc:picChg>
      </pc:sldChg>
      <pc:sldChg chg="addSp delSp modSp mod setBg setClrOvrMap">
        <pc:chgData name="Mayank Goel" userId="f37412362e384d3a" providerId="Windows Live" clId="Web-{DAADEC20-113D-4AD7-A9BE-A655E0F3BDA9}" dt="2022-02-25T15:26:27.216" v="40" actId="20577"/>
        <pc:sldMkLst>
          <pc:docMk/>
          <pc:sldMk cId="4237045006" sldId="265"/>
        </pc:sldMkLst>
        <pc:spChg chg="mod">
          <ac:chgData name="Mayank Goel" userId="f37412362e384d3a" providerId="Windows Live" clId="Web-{DAADEC20-113D-4AD7-A9BE-A655E0F3BDA9}" dt="2022-02-25T15:22:06.538" v="2"/>
          <ac:spMkLst>
            <pc:docMk/>
            <pc:sldMk cId="4237045006" sldId="265"/>
            <ac:spMk id="2" creationId="{043EFEFE-89BB-44AD-AF57-27C200F42772}"/>
          </ac:spMkLst>
        </pc:spChg>
        <pc:spChg chg="add del">
          <ac:chgData name="Mayank Goel" userId="f37412362e384d3a" providerId="Windows Live" clId="Web-{DAADEC20-113D-4AD7-A9BE-A655E0F3BDA9}" dt="2022-02-25T15:22:06.538" v="2"/>
          <ac:spMkLst>
            <pc:docMk/>
            <pc:sldMk cId="4237045006" sldId="265"/>
            <ac:spMk id="10" creationId="{4E78424C-6FD0-41F8-9CAA-5DC19C42359F}"/>
          </ac:spMkLst>
        </pc:spChg>
        <pc:spChg chg="add del">
          <ac:chgData name="Mayank Goel" userId="f37412362e384d3a" providerId="Windows Live" clId="Web-{DAADEC20-113D-4AD7-A9BE-A655E0F3BDA9}" dt="2022-02-25T15:22:06.538" v="2"/>
          <ac:spMkLst>
            <pc:docMk/>
            <pc:sldMk cId="4237045006" sldId="265"/>
            <ac:spMk id="12" creationId="{DD136760-57DC-4301-8BEA-B71AD2D13905}"/>
          </ac:spMkLst>
        </pc:spChg>
        <pc:spChg chg="add del">
          <ac:chgData name="Mayank Goel" userId="f37412362e384d3a" providerId="Windows Live" clId="Web-{DAADEC20-113D-4AD7-A9BE-A655E0F3BDA9}" dt="2022-02-25T15:22:06.538" v="2"/>
          <ac:spMkLst>
            <pc:docMk/>
            <pc:sldMk cId="4237045006" sldId="265"/>
            <ac:spMk id="14" creationId="{BDC58DEA-1307-4F44-AD47-E613D8B76A89}"/>
          </ac:spMkLst>
        </pc:spChg>
        <pc:spChg chg="add del">
          <ac:chgData name="Mayank Goel" userId="f37412362e384d3a" providerId="Windows Live" clId="Web-{DAADEC20-113D-4AD7-A9BE-A655E0F3BDA9}" dt="2022-02-25T15:22:06.538" v="2"/>
          <ac:spMkLst>
            <pc:docMk/>
            <pc:sldMk cId="4237045006" sldId="265"/>
            <ac:spMk id="16" creationId="{C99B912D-1E4B-42AF-A2BE-CFEFEC916EE7}"/>
          </ac:spMkLst>
        </pc:spChg>
        <pc:spChg chg="add mod">
          <ac:chgData name="Mayank Goel" userId="f37412362e384d3a" providerId="Windows Live" clId="Web-{DAADEC20-113D-4AD7-A9BE-A655E0F3BDA9}" dt="2022-02-25T15:26:27.216" v="40" actId="20577"/>
          <ac:spMkLst>
            <pc:docMk/>
            <pc:sldMk cId="4237045006" sldId="265"/>
            <ac:spMk id="302" creationId="{5B1584CF-A677-4481-BAE7-554632815FE5}"/>
          </ac:spMkLst>
        </pc:spChg>
        <pc:graphicFrameChg chg="del mod modGraphic">
          <ac:chgData name="Mayank Goel" userId="f37412362e384d3a" providerId="Windows Live" clId="Web-{DAADEC20-113D-4AD7-A9BE-A655E0F3BDA9}" dt="2022-02-25T15:24:48.620" v="5"/>
          <ac:graphicFrameMkLst>
            <pc:docMk/>
            <pc:sldMk cId="4237045006" sldId="265"/>
            <ac:graphicFrameMk id="5" creationId="{6A2AE913-6A6E-4054-A627-4DF0D8C78A57}"/>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24737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8740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02998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23555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30725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73885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91612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12100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3855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74964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73466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22202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2/25/2022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6093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2/25/2022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36834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2/25/2022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88388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2/25/2022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03221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5745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2/25/2022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801437981"/>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317B0-2E23-46BE-890A-657F976768E8}"/>
              </a:ext>
            </a:extLst>
          </p:cNvPr>
          <p:cNvSpPr>
            <a:spLocks noGrp="1"/>
          </p:cNvSpPr>
          <p:nvPr>
            <p:ph type="ctrTitle"/>
          </p:nvPr>
        </p:nvSpPr>
        <p:spPr>
          <a:xfrm>
            <a:off x="1151960" y="2596576"/>
            <a:ext cx="7766936" cy="1646302"/>
          </a:xfrm>
        </p:spPr>
        <p:txBody>
          <a:bodyPr/>
          <a:lstStyle/>
          <a:p>
            <a:r>
              <a:rPr lang="en-IN" dirty="0"/>
              <a:t>Tiny ML &amp;</a:t>
            </a:r>
            <a:br>
              <a:rPr lang="en-IN" dirty="0"/>
            </a:br>
            <a:r>
              <a:rPr lang="en-IN" dirty="0"/>
              <a:t>Machine Learning</a:t>
            </a:r>
          </a:p>
        </p:txBody>
      </p:sp>
      <p:sp>
        <p:nvSpPr>
          <p:cNvPr id="3" name="Subtitle 2">
            <a:extLst>
              <a:ext uri="{FF2B5EF4-FFF2-40B4-BE49-F238E27FC236}">
                <a16:creationId xmlns:a16="http://schemas.microsoft.com/office/drawing/2014/main" id="{7E65444B-B556-4B67-B3AA-17553A2E327C}"/>
              </a:ext>
            </a:extLst>
          </p:cNvPr>
          <p:cNvSpPr>
            <a:spLocks noGrp="1"/>
          </p:cNvSpPr>
          <p:nvPr>
            <p:ph type="subTitle" idx="1"/>
          </p:nvPr>
        </p:nvSpPr>
        <p:spPr>
          <a:xfrm>
            <a:off x="1151960" y="4663393"/>
            <a:ext cx="7766936" cy="1096899"/>
          </a:xfrm>
        </p:spPr>
        <p:txBody>
          <a:bodyPr>
            <a:normAutofit lnSpcReduction="10000"/>
          </a:bodyPr>
          <a:lstStyle/>
          <a:p>
            <a:r>
              <a:rPr lang="en-IN" dirty="0"/>
              <a:t>Submitted by: Gourav Singal</a:t>
            </a:r>
          </a:p>
          <a:p>
            <a:r>
              <a:rPr lang="en-IN" dirty="0"/>
              <a:t>Submitted to: Mrs. Poonam Rani</a:t>
            </a:r>
          </a:p>
          <a:p>
            <a:r>
              <a:rPr lang="en-IN" dirty="0"/>
              <a:t>Roll No. 2019UCO1571</a:t>
            </a:r>
          </a:p>
          <a:p>
            <a:endParaRPr lang="en-IN" dirty="0"/>
          </a:p>
        </p:txBody>
      </p:sp>
      <p:sp>
        <p:nvSpPr>
          <p:cNvPr id="4" name="Rectangle 3">
            <a:extLst>
              <a:ext uri="{FF2B5EF4-FFF2-40B4-BE49-F238E27FC236}">
                <a16:creationId xmlns:a16="http://schemas.microsoft.com/office/drawing/2014/main" id="{99558035-0468-4E11-98B1-9B9AFD26F990}"/>
              </a:ext>
            </a:extLst>
          </p:cNvPr>
          <p:cNvSpPr/>
          <p:nvPr/>
        </p:nvSpPr>
        <p:spPr>
          <a:xfrm>
            <a:off x="5257277" y="895845"/>
            <a:ext cx="4612866" cy="1015663"/>
          </a:xfrm>
          <a:prstGeom prst="rect">
            <a:avLst/>
          </a:prstGeom>
          <a:noFill/>
        </p:spPr>
        <p:txBody>
          <a:bodyPr wrap="square" lIns="91440" tIns="45720" rIns="91440" bIns="45720" anchor="t">
            <a:spAutoFit/>
          </a:bodyPr>
          <a:lstStyle/>
          <a:p>
            <a:pPr algn="ctr"/>
            <a:r>
              <a:rPr lang="en-US" sz="6000" b="0" cap="none" spc="0" dirty="0">
                <a:ln w="0"/>
                <a:solidFill>
                  <a:schemeClr val="accent1"/>
                </a:solidFill>
                <a:effectLst>
                  <a:outerShdw blurRad="38100" dist="25400" dir="5400000" algn="ctr" rotWithShape="0">
                    <a:srgbClr val="6E747A">
                      <a:alpha val="43000"/>
                    </a:srgbClr>
                  </a:outerShdw>
                </a:effectLst>
              </a:rPr>
              <a:t>COCSC19</a:t>
            </a:r>
          </a:p>
        </p:txBody>
      </p:sp>
      <p:pic>
        <p:nvPicPr>
          <p:cNvPr id="1026" name="Picture 2">
            <a:extLst>
              <a:ext uri="{FF2B5EF4-FFF2-40B4-BE49-F238E27FC236}">
                <a16:creationId xmlns:a16="http://schemas.microsoft.com/office/drawing/2014/main" id="{CC886B6C-1EFD-4A3F-804A-95B61452D4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9530" y="3230981"/>
            <a:ext cx="2638425"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03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FEFE-89BB-44AD-AF57-27C200F42772}"/>
              </a:ext>
            </a:extLst>
          </p:cNvPr>
          <p:cNvSpPr>
            <a:spLocks noGrp="1"/>
          </p:cNvSpPr>
          <p:nvPr>
            <p:ph type="title"/>
          </p:nvPr>
        </p:nvSpPr>
        <p:spPr>
          <a:xfrm>
            <a:off x="646111" y="452718"/>
            <a:ext cx="9404723" cy="1400530"/>
          </a:xfrm>
        </p:spPr>
        <p:txBody>
          <a:bodyPr>
            <a:normAutofit/>
          </a:bodyPr>
          <a:lstStyle/>
          <a:p>
            <a:r>
              <a:rPr lang="en-IN" dirty="0"/>
              <a:t>Applications of machine learning</a:t>
            </a:r>
          </a:p>
        </p:txBody>
      </p:sp>
      <p:sp>
        <p:nvSpPr>
          <p:cNvPr id="302" name="Content Placeholder 301">
            <a:extLst>
              <a:ext uri="{FF2B5EF4-FFF2-40B4-BE49-F238E27FC236}">
                <a16:creationId xmlns:a16="http://schemas.microsoft.com/office/drawing/2014/main" id="{5B1584CF-A677-4481-BAE7-554632815FE5}"/>
              </a:ext>
            </a:extLst>
          </p:cNvPr>
          <p:cNvSpPr>
            <a:spLocks noGrp="1"/>
          </p:cNvSpPr>
          <p:nvPr>
            <p:ph idx="1"/>
          </p:nvPr>
        </p:nvSpPr>
        <p:spPr/>
        <p:txBody>
          <a:bodyPr vert="horz" lIns="91440" tIns="45720" rIns="91440" bIns="45720" rtlCol="0" anchor="t">
            <a:normAutofit/>
          </a:bodyPr>
          <a:lstStyle/>
          <a:p>
            <a:r>
              <a:rPr lang="en-US" dirty="0"/>
              <a:t>IMAGE RECOGNITION</a:t>
            </a:r>
          </a:p>
          <a:p>
            <a:pPr>
              <a:buClr>
                <a:srgbClr val="8AD0D6"/>
              </a:buClr>
            </a:pPr>
            <a:r>
              <a:rPr lang="en-US" dirty="0"/>
              <a:t>PRODUCT RECOGNITION</a:t>
            </a:r>
          </a:p>
          <a:p>
            <a:pPr>
              <a:buClr>
                <a:srgbClr val="8AD0D6"/>
              </a:buClr>
            </a:pPr>
            <a:r>
              <a:rPr lang="en-US" sz="2400" dirty="0"/>
              <a:t>Sentiment Analysis</a:t>
            </a:r>
          </a:p>
          <a:p>
            <a:pPr>
              <a:buClr>
                <a:srgbClr val="8AD0D6"/>
              </a:buClr>
            </a:pPr>
            <a:r>
              <a:rPr lang="en-US" sz="2400" dirty="0"/>
              <a:t>Automating Employee Access Control</a:t>
            </a:r>
          </a:p>
          <a:p>
            <a:pPr>
              <a:buClr>
                <a:srgbClr val="8AD0D6"/>
              </a:buClr>
            </a:pPr>
            <a:r>
              <a:rPr lang="en-US" sz="2400" dirty="0"/>
              <a:t>Regulating Healthcare Efficiency and Medical Services</a:t>
            </a:r>
          </a:p>
          <a:p>
            <a:pPr>
              <a:buClr>
                <a:srgbClr val="8AD0D6"/>
              </a:buClr>
            </a:pPr>
            <a:endParaRPr lang="en-US" sz="2400" dirty="0"/>
          </a:p>
          <a:p>
            <a:pPr>
              <a:buClr>
                <a:srgbClr val="8AD0D6"/>
              </a:buClr>
            </a:pPr>
            <a:endParaRPr lang="en-US" dirty="0"/>
          </a:p>
        </p:txBody>
      </p:sp>
    </p:spTree>
    <p:extLst>
      <p:ext uri="{BB962C8B-B14F-4D97-AF65-F5344CB8AC3E}">
        <p14:creationId xmlns:p14="http://schemas.microsoft.com/office/powerpoint/2010/main" val="423704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3EFEFE-89BB-44AD-AF57-27C200F42772}"/>
              </a:ext>
            </a:extLst>
          </p:cNvPr>
          <p:cNvSpPr>
            <a:spLocks noGrp="1"/>
          </p:cNvSpPr>
          <p:nvPr>
            <p:ph type="title"/>
          </p:nvPr>
        </p:nvSpPr>
        <p:spPr>
          <a:xfrm>
            <a:off x="5411931" y="452718"/>
            <a:ext cx="4638903" cy="1400530"/>
          </a:xfrm>
        </p:spPr>
        <p:txBody>
          <a:bodyPr>
            <a:normAutofit/>
          </a:bodyPr>
          <a:lstStyle/>
          <a:p>
            <a:r>
              <a:rPr lang="en-IN" dirty="0"/>
              <a:t>Applications of Tiny ML</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4F71C361-FEFE-4268-84C4-3F5E5BFB4E42}"/>
              </a:ext>
            </a:extLst>
          </p:cNvPr>
          <p:cNvPicPr>
            <a:picLocks noChangeAspect="1"/>
          </p:cNvPicPr>
          <p:nvPr/>
        </p:nvPicPr>
        <p:blipFill rotWithShape="1">
          <a:blip r:embed="rId3"/>
          <a:srcRect l="4127" r="47539" b="-3"/>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C73A24F-8AAA-4DDE-8A58-5E3AD1A89311}"/>
              </a:ext>
            </a:extLst>
          </p:cNvPr>
          <p:cNvSpPr>
            <a:spLocks noGrp="1"/>
          </p:cNvSpPr>
          <p:nvPr>
            <p:ph idx="1"/>
          </p:nvPr>
        </p:nvSpPr>
        <p:spPr>
          <a:xfrm>
            <a:off x="5410950" y="2052918"/>
            <a:ext cx="4638903" cy="4195481"/>
          </a:xfrm>
        </p:spPr>
        <p:txBody>
          <a:bodyPr>
            <a:normAutofit/>
          </a:bodyPr>
          <a:lstStyle/>
          <a:p>
            <a:pPr>
              <a:lnSpc>
                <a:spcPct val="90000"/>
              </a:lnSpc>
            </a:pPr>
            <a:r>
              <a:rPr lang="en-US" dirty="0"/>
              <a:t>keyword spotting</a:t>
            </a:r>
            <a:endParaRPr lang="en-US"/>
          </a:p>
          <a:p>
            <a:pPr>
              <a:lnSpc>
                <a:spcPct val="90000"/>
              </a:lnSpc>
            </a:pPr>
            <a:r>
              <a:rPr lang="en-US" dirty="0"/>
              <a:t>visual wake words</a:t>
            </a:r>
            <a:endParaRPr lang="en-US"/>
          </a:p>
          <a:p>
            <a:pPr>
              <a:lnSpc>
                <a:spcPct val="90000"/>
              </a:lnSpc>
            </a:pPr>
            <a:r>
              <a:rPr lang="en-US" dirty="0"/>
              <a:t>gesture recognition</a:t>
            </a:r>
            <a:endParaRPr lang="en-US"/>
          </a:p>
          <a:p>
            <a:pPr>
              <a:lnSpc>
                <a:spcPct val="90000"/>
              </a:lnSpc>
            </a:pPr>
            <a:r>
              <a:rPr lang="en-US" dirty="0"/>
              <a:t>IOT hardware</a:t>
            </a:r>
            <a:endParaRPr lang="en-US"/>
          </a:p>
          <a:p>
            <a:pPr>
              <a:lnSpc>
                <a:spcPct val="90000"/>
              </a:lnSpc>
            </a:pPr>
            <a:r>
              <a:rPr lang="en-US" dirty="0"/>
              <a:t>monitor shelves in stores</a:t>
            </a:r>
            <a:endParaRPr lang="en-US"/>
          </a:p>
          <a:p>
            <a:pPr>
              <a:lnSpc>
                <a:spcPct val="90000"/>
              </a:lnSpc>
            </a:pPr>
            <a:r>
              <a:rPr lang="en-US" dirty="0"/>
              <a:t>embedded in livestock wearables to monitor vital parameters</a:t>
            </a:r>
            <a:endParaRPr lang="en-US"/>
          </a:p>
          <a:p>
            <a:pPr>
              <a:lnSpc>
                <a:spcPct val="90000"/>
              </a:lnSpc>
            </a:pPr>
            <a:r>
              <a:rPr lang="en-US" dirty="0"/>
              <a:t>monitor critical as well as palliative care patients in real-time, sending out alerts when emergency action is required.</a:t>
            </a:r>
            <a:endParaRPr lang="en-US"/>
          </a:p>
          <a:p>
            <a:pPr>
              <a:lnSpc>
                <a:spcPct val="90000"/>
              </a:lnSpc>
            </a:pPr>
            <a:endParaRPr lang="en-IN"/>
          </a:p>
        </p:txBody>
      </p:sp>
    </p:spTree>
    <p:extLst>
      <p:ext uri="{BB962C8B-B14F-4D97-AF65-F5344CB8AC3E}">
        <p14:creationId xmlns:p14="http://schemas.microsoft.com/office/powerpoint/2010/main" val="61503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59EC6FFF-3949-4638-A265-B1515909B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4D9AEB1-CFFA-4142-A7F9-059A7A017609}"/>
              </a:ext>
            </a:extLst>
          </p:cNvPr>
          <p:cNvSpPr/>
          <p:nvPr/>
        </p:nvSpPr>
        <p:spPr>
          <a:xfrm>
            <a:off x="988694" y="1063416"/>
            <a:ext cx="6034406" cy="4811730"/>
          </a:xfrm>
          <a:prstGeom prst="rect">
            <a:avLst/>
          </a:prstGeom>
        </p:spPr>
        <p:txBody>
          <a:bodyPr vert="horz" lIns="91440" tIns="45720" rIns="91440" bIns="45720" rtlCol="0" anchor="ctr">
            <a:normAutofit/>
          </a:bodyPr>
          <a:lstStyle/>
          <a:p>
            <a:pPr algn="r">
              <a:spcBef>
                <a:spcPct val="0"/>
              </a:spcBef>
              <a:spcAft>
                <a:spcPts val="600"/>
              </a:spcAft>
            </a:pPr>
            <a:r>
              <a:rPr lang="en-US" sz="6600" b="0" i="0" kern="1200">
                <a:ln w="0"/>
                <a:solidFill>
                  <a:schemeClr val="tx2"/>
                </a:solidFill>
                <a:effectLst>
                  <a:reflection blurRad="6350" stA="53000" endA="300" endPos="35500" dir="5400000" sy="-90000" algn="bl" rotWithShape="0"/>
                </a:effectLst>
                <a:latin typeface="+mj-lt"/>
                <a:ea typeface="+mj-ea"/>
                <a:cs typeface="+mj-cs"/>
              </a:rPr>
              <a:t>Thank You</a:t>
            </a:r>
          </a:p>
        </p:txBody>
      </p:sp>
      <p:sp>
        <p:nvSpPr>
          <p:cNvPr id="25" name="Rectangle 24">
            <a:extLst>
              <a:ext uri="{FF2B5EF4-FFF2-40B4-BE49-F238E27FC236}">
                <a16:creationId xmlns:a16="http://schemas.microsoft.com/office/drawing/2014/main" id="{8C05BC5F-3118-49D0-B18C-5D9CC922C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733" y="0"/>
            <a:ext cx="321564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A4B1E59-3C8A-453C-B841-6AB3B0CF7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344" y="0"/>
            <a:ext cx="1438656" cy="6858000"/>
          </a:xfrm>
          <a:prstGeom prst="rect">
            <a:avLst/>
          </a:prstGeom>
          <a:solidFill>
            <a:schemeClr val="bg2">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92948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2BE30-D1CD-4871-8E16-76C4DFC1BEE5}"/>
              </a:ext>
            </a:extLst>
          </p:cNvPr>
          <p:cNvSpPr>
            <a:spLocks noGrp="1"/>
          </p:cNvSpPr>
          <p:nvPr>
            <p:ph type="title"/>
          </p:nvPr>
        </p:nvSpPr>
        <p:spPr>
          <a:xfrm>
            <a:off x="646111" y="452718"/>
            <a:ext cx="9404723" cy="1400530"/>
          </a:xfrm>
        </p:spPr>
        <p:txBody>
          <a:bodyPr>
            <a:normAutofit/>
          </a:bodyPr>
          <a:lstStyle/>
          <a:p>
            <a:r>
              <a:rPr lang="en-IN"/>
              <a:t>What is Machine Learning?</a:t>
            </a:r>
          </a:p>
        </p:txBody>
      </p:sp>
      <p:pic>
        <p:nvPicPr>
          <p:cNvPr id="92" name="Picture 92" descr="Diagram&#10;&#10;Description automatically generated">
            <a:extLst>
              <a:ext uri="{FF2B5EF4-FFF2-40B4-BE49-F238E27FC236}">
                <a16:creationId xmlns:a16="http://schemas.microsoft.com/office/drawing/2014/main" id="{048A8375-3F5A-433D-9BE1-D40F1AAD6585}"/>
              </a:ext>
            </a:extLst>
          </p:cNvPr>
          <p:cNvPicPr>
            <a:picLocks noGrp="1" noChangeAspect="1"/>
          </p:cNvPicPr>
          <p:nvPr>
            <p:ph idx="1"/>
          </p:nvPr>
        </p:nvPicPr>
        <p:blipFill>
          <a:blip r:embed="rId3"/>
          <a:stretch>
            <a:fillRect/>
          </a:stretch>
        </p:blipFill>
        <p:spPr>
          <a:xfrm>
            <a:off x="2170421" y="2052918"/>
            <a:ext cx="6812323" cy="4195481"/>
          </a:xfrm>
        </p:spPr>
      </p:pic>
    </p:spTree>
    <p:extLst>
      <p:ext uri="{BB962C8B-B14F-4D97-AF65-F5344CB8AC3E}">
        <p14:creationId xmlns:p14="http://schemas.microsoft.com/office/powerpoint/2010/main" val="427570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D11E91-AD87-4C81-B335-6ACFA6CF38FE}"/>
              </a:ext>
            </a:extLst>
          </p:cNvPr>
          <p:cNvSpPr>
            <a:spLocks noGrp="1"/>
          </p:cNvSpPr>
          <p:nvPr>
            <p:ph type="title"/>
          </p:nvPr>
        </p:nvSpPr>
        <p:spPr>
          <a:xfrm>
            <a:off x="648930" y="629266"/>
            <a:ext cx="6188190" cy="1622321"/>
          </a:xfrm>
        </p:spPr>
        <p:txBody>
          <a:bodyPr>
            <a:normAutofit/>
          </a:bodyPr>
          <a:lstStyle/>
          <a:p>
            <a:r>
              <a:rPr lang="en-IN">
                <a:solidFill>
                  <a:srgbClr val="EBEBEB"/>
                </a:solidFill>
              </a:rPr>
              <a:t>What is Tiny ML?</a:t>
            </a:r>
          </a:p>
        </p:txBody>
      </p:sp>
      <p:sp>
        <p:nvSpPr>
          <p:cNvPr id="3" name="Content Placeholder 2">
            <a:extLst>
              <a:ext uri="{FF2B5EF4-FFF2-40B4-BE49-F238E27FC236}">
                <a16:creationId xmlns:a16="http://schemas.microsoft.com/office/drawing/2014/main" id="{87708758-1E9D-4BFD-A343-DF2797E5A8D2}"/>
              </a:ext>
            </a:extLst>
          </p:cNvPr>
          <p:cNvSpPr>
            <a:spLocks noGrp="1"/>
          </p:cNvSpPr>
          <p:nvPr>
            <p:ph idx="1"/>
          </p:nvPr>
        </p:nvSpPr>
        <p:spPr>
          <a:xfrm>
            <a:off x="648930" y="2438400"/>
            <a:ext cx="6188189" cy="3785419"/>
          </a:xfrm>
        </p:spPr>
        <p:txBody>
          <a:bodyPr vert="horz" lIns="91440" tIns="45720" rIns="91440" bIns="45720" rtlCol="0" anchor="t">
            <a:normAutofit/>
          </a:bodyPr>
          <a:lstStyle/>
          <a:p>
            <a:pPr>
              <a:lnSpc>
                <a:spcPct val="90000"/>
              </a:lnSpc>
            </a:pPr>
            <a:r>
              <a:rPr lang="en-US" sz="1600" b="0" i="0" dirty="0">
                <a:solidFill>
                  <a:srgbClr val="FFFFFF"/>
                </a:solidFill>
                <a:effectLst/>
                <a:latin typeface="charter"/>
              </a:rPr>
              <a:t>Tiny machine learning (Tiny ML) is the intersection of machine learning and embedded internet of things (IoT) devices. The field is an emerging engineering discipline that has the potential to revolutionize many industries.</a:t>
            </a:r>
          </a:p>
          <a:p>
            <a:pPr>
              <a:lnSpc>
                <a:spcPct val="90000"/>
              </a:lnSpc>
            </a:pPr>
            <a:r>
              <a:rPr lang="en-IN" sz="1600" dirty="0">
                <a:solidFill>
                  <a:srgbClr val="FFFFFF"/>
                </a:solidFill>
              </a:rPr>
              <a:t>Tiny ML is a framework that allows neural network to run on edge</a:t>
            </a:r>
            <a:r>
              <a:rPr lang="en-IN" sz="1600" u="sng" dirty="0">
                <a:solidFill>
                  <a:srgbClr val="FFFFFF"/>
                </a:solidFill>
              </a:rPr>
              <a:t> </a:t>
            </a:r>
            <a:r>
              <a:rPr lang="en-IN" sz="1600" dirty="0">
                <a:solidFill>
                  <a:srgbClr val="FFFFFF"/>
                </a:solidFill>
              </a:rPr>
              <a:t>devices</a:t>
            </a:r>
            <a:r>
              <a:rPr lang="en-IN" sz="1600" u="sng" dirty="0">
                <a:solidFill>
                  <a:srgbClr val="FFFFFF"/>
                </a:solidFill>
              </a:rPr>
              <a:t> </a:t>
            </a:r>
            <a:r>
              <a:rPr lang="en-IN" sz="1600" dirty="0">
                <a:solidFill>
                  <a:srgbClr val="FFFFFF"/>
                </a:solidFill>
              </a:rPr>
              <a:t>(low power devices with limited ram and CPU power). This is a very complex challenge as most neural networks run on a GPU or an AISC which are very powerful and energy hungry.</a:t>
            </a:r>
          </a:p>
          <a:p>
            <a:pPr>
              <a:lnSpc>
                <a:spcPct val="90000"/>
              </a:lnSpc>
            </a:pPr>
            <a:r>
              <a:rPr lang="en-US" sz="1600" dirty="0">
                <a:solidFill>
                  <a:srgbClr val="FFFFFF"/>
                </a:solidFill>
              </a:rPr>
              <a:t>the Tiny ML system is flashed with binary files which are generated from the trained model on a larger host machine</a:t>
            </a:r>
          </a:p>
          <a:p>
            <a:pPr>
              <a:lnSpc>
                <a:spcPct val="90000"/>
              </a:lnSpc>
            </a:pPr>
            <a:r>
              <a:rPr lang="en-US" sz="1600" b="0" i="0" dirty="0">
                <a:solidFill>
                  <a:srgbClr val="FFFFFF"/>
                </a:solidFill>
                <a:effectLst/>
                <a:latin typeface="charter"/>
              </a:rPr>
              <a:t>Tiny ML emerged from the concept of the internet of things (IoT). The traditional idea of IoT was that data would be sent from a local device to the cloud for processing.</a:t>
            </a:r>
            <a:endParaRPr lang="en-IN" sz="1600" u="sng" dirty="0">
              <a:solidFill>
                <a:srgbClr val="FFFFFF"/>
              </a:solidFill>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5">
            <a:extLst>
              <a:ext uri="{FF2B5EF4-FFF2-40B4-BE49-F238E27FC236}">
                <a16:creationId xmlns:a16="http://schemas.microsoft.com/office/drawing/2014/main" id="{61329181-FF55-4DDE-B738-5DF07F8299A6}"/>
              </a:ext>
            </a:extLst>
          </p:cNvPr>
          <p:cNvPicPr>
            <a:picLocks noChangeAspect="1"/>
          </p:cNvPicPr>
          <p:nvPr/>
        </p:nvPicPr>
        <p:blipFill rotWithShape="1">
          <a:blip r:embed="rId3"/>
          <a:srcRect l="20453" r="34314"/>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700012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7" name="Picture 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8" name="Picture 1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9" name="Oval 1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0" name="Picture 1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 name="Picture 1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2" name="Rectangle 1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43" name="Rectangle 20">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45" name="Freeform: Shape 24">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320353F-5903-4E62-B6BB-CB544698052F}"/>
              </a:ext>
            </a:extLst>
          </p:cNvPr>
          <p:cNvSpPr/>
          <p:nvPr/>
        </p:nvSpPr>
        <p:spPr>
          <a:xfrm>
            <a:off x="965505" y="623571"/>
            <a:ext cx="10260990" cy="3523885"/>
          </a:xfrm>
          <a:prstGeom prst="rect">
            <a:avLst/>
          </a:prstGeom>
        </p:spPr>
        <p:txBody>
          <a:bodyPr vert="horz" lIns="91440" tIns="45720" rIns="91440" bIns="45720" rtlCol="0" anchor="b">
            <a:normAutofit/>
          </a:bodyPr>
          <a:lstStyle/>
          <a:p>
            <a:pPr algn="ctr">
              <a:spcBef>
                <a:spcPct val="0"/>
              </a:spcBef>
              <a:spcAft>
                <a:spcPts val="600"/>
              </a:spcAft>
            </a:pPr>
            <a:r>
              <a:rPr kumimoji="0" lang="en-US" sz="8000" b="0" i="0" u="none" strike="noStrike" kern="1200" cap="none" spc="0" normalizeH="0" baseline="0" noProof="0">
                <a:ln>
                  <a:noFill/>
                </a:ln>
                <a:solidFill>
                  <a:schemeClr val="tx2"/>
                </a:solidFill>
                <a:effectLst/>
                <a:uLnTx/>
                <a:uFillTx/>
                <a:latin typeface="+mj-lt"/>
                <a:ea typeface="+mj-ea"/>
                <a:cs typeface="+mj-cs"/>
              </a:rPr>
              <a:t>Difference between ML and Tiny ML</a:t>
            </a:r>
            <a:endParaRPr lang="en-US" sz="8000" b="0" i="0" kern="1200" cap="none" spc="0">
              <a:ln w="0"/>
              <a:solidFill>
                <a:schemeClr val="tx2"/>
              </a:solidFill>
              <a:effectLst>
                <a:outerShdw blurRad="38100" dist="25400" dir="5400000" algn="ctr" rotWithShape="0">
                  <a:srgbClr val="6E747A">
                    <a:alpha val="43000"/>
                  </a:srgbClr>
                </a:outerShdw>
              </a:effectLst>
              <a:latin typeface="+mj-lt"/>
              <a:ea typeface="+mj-ea"/>
              <a:cs typeface="+mj-cs"/>
            </a:endParaRPr>
          </a:p>
        </p:txBody>
      </p:sp>
    </p:spTree>
    <p:extLst>
      <p:ext uri="{BB962C8B-B14F-4D97-AF65-F5344CB8AC3E}">
        <p14:creationId xmlns:p14="http://schemas.microsoft.com/office/powerpoint/2010/main" val="2494155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277D6-E2BA-4203-AB6A-F984589CD84D}"/>
              </a:ext>
            </a:extLst>
          </p:cNvPr>
          <p:cNvSpPr>
            <a:spLocks noGrp="1"/>
          </p:cNvSpPr>
          <p:nvPr>
            <p:ph type="title"/>
          </p:nvPr>
        </p:nvSpPr>
        <p:spPr>
          <a:xfrm>
            <a:off x="648930" y="629266"/>
            <a:ext cx="5616217" cy="1622321"/>
          </a:xfrm>
        </p:spPr>
        <p:txBody>
          <a:bodyPr>
            <a:normAutofit/>
          </a:bodyPr>
          <a:lstStyle/>
          <a:p>
            <a:r>
              <a:rPr lang="en-IN">
                <a:solidFill>
                  <a:srgbClr val="EBEBEB"/>
                </a:solidFill>
              </a:rPr>
              <a:t>On the basis of components</a:t>
            </a:r>
          </a:p>
        </p:txBody>
      </p:sp>
      <p:sp>
        <p:nvSpPr>
          <p:cNvPr id="11"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3" name="Freeform: Shape 12">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3">
            <a:extLst>
              <a:ext uri="{FF2B5EF4-FFF2-40B4-BE49-F238E27FC236}">
                <a16:creationId xmlns:a16="http://schemas.microsoft.com/office/drawing/2014/main" id="{04B2B4D8-9315-4B05-B3A9-3CFA52BAA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3742" y="1926496"/>
            <a:ext cx="3980139" cy="3005004"/>
          </a:xfrm>
          <a:prstGeom prst="rect">
            <a:avLst/>
          </a:prstGeom>
          <a:effectLst/>
        </p:spPr>
      </p:pic>
      <p:sp>
        <p:nvSpPr>
          <p:cNvPr id="15" name="Rectangle 14">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AA8B4E6-EFD5-4186-BFB9-1EE3FBA8F3C3}"/>
              </a:ext>
            </a:extLst>
          </p:cNvPr>
          <p:cNvSpPr>
            <a:spLocks noGrp="1"/>
          </p:cNvSpPr>
          <p:nvPr>
            <p:ph idx="1"/>
          </p:nvPr>
        </p:nvSpPr>
        <p:spPr>
          <a:xfrm>
            <a:off x="648931" y="2438400"/>
            <a:ext cx="5616216" cy="3785419"/>
          </a:xfrm>
        </p:spPr>
        <p:txBody>
          <a:bodyPr>
            <a:normAutofit/>
          </a:bodyPr>
          <a:lstStyle/>
          <a:p>
            <a:pPr>
              <a:lnSpc>
                <a:spcPct val="90000"/>
              </a:lnSpc>
            </a:pPr>
            <a:r>
              <a:rPr lang="en-IN" sz="1500">
                <a:solidFill>
                  <a:srgbClr val="FFFFFF"/>
                </a:solidFill>
              </a:rPr>
              <a:t>ML:</a:t>
            </a:r>
          </a:p>
          <a:p>
            <a:pPr lvl="1">
              <a:lnSpc>
                <a:spcPct val="90000"/>
              </a:lnSpc>
            </a:pPr>
            <a:r>
              <a:rPr lang="en-IN" sz="1500">
                <a:solidFill>
                  <a:srgbClr val="FFFFFF"/>
                </a:solidFill>
              </a:rPr>
              <a:t>Works on powerful CPU, GPU and AISC namely TPU (Tensor Processing Unit). </a:t>
            </a:r>
          </a:p>
          <a:p>
            <a:pPr lvl="1">
              <a:lnSpc>
                <a:spcPct val="90000"/>
              </a:lnSpc>
            </a:pPr>
            <a:r>
              <a:rPr lang="en-IN" sz="1500">
                <a:solidFill>
                  <a:srgbClr val="FFFFFF"/>
                </a:solidFill>
              </a:rPr>
              <a:t>Even the inbuilt graphic card have more memory than most powerful edge devices and physical memories can even go into hundred of gigabytes.</a:t>
            </a:r>
          </a:p>
          <a:p>
            <a:pPr lvl="1">
              <a:lnSpc>
                <a:spcPct val="90000"/>
              </a:lnSpc>
            </a:pPr>
            <a:r>
              <a:rPr lang="en-IN" sz="1500">
                <a:solidFill>
                  <a:srgbClr val="FFFFFF"/>
                </a:solidFill>
              </a:rPr>
              <a:t>They requires huge amount of electricity to run</a:t>
            </a:r>
          </a:p>
          <a:p>
            <a:pPr lvl="1">
              <a:lnSpc>
                <a:spcPct val="90000"/>
              </a:lnSpc>
            </a:pPr>
            <a:r>
              <a:rPr lang="en-IN" sz="1500">
                <a:solidFill>
                  <a:srgbClr val="FFFFFF"/>
                </a:solidFill>
              </a:rPr>
              <a:t>These systems can train and run very powerful, complex and sophisticated neural networks(machine learning algorithms)</a:t>
            </a:r>
          </a:p>
          <a:p>
            <a:pPr lvl="1">
              <a:lnSpc>
                <a:spcPct val="90000"/>
              </a:lnSpc>
            </a:pPr>
            <a:r>
              <a:rPr lang="en-IN" sz="1500">
                <a:solidFill>
                  <a:srgbClr val="FFFFFF"/>
                </a:solidFill>
              </a:rPr>
              <a:t>They have high speed network access to access cloud resources.</a:t>
            </a:r>
          </a:p>
        </p:txBody>
      </p:sp>
    </p:spTree>
    <p:extLst>
      <p:ext uri="{BB962C8B-B14F-4D97-AF65-F5344CB8AC3E}">
        <p14:creationId xmlns:p14="http://schemas.microsoft.com/office/powerpoint/2010/main" val="2823718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23AFAE4-52C1-4857-BEF9-A5C071DF413A}"/>
              </a:ext>
            </a:extLst>
          </p:cNvPr>
          <p:cNvSpPr>
            <a:spLocks noGrp="1"/>
          </p:cNvSpPr>
          <p:nvPr>
            <p:ph type="title"/>
          </p:nvPr>
        </p:nvSpPr>
        <p:spPr>
          <a:xfrm>
            <a:off x="653143" y="1645920"/>
            <a:ext cx="3522879" cy="4470821"/>
          </a:xfrm>
        </p:spPr>
        <p:txBody>
          <a:bodyPr>
            <a:normAutofit/>
          </a:bodyPr>
          <a:lstStyle/>
          <a:p>
            <a:pPr algn="r"/>
            <a:r>
              <a:rPr lang="en-IN">
                <a:solidFill>
                  <a:schemeClr val="bg2"/>
                </a:solidFill>
              </a:rPr>
              <a:t>On basis of components</a:t>
            </a:r>
          </a:p>
        </p:txBody>
      </p:sp>
      <p:sp>
        <p:nvSpPr>
          <p:cNvPr id="3" name="Content Placeholder 2">
            <a:extLst>
              <a:ext uri="{FF2B5EF4-FFF2-40B4-BE49-F238E27FC236}">
                <a16:creationId xmlns:a16="http://schemas.microsoft.com/office/drawing/2014/main" id="{5EBA4F97-FFBE-47D0-A3D7-52179618E0FA}"/>
              </a:ext>
            </a:extLst>
          </p:cNvPr>
          <p:cNvSpPr>
            <a:spLocks noGrp="1"/>
          </p:cNvSpPr>
          <p:nvPr>
            <p:ph idx="1"/>
          </p:nvPr>
        </p:nvSpPr>
        <p:spPr>
          <a:xfrm>
            <a:off x="5204109" y="1645920"/>
            <a:ext cx="6269434" cy="4470821"/>
          </a:xfrm>
        </p:spPr>
        <p:txBody>
          <a:bodyPr>
            <a:normAutofit/>
          </a:bodyPr>
          <a:lstStyle/>
          <a:p>
            <a:r>
              <a:rPr lang="en-IN" dirty="0"/>
              <a:t>Tiny ML</a:t>
            </a:r>
          </a:p>
          <a:p>
            <a:pPr lvl="1"/>
            <a:r>
              <a:rPr lang="en-IN" dirty="0"/>
              <a:t>Very slow processor which can only execute a few thousand basic operations per second</a:t>
            </a:r>
          </a:p>
          <a:p>
            <a:pPr lvl="1"/>
            <a:r>
              <a:rPr lang="en-IN" dirty="0"/>
              <a:t>No specialized hardware(GPU/TPU) to accelerate process</a:t>
            </a:r>
          </a:p>
          <a:p>
            <a:pPr lvl="1"/>
            <a:r>
              <a:rPr lang="en-IN" dirty="0"/>
              <a:t>Works on as little as a few milliwatts (mW)</a:t>
            </a:r>
          </a:p>
          <a:p>
            <a:pPr lvl="1"/>
            <a:r>
              <a:rPr lang="en-IN" dirty="0"/>
              <a:t>A very little ram and storage</a:t>
            </a:r>
          </a:p>
          <a:p>
            <a:pPr lvl="1"/>
            <a:r>
              <a:rPr lang="en-IN" dirty="0"/>
              <a:t>Works on a specialized problem, for e.g. a security camera only works intrusion detection and do nothing else with the data, no other operation</a:t>
            </a:r>
          </a:p>
          <a:p>
            <a:pPr lvl="1"/>
            <a:r>
              <a:rPr lang="en-IN" dirty="0"/>
              <a:t>Can’t store any previous data because of limited storage</a:t>
            </a:r>
          </a:p>
        </p:txBody>
      </p:sp>
    </p:spTree>
    <p:extLst>
      <p:ext uri="{BB962C8B-B14F-4D97-AF65-F5344CB8AC3E}">
        <p14:creationId xmlns:p14="http://schemas.microsoft.com/office/powerpoint/2010/main" val="232643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BCA694-A25E-4FD2-AD9A-47C07F8706F0}"/>
              </a:ext>
            </a:extLst>
          </p:cNvPr>
          <p:cNvSpPr>
            <a:spLocks noGrp="1"/>
          </p:cNvSpPr>
          <p:nvPr>
            <p:ph type="title"/>
          </p:nvPr>
        </p:nvSpPr>
        <p:spPr>
          <a:xfrm>
            <a:off x="648930" y="629266"/>
            <a:ext cx="5616217" cy="1622321"/>
          </a:xfrm>
        </p:spPr>
        <p:txBody>
          <a:bodyPr>
            <a:normAutofit/>
          </a:bodyPr>
          <a:lstStyle/>
          <a:p>
            <a:r>
              <a:rPr lang="en-IN">
                <a:solidFill>
                  <a:srgbClr val="EBEBEB"/>
                </a:solidFill>
              </a:rPr>
              <a:t>On the basis of layers</a:t>
            </a:r>
          </a:p>
        </p:txBody>
      </p:sp>
      <p:sp>
        <p:nvSpPr>
          <p:cNvPr id="15"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7" name="Freeform: Shape 16">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8" name="Content Placeholder 5">
            <a:extLst>
              <a:ext uri="{FF2B5EF4-FFF2-40B4-BE49-F238E27FC236}">
                <a16:creationId xmlns:a16="http://schemas.microsoft.com/office/drawing/2014/main" id="{BE314BAB-9E54-4E52-B390-CAECE4C25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3742" y="909923"/>
            <a:ext cx="3980139" cy="5038151"/>
          </a:xfrm>
          <a:prstGeom prst="rect">
            <a:avLst/>
          </a:prstGeom>
          <a:effectLst/>
        </p:spPr>
      </p:pic>
      <p:sp>
        <p:nvSpPr>
          <p:cNvPr id="19" name="Rectangle 18">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Content Placeholder 6">
            <a:extLst>
              <a:ext uri="{FF2B5EF4-FFF2-40B4-BE49-F238E27FC236}">
                <a16:creationId xmlns:a16="http://schemas.microsoft.com/office/drawing/2014/main" id="{B72663F2-C2A0-4F19-AF08-836292F13D17}"/>
              </a:ext>
            </a:extLst>
          </p:cNvPr>
          <p:cNvSpPr>
            <a:spLocks noGrp="1"/>
          </p:cNvSpPr>
          <p:nvPr>
            <p:ph idx="1"/>
          </p:nvPr>
        </p:nvSpPr>
        <p:spPr>
          <a:xfrm>
            <a:off x="648931" y="2438400"/>
            <a:ext cx="5616216" cy="3785419"/>
          </a:xfrm>
        </p:spPr>
        <p:txBody>
          <a:bodyPr>
            <a:normAutofit/>
          </a:bodyPr>
          <a:lstStyle/>
          <a:p>
            <a:pPr marL="457200" lvl="1" indent="0">
              <a:lnSpc>
                <a:spcPct val="90000"/>
              </a:lnSpc>
              <a:buNone/>
            </a:pPr>
            <a:r>
              <a:rPr lang="en-IN" sz="1700">
                <a:solidFill>
                  <a:srgbClr val="FFFFFF"/>
                </a:solidFill>
              </a:rPr>
              <a:t>ML:</a:t>
            </a:r>
          </a:p>
          <a:p>
            <a:pPr lvl="1">
              <a:lnSpc>
                <a:spcPct val="90000"/>
              </a:lnSpc>
            </a:pPr>
            <a:r>
              <a:rPr lang="en-IN" sz="1700">
                <a:solidFill>
                  <a:srgbClr val="FFFFFF"/>
                </a:solidFill>
              </a:rPr>
              <a:t>Vary from a simple neuron to a network of tens of hundreds of layers</a:t>
            </a:r>
          </a:p>
          <a:p>
            <a:pPr lvl="1">
              <a:lnSpc>
                <a:spcPct val="90000"/>
              </a:lnSpc>
            </a:pPr>
            <a:r>
              <a:rPr lang="en-IN" sz="1700">
                <a:solidFill>
                  <a:srgbClr val="FFFFFF"/>
                </a:solidFill>
              </a:rPr>
              <a:t>High degree of representational capacity i.e. a neuron depends on many or all of previous inputs and thus requires large computation</a:t>
            </a:r>
          </a:p>
          <a:p>
            <a:pPr lvl="1">
              <a:lnSpc>
                <a:spcPct val="90000"/>
              </a:lnSpc>
            </a:pPr>
            <a:r>
              <a:rPr lang="en-IN" sz="1700">
                <a:solidFill>
                  <a:srgbClr val="FFFFFF"/>
                </a:solidFill>
              </a:rPr>
              <a:t>Can extract more information</a:t>
            </a:r>
          </a:p>
          <a:p>
            <a:pPr lvl="1">
              <a:lnSpc>
                <a:spcPct val="90000"/>
              </a:lnSpc>
            </a:pPr>
            <a:r>
              <a:rPr lang="en-IN" sz="1700">
                <a:solidFill>
                  <a:srgbClr val="FFFFFF"/>
                </a:solidFill>
              </a:rPr>
              <a:t>Can make out more patterns from the data</a:t>
            </a:r>
          </a:p>
          <a:p>
            <a:pPr lvl="1">
              <a:lnSpc>
                <a:spcPct val="90000"/>
              </a:lnSpc>
            </a:pPr>
            <a:r>
              <a:rPr lang="en-IN" sz="1700">
                <a:solidFill>
                  <a:srgbClr val="FFFFFF"/>
                </a:solidFill>
              </a:rPr>
              <a:t>Slow to compute</a:t>
            </a:r>
          </a:p>
          <a:p>
            <a:pPr lvl="1">
              <a:lnSpc>
                <a:spcPct val="90000"/>
              </a:lnSpc>
            </a:pPr>
            <a:r>
              <a:rPr lang="en-IN" sz="1700">
                <a:solidFill>
                  <a:srgbClr val="FFFFFF"/>
                </a:solidFill>
              </a:rPr>
              <a:t>Can have a complex neuron weight and bias</a:t>
            </a:r>
          </a:p>
          <a:p>
            <a:pPr marL="457200" lvl="1" indent="0">
              <a:lnSpc>
                <a:spcPct val="90000"/>
              </a:lnSpc>
              <a:buNone/>
            </a:pPr>
            <a:endParaRPr lang="en-IN" sz="1700">
              <a:solidFill>
                <a:srgbClr val="FFFFFF"/>
              </a:solidFill>
            </a:endParaRPr>
          </a:p>
        </p:txBody>
      </p:sp>
    </p:spTree>
    <p:extLst>
      <p:ext uri="{BB962C8B-B14F-4D97-AF65-F5344CB8AC3E}">
        <p14:creationId xmlns:p14="http://schemas.microsoft.com/office/powerpoint/2010/main" val="15022610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E683B2-4903-45A1-8A02-40EA7111E2AC}"/>
              </a:ext>
            </a:extLst>
          </p:cNvPr>
          <p:cNvSpPr>
            <a:spLocks noGrp="1"/>
          </p:cNvSpPr>
          <p:nvPr>
            <p:ph type="title"/>
          </p:nvPr>
        </p:nvSpPr>
        <p:spPr>
          <a:xfrm>
            <a:off x="648930" y="629266"/>
            <a:ext cx="5616217" cy="1622321"/>
          </a:xfrm>
        </p:spPr>
        <p:txBody>
          <a:bodyPr>
            <a:normAutofit/>
          </a:bodyPr>
          <a:lstStyle/>
          <a:p>
            <a:r>
              <a:rPr lang="en-IN">
                <a:solidFill>
                  <a:srgbClr val="EBEBEB"/>
                </a:solidFill>
              </a:rPr>
              <a:t>On the basis of layers</a:t>
            </a:r>
          </a:p>
        </p:txBody>
      </p:sp>
      <p:sp>
        <p:nvSpPr>
          <p:cNvPr id="21"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23" name="Freeform: Shape 22">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4" name="Content Placeholder 9">
            <a:extLst>
              <a:ext uri="{FF2B5EF4-FFF2-40B4-BE49-F238E27FC236}">
                <a16:creationId xmlns:a16="http://schemas.microsoft.com/office/drawing/2014/main" id="{E76D2645-FF6D-4DDA-B65F-DCE9FFEC6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3742" y="1608085"/>
            <a:ext cx="3980139" cy="3641827"/>
          </a:xfrm>
          <a:prstGeom prst="rect">
            <a:avLst/>
          </a:prstGeom>
          <a:effectLst/>
        </p:spPr>
      </p:pic>
      <p:sp>
        <p:nvSpPr>
          <p:cNvPr id="25" name="Rectangle 24">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Content Placeholder 11">
            <a:extLst>
              <a:ext uri="{FF2B5EF4-FFF2-40B4-BE49-F238E27FC236}">
                <a16:creationId xmlns:a16="http://schemas.microsoft.com/office/drawing/2014/main" id="{A1F02E9D-5042-489C-BA6D-D4801C4E247B}"/>
              </a:ext>
            </a:extLst>
          </p:cNvPr>
          <p:cNvSpPr>
            <a:spLocks noGrp="1"/>
          </p:cNvSpPr>
          <p:nvPr>
            <p:ph idx="1"/>
          </p:nvPr>
        </p:nvSpPr>
        <p:spPr>
          <a:xfrm>
            <a:off x="648931" y="2438400"/>
            <a:ext cx="5616216" cy="3785419"/>
          </a:xfrm>
        </p:spPr>
        <p:txBody>
          <a:bodyPr>
            <a:normAutofit/>
          </a:bodyPr>
          <a:lstStyle/>
          <a:p>
            <a:r>
              <a:rPr lang="en-IN">
                <a:solidFill>
                  <a:srgbClr val="FFFFFF"/>
                </a:solidFill>
              </a:rPr>
              <a:t>Tiny ML</a:t>
            </a:r>
          </a:p>
          <a:p>
            <a:pPr lvl="1"/>
            <a:r>
              <a:rPr lang="en-IN">
                <a:solidFill>
                  <a:srgbClr val="FFFFFF"/>
                </a:solidFill>
              </a:rPr>
              <a:t>Low </a:t>
            </a:r>
            <a:r>
              <a:rPr lang="en-IN" b="0" i="0" kern="1200">
                <a:solidFill>
                  <a:srgbClr val="FFFFFF"/>
                </a:solidFill>
                <a:effectLst/>
                <a:latin typeface="charter"/>
                <a:ea typeface="+mn-ea"/>
                <a:cs typeface="+mn-cs"/>
              </a:rPr>
              <a:t>representational capacity</a:t>
            </a:r>
          </a:p>
          <a:p>
            <a:pPr lvl="1"/>
            <a:r>
              <a:rPr lang="en-IN">
                <a:solidFill>
                  <a:srgbClr val="FFFFFF"/>
                </a:solidFill>
                <a:latin typeface="charter"/>
              </a:rPr>
              <a:t>At max tens of layers</a:t>
            </a:r>
          </a:p>
          <a:p>
            <a:pPr lvl="1"/>
            <a:r>
              <a:rPr lang="en-IN">
                <a:solidFill>
                  <a:srgbClr val="FFFFFF"/>
                </a:solidFill>
                <a:latin typeface="charter"/>
              </a:rPr>
              <a:t>Made by pruning synapses and pruning neurons</a:t>
            </a:r>
          </a:p>
          <a:p>
            <a:pPr lvl="1"/>
            <a:r>
              <a:rPr lang="en-IN">
                <a:solidFill>
                  <a:srgbClr val="FFFFFF"/>
                </a:solidFill>
                <a:latin typeface="charter"/>
              </a:rPr>
              <a:t>Made from network trained on powerful arch. By</a:t>
            </a:r>
          </a:p>
          <a:p>
            <a:pPr lvl="2"/>
            <a:r>
              <a:rPr lang="en-US">
                <a:solidFill>
                  <a:srgbClr val="FFFFFF"/>
                </a:solidFill>
                <a:latin typeface="charter"/>
              </a:rPr>
              <a:t>small neural weights</a:t>
            </a:r>
          </a:p>
          <a:p>
            <a:pPr lvl="2"/>
            <a:r>
              <a:rPr lang="en-US">
                <a:solidFill>
                  <a:srgbClr val="FFFFFF"/>
                </a:solidFill>
                <a:latin typeface="charter"/>
              </a:rPr>
              <a:t>network is then retrained on the pruned architecture to fine-tune the output.</a:t>
            </a:r>
            <a:endParaRPr lang="en-IN">
              <a:solidFill>
                <a:srgbClr val="FFFFFF"/>
              </a:solidFill>
              <a:latin typeface="charter"/>
            </a:endParaRPr>
          </a:p>
          <a:p>
            <a:pPr lvl="1"/>
            <a:r>
              <a:rPr lang="en-IN">
                <a:solidFill>
                  <a:srgbClr val="FFFFFF"/>
                </a:solidFill>
              </a:rPr>
              <a:t>Efficient and fast processing</a:t>
            </a:r>
          </a:p>
        </p:txBody>
      </p:sp>
    </p:spTree>
    <p:extLst>
      <p:ext uri="{BB962C8B-B14F-4D97-AF65-F5344CB8AC3E}">
        <p14:creationId xmlns:p14="http://schemas.microsoft.com/office/powerpoint/2010/main" val="41411649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D1EDF612-4636-4678-873B-3A45E1BF6D4F}"/>
              </a:ext>
            </a:extLst>
          </p:cNvPr>
          <p:cNvSpPr>
            <a:spLocks noGrp="1"/>
          </p:cNvSpPr>
          <p:nvPr>
            <p:ph type="title"/>
          </p:nvPr>
        </p:nvSpPr>
        <p:spPr>
          <a:xfrm>
            <a:off x="806195" y="804672"/>
            <a:ext cx="3521359" cy="5248656"/>
          </a:xfrm>
        </p:spPr>
        <p:txBody>
          <a:bodyPr anchor="ctr">
            <a:normAutofit/>
          </a:bodyPr>
          <a:lstStyle/>
          <a:p>
            <a:pPr algn="ctr"/>
            <a:r>
              <a:rPr lang="en-IN" dirty="0"/>
              <a:t>On the basis of Applications</a:t>
            </a:r>
            <a:endParaRPr lang="en-IN"/>
          </a:p>
        </p:txBody>
      </p:sp>
      <p:sp>
        <p:nvSpPr>
          <p:cNvPr id="3" name="Content Placeholder 2">
            <a:extLst>
              <a:ext uri="{FF2B5EF4-FFF2-40B4-BE49-F238E27FC236}">
                <a16:creationId xmlns:a16="http://schemas.microsoft.com/office/drawing/2014/main" id="{49036A7C-8A03-49CC-867B-327AC94E3700}"/>
              </a:ext>
            </a:extLst>
          </p:cNvPr>
          <p:cNvSpPr>
            <a:spLocks noGrp="1"/>
          </p:cNvSpPr>
          <p:nvPr>
            <p:ph idx="1"/>
          </p:nvPr>
        </p:nvSpPr>
        <p:spPr>
          <a:xfrm>
            <a:off x="4975861" y="804671"/>
            <a:ext cx="6399930" cy="5248657"/>
          </a:xfrm>
        </p:spPr>
        <p:txBody>
          <a:bodyPr anchor="ctr">
            <a:normAutofit/>
          </a:bodyPr>
          <a:lstStyle/>
          <a:p>
            <a:pPr>
              <a:lnSpc>
                <a:spcPct val="90000"/>
              </a:lnSpc>
            </a:pPr>
            <a:r>
              <a:rPr lang="en-US" sz="1700"/>
              <a:t>Machine learning works on servers to work on big problems while Tiny ML can be implemented to solve problems on IOT devices at hand, and can be implemented in smart wearables, embedded in clothes, monitor products in store and countless other things</a:t>
            </a:r>
          </a:p>
          <a:p>
            <a:pPr>
              <a:lnSpc>
                <a:spcPct val="90000"/>
              </a:lnSpc>
            </a:pPr>
            <a:r>
              <a:rPr lang="en-US" sz="1700"/>
              <a:t>Tiny ML can only work on basic problems and also can’t be used to train model, It only converts already trained model to a simpler models</a:t>
            </a:r>
          </a:p>
          <a:p>
            <a:pPr>
              <a:lnSpc>
                <a:spcPct val="90000"/>
              </a:lnSpc>
            </a:pPr>
            <a:r>
              <a:rPr lang="en-US" sz="1700"/>
              <a:t>Image classification, prediction and other complex tasks can’t be achieved with edge devices</a:t>
            </a:r>
          </a:p>
          <a:p>
            <a:pPr>
              <a:lnSpc>
                <a:spcPct val="90000"/>
              </a:lnSpc>
            </a:pPr>
            <a:r>
              <a:rPr lang="en-US" sz="1700"/>
              <a:t>A machine learning algorithm run on modern machines are capable of doing many great things.</a:t>
            </a:r>
          </a:p>
          <a:p>
            <a:pPr>
              <a:lnSpc>
                <a:spcPct val="90000"/>
              </a:lnSpc>
            </a:pPr>
            <a:r>
              <a:rPr lang="en-US" sz="1700"/>
              <a:t>For ex. A Nvidia RTX 3090 can process around 1400 images per second for feature extraction/classification while a edge device may take a lot of time for working on a single image. But a 3090 will be using like 460 watts of power which is not an option for a edge device</a:t>
            </a:r>
          </a:p>
        </p:txBody>
      </p:sp>
    </p:spTree>
    <p:extLst>
      <p:ext uri="{BB962C8B-B14F-4D97-AF65-F5344CB8AC3E}">
        <p14:creationId xmlns:p14="http://schemas.microsoft.com/office/powerpoint/2010/main" val="279003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Facet</Template>
  <TotalTime>245</TotalTime>
  <Words>898</Words>
  <Application>Microsoft Office PowerPoint</Application>
  <PresentationFormat>Widescreen</PresentationFormat>
  <Paragraphs>81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Tiny ML &amp; Machine Learning</vt:lpstr>
      <vt:lpstr>What is Machine Learning?</vt:lpstr>
      <vt:lpstr>What is Tiny ML?</vt:lpstr>
      <vt:lpstr>PowerPoint Presentation</vt:lpstr>
      <vt:lpstr>On the basis of components</vt:lpstr>
      <vt:lpstr>On basis of components</vt:lpstr>
      <vt:lpstr>On the basis of layers</vt:lpstr>
      <vt:lpstr>On the basis of layers</vt:lpstr>
      <vt:lpstr>On the basis of Applications</vt:lpstr>
      <vt:lpstr>Applications of machine learning</vt:lpstr>
      <vt:lpstr>Applications of Tiny ML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Tiny ML &amp; Machine Learning</dc:title>
  <dc:creator>Mayank Goel</dc:creator>
  <cp:lastModifiedBy>Mayank Goel</cp:lastModifiedBy>
  <cp:revision>60</cp:revision>
  <dcterms:created xsi:type="dcterms:W3CDTF">2022-02-24T13:58:40Z</dcterms:created>
  <dcterms:modified xsi:type="dcterms:W3CDTF">2022-02-25T15:27:15Z</dcterms:modified>
</cp:coreProperties>
</file>