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anose="020B060402020202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09ee99b8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09ee99b8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09ee99b87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09ee99b87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09ee99b8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09ee99b8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09ee99b87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09ee99b8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09ee99b87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09ee99b8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309ee99b87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309ee99b8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09ee99b87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09ee99b8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 Mini Project</a:t>
            </a:r>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646850" y="2767375"/>
            <a:ext cx="76881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Arial"/>
                <a:ea typeface="Arial"/>
                <a:cs typeface="Arial"/>
                <a:sym typeface="Arial"/>
              </a:rPr>
              <a:t>TITLE: Movie Recommendation System</a:t>
            </a:r>
            <a:endParaRPr b="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 b="1" dirty="0">
                <a:latin typeface="Arial"/>
                <a:ea typeface="Arial"/>
                <a:cs typeface="Arial"/>
                <a:sym typeface="Arial"/>
              </a:rPr>
              <a:t>TEAM MEMBERS</a:t>
            </a:r>
            <a:endParaRPr b="1"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     Vertika Singh		RA2011003010825</a:t>
            </a:r>
            <a:endParaRPr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     Aayushi Iyengar		RA2011003010840</a:t>
            </a:r>
            <a:endParaRPr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727650" y="1221581"/>
            <a:ext cx="7688700" cy="370760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dk2"/>
                </a:solidFill>
                <a:highlight>
                  <a:srgbClr val="FFFFFF"/>
                </a:highlight>
                <a:latin typeface="Arial"/>
                <a:ea typeface="Arial"/>
                <a:cs typeface="Arial"/>
                <a:sym typeface="Arial"/>
              </a:rPr>
              <a:t>In today's digital age, where countless movies are available at our fingertips, it can be challenging to navigate through the vast sea of options to find the films that truly captivate us. However, thanks to advancements in artificial intelligence (AI), movie recommendation systems have emerged as a game-changer in this realm. These systems leverage the power of AI algorithms and machine learning techniques to analyze user preferences, historical data, and various other factors to provide personalized movie recommendations. By understanding our unique tastes, these AI-driven recommendation systems enhance our movie-watching experience by suggesting films that align with our interests. In this project, we delve into the fascinating world of movie recommendation systems, exploring the underlying AI methodologies and techniques employed to create a seamless and personalized movie discovery process.</a:t>
            </a:r>
            <a:endParaRPr sz="1600" dirty="0">
              <a:solidFill>
                <a:schemeClr val="dk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8" name="Google Shape;98;p15"/>
          <p:cNvSpPr txBox="1">
            <a:spLocks noGrp="1"/>
          </p:cNvSpPr>
          <p:nvPr>
            <p:ph type="body" idx="1"/>
          </p:nvPr>
        </p:nvSpPr>
        <p:spPr>
          <a:xfrm>
            <a:off x="725850" y="1757338"/>
            <a:ext cx="7688700" cy="3064625"/>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US" sz="1400" dirty="0">
                <a:solidFill>
                  <a:srgbClr val="202124"/>
                </a:solidFill>
                <a:highlight>
                  <a:srgbClr val="FFFFFF"/>
                </a:highlight>
                <a:latin typeface="Arial"/>
                <a:ea typeface="Arial"/>
                <a:cs typeface="Arial"/>
                <a:sym typeface="Arial"/>
              </a:rPr>
              <a:t>The problem at hand is to develop an intelligent movie recommendation system using AI techniques that can accurately analyze user preferences, historical data, and other relevant factors to provide personalized movie suggestions. The system should leverage advanced machine learning algorithms to understand the intricate patterns and correlations between users' movie preferences and characteristics of different movies. It should aim to overcome the limitations of traditional recommendation methods and deliver precise, tailored recommendations that enhance the user's movie-watching experience.</a:t>
            </a:r>
          </a:p>
          <a:p>
            <a:pPr marL="0" lvl="0" indent="0" algn="just" rtl="0">
              <a:spcBef>
                <a:spcPts val="1200"/>
              </a:spcBef>
              <a:spcAft>
                <a:spcPts val="1200"/>
              </a:spcAft>
              <a:buNone/>
            </a:pPr>
            <a:r>
              <a:rPr lang="en-US" sz="1400" dirty="0">
                <a:solidFill>
                  <a:srgbClr val="202124"/>
                </a:solidFill>
                <a:highlight>
                  <a:srgbClr val="FFFFFF"/>
                </a:highlight>
                <a:latin typeface="Arial"/>
                <a:ea typeface="Arial"/>
                <a:cs typeface="Arial"/>
                <a:sym typeface="Arial"/>
              </a:rPr>
              <a:t>By addressing this problem, we can provide users with a sophisticated movie recommendation system that helps them discover films aligned with their specific interests, ultimately saving them time and effort while fostering a deeper connection with the cinematic world.</a:t>
            </a:r>
            <a:endParaRPr sz="1400" dirty="0">
              <a:solidFill>
                <a:srgbClr val="202124"/>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a:t>
            </a:r>
            <a:endParaRPr dirty="0"/>
          </a:p>
        </p:txBody>
      </p:sp>
      <p:sp>
        <p:nvSpPr>
          <p:cNvPr id="104" name="Google Shape;104;p16"/>
          <p:cNvSpPr txBox="1">
            <a:spLocks noGrp="1"/>
          </p:cNvSpPr>
          <p:nvPr>
            <p:ph type="body" idx="1"/>
          </p:nvPr>
        </p:nvSpPr>
        <p:spPr>
          <a:xfrm>
            <a:off x="729450" y="1757362"/>
            <a:ext cx="7688700" cy="3321844"/>
          </a:xfrm>
          <a:prstGeom prst="rect">
            <a:avLst/>
          </a:prstGeom>
          <a:solidFill>
            <a:schemeClr val="lt1"/>
          </a:solidFill>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endParaRPr lang="en-US" sz="1800" dirty="0">
              <a:solidFill>
                <a:srgbClr val="222222"/>
              </a:solidFill>
              <a:latin typeface="Arial"/>
              <a:ea typeface="Arial"/>
              <a:cs typeface="Arial"/>
              <a:sym typeface="Arial"/>
            </a:endParaRPr>
          </a:p>
          <a:p>
            <a:pPr marL="0" lvl="0" indent="0" algn="l" rtl="0">
              <a:spcBef>
                <a:spcPts val="0"/>
              </a:spcBef>
              <a:spcAft>
                <a:spcPts val="0"/>
              </a:spcAft>
              <a:buNone/>
            </a:pPr>
            <a:r>
              <a:rPr lang="en-US" sz="1900" dirty="0">
                <a:solidFill>
                  <a:srgbClr val="222222"/>
                </a:solidFill>
                <a:latin typeface="Arial"/>
                <a:ea typeface="Arial"/>
                <a:cs typeface="Arial"/>
                <a:sym typeface="Arial"/>
              </a:rPr>
              <a:t>Develop an intelligent movie recommendation system: The primary objective is to design and build a robust recommendation system that utilizes AI techniques, such as machine learning algorithms, to analyze user preferences and generate personalized movie recommendations. The system should be capable of understanding the unique tastes and viewing habits of individual users and providing accurate suggestions accordingly.</a:t>
            </a:r>
          </a:p>
          <a:p>
            <a:pPr marL="0" lvl="0" indent="0" algn="l" rtl="0">
              <a:spcBef>
                <a:spcPts val="0"/>
              </a:spcBef>
              <a:spcAft>
                <a:spcPts val="0"/>
              </a:spcAft>
              <a:buNone/>
            </a:pPr>
            <a:endParaRPr lang="en-US" sz="1900" dirty="0">
              <a:solidFill>
                <a:srgbClr val="222222"/>
              </a:solidFill>
              <a:latin typeface="Arial"/>
              <a:ea typeface="Arial"/>
              <a:cs typeface="Arial"/>
              <a:sym typeface="Arial"/>
            </a:endParaRPr>
          </a:p>
          <a:p>
            <a:pPr marL="0" lvl="0" indent="0" algn="l" rtl="0">
              <a:spcBef>
                <a:spcPts val="0"/>
              </a:spcBef>
              <a:spcAft>
                <a:spcPts val="0"/>
              </a:spcAft>
              <a:buNone/>
            </a:pPr>
            <a:r>
              <a:rPr lang="en-US" sz="1900" dirty="0">
                <a:solidFill>
                  <a:srgbClr val="222222"/>
                </a:solidFill>
                <a:latin typeface="Arial"/>
                <a:ea typeface="Arial"/>
                <a:cs typeface="Arial"/>
                <a:sym typeface="Arial"/>
              </a:rPr>
              <a:t>Improve movie discovery and user experience: The project aims to enhance the movie discovery process for users by delivering highly relevant and tailored movie recommendations. By leveraging AI, the system should assist users in exploring a wide range of movies aligned with their preferences, thereby increasing user satisfaction and engagement with the movie-watching experience.</a:t>
            </a:r>
          </a:p>
          <a:p>
            <a:pPr marL="0" lvl="0" indent="0" algn="l" rtl="0">
              <a:spcBef>
                <a:spcPts val="0"/>
              </a:spcBef>
              <a:spcAft>
                <a:spcPts val="0"/>
              </a:spcAft>
              <a:buNone/>
            </a:pPr>
            <a:endParaRPr lang="en-US" sz="1900" dirty="0">
              <a:solidFill>
                <a:srgbClr val="222222"/>
              </a:solidFill>
              <a:latin typeface="Arial"/>
              <a:ea typeface="Arial"/>
              <a:cs typeface="Arial"/>
              <a:sym typeface="Arial"/>
            </a:endParaRPr>
          </a:p>
          <a:p>
            <a:pPr marL="0" lvl="0" indent="0" algn="l" rtl="0">
              <a:spcBef>
                <a:spcPts val="0"/>
              </a:spcBef>
              <a:spcAft>
                <a:spcPts val="0"/>
              </a:spcAft>
              <a:buNone/>
            </a:pPr>
            <a:r>
              <a:rPr lang="en-US" sz="1900" dirty="0">
                <a:solidFill>
                  <a:srgbClr val="222222"/>
                </a:solidFill>
                <a:latin typeface="Arial"/>
                <a:ea typeface="Arial"/>
                <a:cs typeface="Arial"/>
                <a:sym typeface="Arial"/>
              </a:rPr>
              <a:t>Enhance recommendation accuracy and diversity: The objective is to employ advanced algorithms and data analysis techniques to improve the accuracy and diversity of movie recommendations. The system should consider various factors such as genre, director, cast, user ratings, and viewing history to provide a comprehensive and diverse set of movie suggestions, catering to different user preferences and avoiding the problem of recommendation bias.</a:t>
            </a:r>
          </a:p>
          <a:p>
            <a:pPr marL="0" lvl="0" indent="0" algn="l" rtl="0">
              <a:spcBef>
                <a:spcPts val="0"/>
              </a:spcBef>
              <a:spcAft>
                <a:spcPts val="0"/>
              </a:spcAft>
              <a:buNone/>
            </a:pPr>
            <a:endParaRPr lang="en-US" sz="1800" dirty="0">
              <a:solidFill>
                <a:srgbClr val="2222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727650" y="1391100"/>
            <a:ext cx="7688700" cy="2945156"/>
          </a:xfrm>
          <a:prstGeom prst="rect">
            <a:avLst/>
          </a:prstGeom>
        </p:spPr>
        <p:txBody>
          <a:bodyPr spcFirstLastPara="1" wrap="square" lIns="91425" tIns="91425" rIns="91425" bIns="91425" anchor="t" anchorCtr="0">
            <a:noAutofit/>
          </a:bodyPr>
          <a:lstStyle/>
          <a:p>
            <a:pPr marL="749300" lvl="0" indent="-342900" algn="l" rtl="0">
              <a:lnSpc>
                <a:spcPct val="180909"/>
              </a:lnSpc>
              <a:spcBef>
                <a:spcPts val="3200"/>
              </a:spcBef>
              <a:spcAft>
                <a:spcPts val="0"/>
              </a:spcAft>
              <a:buClr>
                <a:srgbClr val="292929"/>
              </a:buClr>
              <a:buSzPts val="1800"/>
              <a:buFont typeface="Arial"/>
              <a:buChar char="●"/>
            </a:pPr>
            <a:r>
              <a:rPr lang="en" sz="1800" dirty="0">
                <a:solidFill>
                  <a:srgbClr val="292929"/>
                </a:solidFill>
                <a:highlight>
                  <a:srgbClr val="FFFFFF"/>
                </a:highlight>
                <a:latin typeface="Arial"/>
                <a:ea typeface="Arial"/>
                <a:cs typeface="Arial"/>
                <a:sym typeface="Arial"/>
              </a:rPr>
              <a:t>The main objective is to create a machine learning model to recommend relevant movies to users based on popularity and user interests.</a:t>
            </a:r>
            <a:endParaRPr sz="1800" dirty="0">
              <a:solidFill>
                <a:srgbClr val="292929"/>
              </a:solidFill>
              <a:highlight>
                <a:srgbClr val="FFFFFF"/>
              </a:highlight>
              <a:latin typeface="Arial"/>
              <a:ea typeface="Arial"/>
              <a:cs typeface="Arial"/>
              <a:sym typeface="Arial"/>
            </a:endParaRPr>
          </a:p>
          <a:p>
            <a:pPr marL="749300" lvl="0" indent="-342900" algn="l" rtl="0">
              <a:lnSpc>
                <a:spcPct val="180909"/>
              </a:lnSpc>
              <a:spcBef>
                <a:spcPts val="0"/>
              </a:spcBef>
              <a:spcAft>
                <a:spcPts val="0"/>
              </a:spcAft>
              <a:buClr>
                <a:srgbClr val="292929"/>
              </a:buClr>
              <a:buSzPts val="1800"/>
              <a:buFont typeface="Arial"/>
              <a:buChar char="●"/>
            </a:pPr>
            <a:r>
              <a:rPr lang="en" sz="1800" dirty="0">
                <a:solidFill>
                  <a:srgbClr val="292929"/>
                </a:solidFill>
                <a:highlight>
                  <a:srgbClr val="FFFFFF"/>
                </a:highlight>
                <a:latin typeface="Arial"/>
                <a:ea typeface="Arial"/>
                <a:cs typeface="Arial"/>
                <a:sym typeface="Arial"/>
              </a:rPr>
              <a:t>In addition to the ML Model prediction, we also have taken into account the book recommendation for a totally new user.</a:t>
            </a:r>
            <a:endParaRPr sz="1800" dirty="0">
              <a:solidFill>
                <a:srgbClr val="292929"/>
              </a:solidFill>
              <a:highlight>
                <a:srgbClr val="FFFFFF"/>
              </a:highlight>
              <a:latin typeface="Arial"/>
              <a:ea typeface="Arial"/>
              <a:cs typeface="Arial"/>
              <a:sym typeface="Arial"/>
            </a:endParaRPr>
          </a:p>
          <a:p>
            <a:pPr marL="0" lvl="0" indent="0" algn="l" rtl="0">
              <a:lnSpc>
                <a:spcPct val="105000"/>
              </a:lnSpc>
              <a:spcBef>
                <a:spcPts val="0"/>
              </a:spcBef>
              <a:spcAft>
                <a:spcPts val="1200"/>
              </a:spcAft>
              <a:buSzPts val="688"/>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latin typeface="Arial"/>
                <a:ea typeface="Arial"/>
                <a:cs typeface="Arial"/>
                <a:sym typeface="Arial"/>
              </a:rPr>
              <a:t>ALGORITHM</a:t>
            </a:r>
            <a:endParaRPr sz="1800">
              <a:latin typeface="Arial"/>
              <a:ea typeface="Arial"/>
              <a:cs typeface="Arial"/>
              <a:sym typeface="Arial"/>
            </a:endParaRPr>
          </a:p>
          <a:p>
            <a:pPr marL="457200" lvl="0" indent="-342900" algn="l" rtl="0">
              <a:spcBef>
                <a:spcPts val="1200"/>
              </a:spcBef>
              <a:spcAft>
                <a:spcPts val="0"/>
              </a:spcAft>
              <a:buSzPts val="1800"/>
              <a:buFont typeface="Arial"/>
              <a:buChar char="-"/>
            </a:pPr>
            <a:r>
              <a:rPr lang="en" sz="1800">
                <a:latin typeface="Arial"/>
                <a:ea typeface="Arial"/>
                <a:cs typeface="Arial"/>
                <a:sym typeface="Arial"/>
              </a:rPr>
              <a:t>K-NN (supervised, most used)</a:t>
            </a:r>
            <a:endParaRPr sz="1800">
              <a:latin typeface="Arial"/>
              <a:ea typeface="Arial"/>
              <a:cs typeface="Arial"/>
              <a:sym typeface="Arial"/>
            </a:endParaRPr>
          </a:p>
          <a:p>
            <a:pPr marL="0" lvl="0" indent="0" algn="l" rtl="0">
              <a:spcBef>
                <a:spcPts val="1200"/>
              </a:spcBef>
              <a:spcAft>
                <a:spcPts val="0"/>
              </a:spcAft>
              <a:buNone/>
            </a:pPr>
            <a:r>
              <a:rPr lang="en" sz="1800">
                <a:latin typeface="Arial"/>
                <a:ea typeface="Arial"/>
                <a:cs typeface="Arial"/>
                <a:sym typeface="Arial"/>
              </a:rPr>
              <a:t>Easier to predict the output by storing all the available data.</a:t>
            </a:r>
            <a:endParaRPr sz="1800">
              <a:latin typeface="Arial"/>
              <a:ea typeface="Arial"/>
              <a:cs typeface="Arial"/>
              <a:sym typeface="Arial"/>
            </a:endParaRPr>
          </a:p>
          <a:p>
            <a:pPr marL="0" lvl="0" indent="0" algn="l" rtl="0">
              <a:spcBef>
                <a:spcPts val="1200"/>
              </a:spcBef>
              <a:spcAft>
                <a:spcPts val="0"/>
              </a:spcAft>
              <a:buNone/>
            </a:pPr>
            <a:r>
              <a:rPr lang="en" sz="1800">
                <a:latin typeface="Arial"/>
                <a:ea typeface="Arial"/>
                <a:cs typeface="Arial"/>
                <a:sym typeface="Arial"/>
              </a:rPr>
              <a:t>Used for classification problems.</a:t>
            </a:r>
            <a:endParaRPr sz="18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body" idx="1"/>
          </p:nvPr>
        </p:nvSpPr>
        <p:spPr>
          <a:xfrm>
            <a:off x="727650" y="1441200"/>
            <a:ext cx="7688700" cy="28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Arial"/>
                <a:ea typeface="Arial"/>
                <a:cs typeface="Arial"/>
                <a:sym typeface="Arial"/>
              </a:rPr>
              <a:t>Webpage(Front-end)</a:t>
            </a:r>
            <a:endParaRPr sz="1800">
              <a:latin typeface="Arial"/>
              <a:ea typeface="Arial"/>
              <a:cs typeface="Arial"/>
              <a:sym typeface="Arial"/>
            </a:endParaRPr>
          </a:p>
          <a:p>
            <a:pPr marL="457200" lvl="0" indent="-342900" algn="l" rtl="0">
              <a:spcBef>
                <a:spcPts val="1200"/>
              </a:spcBef>
              <a:spcAft>
                <a:spcPts val="0"/>
              </a:spcAft>
              <a:buSzPts val="1800"/>
              <a:buFont typeface="Arial"/>
              <a:buChar char="-"/>
            </a:pPr>
            <a:r>
              <a:rPr lang="en" sz="1800">
                <a:latin typeface="Arial"/>
                <a:ea typeface="Arial"/>
                <a:cs typeface="Arial"/>
                <a:sym typeface="Arial"/>
              </a:rPr>
              <a:t>Search bar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Genres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Trending etc.</a:t>
            </a:r>
            <a:endParaRPr sz="1800">
              <a:latin typeface="Arial"/>
              <a:ea typeface="Arial"/>
              <a:cs typeface="Arial"/>
              <a:sym typeface="Arial"/>
            </a:endParaRPr>
          </a:p>
          <a:p>
            <a:pPr marL="457200" lvl="0" indent="0" algn="l" rtl="0">
              <a:spcBef>
                <a:spcPts val="1200"/>
              </a:spcBef>
              <a:spcAft>
                <a:spcPts val="0"/>
              </a:spcAft>
              <a:buNone/>
            </a:pPr>
            <a:r>
              <a:rPr lang="en" sz="1800">
                <a:latin typeface="Arial"/>
                <a:ea typeface="Arial"/>
                <a:cs typeface="Arial"/>
                <a:sym typeface="Arial"/>
              </a:rPr>
              <a:t>HTML, CSS, JS is used.</a:t>
            </a:r>
            <a:endParaRPr sz="1800">
              <a:latin typeface="Arial"/>
              <a:ea typeface="Arial"/>
              <a:cs typeface="Arial"/>
              <a:sym typeface="Arial"/>
            </a:endParaRPr>
          </a:p>
          <a:p>
            <a:pPr marL="0" lvl="0" indent="0" algn="l" rtl="0">
              <a:spcBef>
                <a:spcPts val="1200"/>
              </a:spcBef>
              <a:spcAft>
                <a:spcPts val="1200"/>
              </a:spcAft>
              <a:buNone/>
            </a:pPr>
            <a:r>
              <a:rPr lang="en" sz="1800">
                <a:latin typeface="Arial"/>
                <a:ea typeface="Arial"/>
                <a:cs typeface="Arial"/>
                <a:sym typeface="Arial"/>
              </a:rPr>
              <a:t>Linked data set to provide desired output.</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727650" y="2049150"/>
            <a:ext cx="7688700" cy="104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THANKYOU</a:t>
            </a:r>
            <a:endParaRPr sz="35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AI Mini Project </vt:lpstr>
      <vt:lpstr>PowerPoint Presentation</vt:lpstr>
      <vt:lpstr>Problem Statement</vt:lpstr>
      <vt:lpstr>Objective</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Mini Project </dc:title>
  <cp:lastModifiedBy>Virendra Pratap Singh</cp:lastModifiedBy>
  <cp:revision>1</cp:revision>
  <dcterms:modified xsi:type="dcterms:W3CDTF">2023-05-18T15:25:03Z</dcterms:modified>
</cp:coreProperties>
</file>