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839A-99A7-47EB-971C-EDE0BAA46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24112-9CEB-4597-9A44-3D94AA0A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349A-AF2F-4993-808F-15960BEA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4C5E-1604-4C9A-AA02-A9D6627D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B1F2-4420-419F-B7A9-D6F24623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3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B96D-3240-41CC-9070-C0CA1CB1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954A-FEB8-4903-AB4C-747A72C0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7CD-EB80-41E1-BCF0-A2C952C2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565F-BF18-4924-A749-6D599C12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A918-9362-4B57-A0AE-34C8749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0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4012-9318-4BA5-A830-2BC5EF2C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9205-D05A-4771-A3EF-2B152F32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89CE-74C2-41B3-BB97-19F958D2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FF5-339E-4AE6-B4F8-7CFAB92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106D-F652-40B3-B0F2-B176F2F8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2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0C91-236F-451C-8C4E-A991FF25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B27C-97EE-4128-8E05-328580A4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AD37-D914-47DC-BDBB-1E8EECB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F76E-F8E3-4F27-BF57-D4E921DC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F562-2860-4FA7-88B8-188D2988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3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E112-7A1F-4159-8833-6F06824E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F13D-9040-4E0F-BE31-313DDA82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719A-0405-469D-A244-044A12DD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5A20-7069-4733-94E0-7DC884EB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B90E-5AC1-473A-A9A0-8047E66B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9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21C9-0558-47C0-9F52-2C875665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C790-DED3-48CC-8ACF-B67EB25F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E92C1-FA5F-42FB-AA3D-AE5B63CB4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1C62-89CB-4856-A924-AE3408F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DF68-BB4E-4BE0-9E0B-B95A024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E4B6-70EF-4836-859D-7F9338F6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37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B7BA-9EEA-4166-9DB6-676037D4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37D7-6BAB-4B17-A3D2-B7524F3C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1ABF-BECC-4C3F-9787-61D01374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36AF3-F81C-4C4B-8026-641A0FF6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9FDDB-EAAB-46B3-9760-5AC6AF17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D994B-3FAB-47DB-B1F0-17306F9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75616-1C64-41FC-8BA3-C134B4CC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293A9-7D4E-4A02-BF84-D9E26E3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8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00C-74A7-4844-ABA8-B2A663CD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073A3-4499-4106-B82C-FBC81185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E3817-6ED2-4391-B3C1-2D4A69AC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127D2-AE41-4C25-A0DB-591A4D84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6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E008A-0008-406C-A7E6-BF634F9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DB857-A0A8-47BD-8FEF-96F25FF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A2C8-CB7A-4BAB-9F81-0DBD8CE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80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5AFA-E8B3-4ACF-B528-C69262AE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A564-C523-4EA8-9BA3-F33A9522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0B14-A0F3-44C0-A990-BA5D815AB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8F30-ACFC-4B18-BB92-03CD5254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30A0-BDA8-46B9-8FF8-2D3F558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EAA3-4394-4C63-861A-913A0D7B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7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96A2-2ED7-4F5D-90ED-AAC29259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EF60A-1181-475E-94C2-DFA324610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8EC2-A1E2-458B-8C1E-49987921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6FB09-7CDC-4EFF-91E7-21CF16AC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CA416-7090-4F5D-9547-55C9ABE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9412B-D3CA-43F1-A0E7-715633D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4F184-E11F-4E54-BD17-780DA09C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70424-D7AE-4387-8C7A-7C6AAD4A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4D0-36DC-4CFC-89F9-87F60035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361D-1C8A-402E-9577-ECCD005F9CAC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D20A-C556-41D7-A73A-3668A2BD8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2016-614A-410C-8D93-1847B1EA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30C8-355B-4455-9D53-D72A47497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A2630F1-0F2E-428B-B715-7AEC1BBE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2" y="312567"/>
            <a:ext cx="5460268" cy="360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72CD867-CDF6-4C24-B26A-E1491354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2" y="4025433"/>
            <a:ext cx="5597979" cy="2520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66DD7D5-7FCD-4272-B5D2-593D647F88A4}"/>
              </a:ext>
            </a:extLst>
          </p:cNvPr>
          <p:cNvGrpSpPr/>
          <p:nvPr/>
        </p:nvGrpSpPr>
        <p:grpSpPr>
          <a:xfrm>
            <a:off x="5947074" y="1107624"/>
            <a:ext cx="6239059" cy="4435532"/>
            <a:chOff x="5943733" y="10344"/>
            <a:chExt cx="6239059" cy="4435532"/>
          </a:xfrm>
        </p:grpSpPr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50E4CFB8-0C2E-4947-8BED-2AB2EF0E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3733" y="10344"/>
              <a:ext cx="6239059" cy="2520000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B2034FE6-6E87-400A-AF3B-154DF9A36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5063" y="2527739"/>
              <a:ext cx="3937729" cy="1918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8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E3A53BF-49DB-4DCF-AEDD-80A7196A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893" y="0"/>
            <a:ext cx="3316012" cy="3240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50A234D-6687-4412-85CA-DF68E8BB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701" y="3429000"/>
            <a:ext cx="3835255" cy="3240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E956672-EE1A-4306-A294-8A5BFBB9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956" y="3429000"/>
            <a:ext cx="4066609" cy="3240000"/>
          </a:xfrm>
          <a:prstGeom prst="rect">
            <a:avLst/>
          </a:prstGeom>
        </p:spPr>
      </p:pic>
      <p:pic>
        <p:nvPicPr>
          <p:cNvPr id="12" name="Picture 11" descr="Whole Period &#10;Text&#10;&#10;Description automatically generated">
            <a:extLst>
              <a:ext uri="{FF2B5EF4-FFF2-40B4-BE49-F238E27FC236}">
                <a16:creationId xmlns:a16="http://schemas.microsoft.com/office/drawing/2014/main" id="{AF971B30-0EF1-43BD-B28F-ED904141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289" y="0"/>
            <a:ext cx="3489813" cy="32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4A660-55E9-4DC9-8437-D20679655A7D}"/>
              </a:ext>
            </a:extLst>
          </p:cNvPr>
          <p:cNvSpPr txBox="1"/>
          <p:nvPr/>
        </p:nvSpPr>
        <p:spPr>
          <a:xfrm>
            <a:off x="4775892" y="305966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(a) Whole Period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E310E-7B83-4FAD-973A-26B81EB0C979}"/>
              </a:ext>
            </a:extLst>
          </p:cNvPr>
          <p:cNvSpPr txBox="1"/>
          <p:nvPr/>
        </p:nvSpPr>
        <p:spPr>
          <a:xfrm>
            <a:off x="8598940" y="305533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(b) 17:00 to &lt;18:30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B6259-9C00-4936-8BA1-48E854AE90A7}"/>
              </a:ext>
            </a:extLst>
          </p:cNvPr>
          <p:cNvSpPr txBox="1"/>
          <p:nvPr/>
        </p:nvSpPr>
        <p:spPr>
          <a:xfrm>
            <a:off x="4648008" y="648433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(c) 18:30 to &lt;20:00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45E02-D2F6-4B43-A369-1FAE710668B9}"/>
              </a:ext>
            </a:extLst>
          </p:cNvPr>
          <p:cNvSpPr txBox="1"/>
          <p:nvPr/>
        </p:nvSpPr>
        <p:spPr>
          <a:xfrm>
            <a:off x="8598940" y="648000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(d) 20:00 to 21:34</a:t>
            </a:r>
          </a:p>
        </p:txBody>
      </p:sp>
    </p:spTree>
    <p:extLst>
      <p:ext uri="{BB962C8B-B14F-4D97-AF65-F5344CB8AC3E}">
        <p14:creationId xmlns:p14="http://schemas.microsoft.com/office/powerpoint/2010/main" val="200555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BA2C627-5722-4C1B-BE97-512AD726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57" y="230633"/>
            <a:ext cx="3600000" cy="319836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E18D80D-D3A7-4E7F-9DCC-A9EC4795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286297"/>
            <a:ext cx="3600000" cy="314270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1F9A-3033-4886-AA0F-F01BD682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14" y="286297"/>
            <a:ext cx="3600000" cy="31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 Shuang</dc:creator>
  <cp:lastModifiedBy>LANG Shuang</cp:lastModifiedBy>
  <cp:revision>3</cp:revision>
  <dcterms:created xsi:type="dcterms:W3CDTF">2021-08-15T09:28:34Z</dcterms:created>
  <dcterms:modified xsi:type="dcterms:W3CDTF">2021-08-15T11:34:07Z</dcterms:modified>
</cp:coreProperties>
</file>