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THUILLIER" initials="PT" lastIdx="1" clrIdx="0">
    <p:extLst>
      <p:ext uri="{19B8F6BF-5375-455C-9EA6-DF929625EA0E}">
        <p15:presenceInfo xmlns:p15="http://schemas.microsoft.com/office/powerpoint/2012/main" userId="465ac1cb07d6b8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CDC5-7035-4541-84AF-A06ED2692434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2B38-55D7-40EB-AEEC-4E2251F39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24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CDC5-7035-4541-84AF-A06ED2692434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2B38-55D7-40EB-AEEC-4E2251F39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23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CDC5-7035-4541-84AF-A06ED2692434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2B38-55D7-40EB-AEEC-4E2251F39502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4381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CDC5-7035-4541-84AF-A06ED2692434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2B38-55D7-40EB-AEEC-4E2251F39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974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CDC5-7035-4541-84AF-A06ED2692434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2B38-55D7-40EB-AEEC-4E2251F3950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5640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CDC5-7035-4541-84AF-A06ED2692434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2B38-55D7-40EB-AEEC-4E2251F39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781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CDC5-7035-4541-84AF-A06ED2692434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2B38-55D7-40EB-AEEC-4E2251F39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658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CDC5-7035-4541-84AF-A06ED2692434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2B38-55D7-40EB-AEEC-4E2251F39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74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CDC5-7035-4541-84AF-A06ED2692434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2B38-55D7-40EB-AEEC-4E2251F39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60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CDC5-7035-4541-84AF-A06ED2692434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2B38-55D7-40EB-AEEC-4E2251F39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88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CDC5-7035-4541-84AF-A06ED2692434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2B38-55D7-40EB-AEEC-4E2251F39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97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CDC5-7035-4541-84AF-A06ED2692434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2B38-55D7-40EB-AEEC-4E2251F39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45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CDC5-7035-4541-84AF-A06ED2692434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2B38-55D7-40EB-AEEC-4E2251F39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36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CDC5-7035-4541-84AF-A06ED2692434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2B38-55D7-40EB-AEEC-4E2251F39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2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CDC5-7035-4541-84AF-A06ED2692434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2B38-55D7-40EB-AEEC-4E2251F39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80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CDC5-7035-4541-84AF-A06ED2692434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B2B38-55D7-40EB-AEEC-4E2251F39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81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5CDC5-7035-4541-84AF-A06ED2692434}" type="datetimeFigureOut">
              <a:rPr lang="fr-FR" smtClean="0"/>
              <a:t>09/11/2017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3B2B38-55D7-40EB-AEEC-4E2251F395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41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F17667-0BD8-43D2-A03E-31F433B5F6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Gestion de Compte en banque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4708EF-0484-44D9-BD55-F556C85D7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535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6300F9-5247-4674-B80B-917897B1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et enjeu du produit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30294F-D681-4A95-8C6A-D70F35079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Réalisation d’une application bancaire répondant au attentes suivantes :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Gérer les virements manuels et automatiques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Etablir une communication 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Sécuriser le compte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Assurer les envois de mail</a:t>
            </a:r>
          </a:p>
        </p:txBody>
      </p:sp>
    </p:spTree>
    <p:extLst>
      <p:ext uri="{BB962C8B-B14F-4D97-AF65-F5344CB8AC3E}">
        <p14:creationId xmlns:p14="http://schemas.microsoft.com/office/powerpoint/2010/main" val="181473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2965A-6925-438E-8C24-30502383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Prérequis Technologiques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0A2C20-95D1-4E2C-8678-DD70E571C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Réalisation de l’application avec les divers langages informatiques suivantes: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0B2C45-11E0-4111-A99C-37C2CA4FE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9249"/>
            <a:ext cx="3003452" cy="30034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BEE910A-9E20-401C-9A68-502FE6469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086" y="3108960"/>
            <a:ext cx="3874993" cy="23704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EB6BCB1-8C07-421E-ACCD-2D5BDFD38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54" y="3108960"/>
            <a:ext cx="38100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76504-821F-4A0D-B090-1E0A0F8F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51FB95-FBFF-4A2F-B56E-F728480BD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Affichage du tableau de compte avec les virements.</a:t>
            </a:r>
          </a:p>
          <a:p>
            <a:endParaRPr lang="fr-FR" dirty="0"/>
          </a:p>
          <a:p>
            <a:r>
              <a:rPr lang="fr-FR" dirty="0"/>
              <a:t>Un menu déroulant</a:t>
            </a:r>
          </a:p>
          <a:p>
            <a:pPr lvl="1"/>
            <a:r>
              <a:rPr lang="fr-FR" dirty="0"/>
              <a:t>Ajouter un virement</a:t>
            </a:r>
          </a:p>
          <a:p>
            <a:pPr lvl="1"/>
            <a:r>
              <a:rPr lang="fr-FR" dirty="0"/>
              <a:t>Examiner les statistiques</a:t>
            </a:r>
          </a:p>
          <a:p>
            <a:pPr lvl="1"/>
            <a:r>
              <a:rPr lang="fr-FR" dirty="0"/>
              <a:t>Faire des retraits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2820FD7-FAD1-459A-965B-424EFE439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70" y="544885"/>
            <a:ext cx="1393212" cy="13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0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669266-2752-4F91-84B7-3DE169F7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d’authentification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51E1E7-4724-43DA-B61C-1A8AD4E36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Page d’inscription afin de de se créer un compte.</a:t>
            </a:r>
          </a:p>
          <a:p>
            <a:endParaRPr lang="fr-FR" dirty="0"/>
          </a:p>
          <a:p>
            <a:r>
              <a:rPr lang="fr-FR" dirty="0"/>
              <a:t>Page de connexion après la création d’un compte.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931530-ED4E-406C-B009-9C5BC3602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356" y="551766"/>
            <a:ext cx="1378634" cy="13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5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05939-A6B6-4446-B9E6-EE3A87DC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 par chat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80EC59-E6AC-4239-865A-B768071C7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Une petite application de chat pour maintenir la communication entre l’utilisateur et sa banque pour faire les virements en socket.io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FAE121D-F423-4F5A-8F6A-405008DDF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977" y="541632"/>
            <a:ext cx="1618957" cy="161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8BFD4-2B5E-4DDA-A42C-184E6D48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opérations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0205A60-026D-4E32-8FE6-EB81154E7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60" y="660399"/>
            <a:ext cx="1219202" cy="1219202"/>
          </a:xfrm>
          <a:prstGeom prst="rect">
            <a:avLst/>
          </a:prstGeom>
        </p:spPr>
      </p:pic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FC40B4BA-AA5A-451A-81D0-03483DFEF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3339"/>
            <a:ext cx="8596668" cy="3880773"/>
          </a:xfrm>
        </p:spPr>
        <p:txBody>
          <a:bodyPr/>
          <a:lstStyle/>
          <a:p>
            <a:r>
              <a:rPr lang="fr-FR" dirty="0"/>
              <a:t>Dans les opérations de son compte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L’utilisateur peut ajouter une opération pour faire un nouvel virement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Il peut Egalement faire une opération programmée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Il a la possibilité de supprimer une opération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Et il peut rechercher une opération effectué auparavant</a:t>
            </a:r>
          </a:p>
        </p:txBody>
      </p:sp>
    </p:spTree>
    <p:extLst>
      <p:ext uri="{BB962C8B-B14F-4D97-AF65-F5344CB8AC3E}">
        <p14:creationId xmlns:p14="http://schemas.microsoft.com/office/powerpoint/2010/main" val="141903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9F7F0-85F1-4DFA-AD86-67664382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Remerciement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82EBD9-AEB5-4E07-941B-FAF88716D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Non sincères remerciement envers </a:t>
            </a:r>
            <a:r>
              <a:rPr lang="fr-FR" dirty="0" err="1"/>
              <a:t>Qulbutoké</a:t>
            </a:r>
            <a:r>
              <a:rPr lang="fr-FR" dirty="0"/>
              <a:t> pour s’être dévoué à avoir donné de son investissement dans cette production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D58D1A-B147-4033-93C1-84754B96F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21" y="2850487"/>
            <a:ext cx="2057400" cy="3190875"/>
          </a:xfrm>
          <a:prstGeom prst="rect">
            <a:avLst/>
          </a:prstGeom>
        </p:spPr>
      </p:pic>
      <p:sp>
        <p:nvSpPr>
          <p:cNvPr id="6" name="Bulle narrative : ronde 5">
            <a:extLst>
              <a:ext uri="{FF2B5EF4-FFF2-40B4-BE49-F238E27FC236}">
                <a16:creationId xmlns:a16="http://schemas.microsoft.com/office/drawing/2014/main" id="{51A7AD26-8059-4D8E-B5C5-BFC62E4C2088}"/>
              </a:ext>
            </a:extLst>
          </p:cNvPr>
          <p:cNvSpPr/>
          <p:nvPr/>
        </p:nvSpPr>
        <p:spPr>
          <a:xfrm>
            <a:off x="3117272" y="3297382"/>
            <a:ext cx="2133601" cy="1108363"/>
          </a:xfrm>
          <a:prstGeom prst="wedgeEllipseCallout">
            <a:avLst>
              <a:gd name="adj1" fmla="val -61020"/>
              <a:gd name="adj2" fmla="val -7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Qulbutoké</a:t>
            </a:r>
            <a:r>
              <a:rPr lang="fr-FR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634215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5071</TotalTime>
  <Words>178</Words>
  <Application>Microsoft Office PowerPoint</Application>
  <PresentationFormat>Grand écran</PresentationFormat>
  <Paragraphs>49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Gestion de Compte en banque</vt:lpstr>
      <vt:lpstr>Description et enjeu du produit</vt:lpstr>
      <vt:lpstr>Prérequis Technologiques </vt:lpstr>
      <vt:lpstr>Page d’accueil</vt:lpstr>
      <vt:lpstr>Page d’authentification</vt:lpstr>
      <vt:lpstr>Communication par chat</vt:lpstr>
      <vt:lpstr>Les opérations</vt:lpstr>
      <vt:lpstr>Remerciement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Compte en banque</dc:title>
  <dc:creator>Pierre THUILLIER</dc:creator>
  <cp:lastModifiedBy>Pierre THUILLIER</cp:lastModifiedBy>
  <cp:revision>16</cp:revision>
  <dcterms:created xsi:type="dcterms:W3CDTF">2017-11-09T07:51:14Z</dcterms:created>
  <dcterms:modified xsi:type="dcterms:W3CDTF">2017-11-12T20:22:20Z</dcterms:modified>
</cp:coreProperties>
</file>