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"/>
  </p:handout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FFE5D14-8AD8-4E2C-A204-B3F7CC9CC5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048207-4797-4A9F-97F9-4295CA2D2E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D8DAD-C37A-49DA-B8E3-B6259CBE393B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5A88E0-DB97-46DA-B673-1EC189FB94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FE6E0D-FE25-4C2E-82AD-C34B3AD4F3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65911-BB2D-4C4F-837E-3EEAFA11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483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2" y="1"/>
            <a:ext cx="12191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267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3912840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2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8863585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3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6687" y="1629783"/>
            <a:ext cx="4626634" cy="46256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ru-RU" dirty="0"/>
              <a:t>Образец текста</a:t>
            </a:r>
          </a:p>
          <a:p>
            <a:pPr lvl="1" eaLnBrk="1" latinLnBrk="0" hangingPunct="1"/>
            <a:r>
              <a:rPr lang="ru-RU" dirty="0"/>
              <a:t>Второй уровень</a:t>
            </a:r>
          </a:p>
          <a:p>
            <a:pPr lvl="2" eaLnBrk="1" latinLnBrk="0" hangingPunct="1"/>
            <a:r>
              <a:rPr lang="ru-RU" dirty="0"/>
              <a:t>Третий уровень</a:t>
            </a:r>
          </a:p>
          <a:p>
            <a:pPr lvl="3" eaLnBrk="1" latinLnBrk="0" hangingPunct="1"/>
            <a:r>
              <a:rPr lang="ru-RU" dirty="0"/>
              <a:t>Четвертый уровень</a:t>
            </a:r>
          </a:p>
          <a:p>
            <a:pPr lvl="4" eaLnBrk="1" latinLnBrk="0" hangingPunct="1"/>
            <a:r>
              <a:rPr lang="ru-RU" dirty="0"/>
              <a:t>Пятый уровень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3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267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32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172988" y="1773936"/>
            <a:ext cx="3658523" cy="4623816"/>
          </a:xfrm>
        </p:spPr>
        <p:txBody>
          <a:bodyPr lIns="91440"/>
          <a:lstStyle>
            <a:lvl1pPr>
              <a:defRPr sz="16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  <a:extLst/>
          </a:lstStyle>
          <a:p>
            <a:pPr lvl="0" eaLnBrk="1" latinLnBrk="0" hangingPunct="1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36867D3C-00F6-4D4D-A9DE-87B7FAF8CC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482" y="1773936"/>
            <a:ext cx="3657600" cy="44767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E9CC9DBF-FA32-4031-93BC-4A5C599EB31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264525" y="1984375"/>
            <a:ext cx="3652838" cy="247491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30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30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449512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2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34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90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667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25838" y="1743134"/>
            <a:ext cx="7894188" cy="45588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23784" y="1730019"/>
            <a:ext cx="3291840" cy="4572000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535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667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71742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871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2" y="0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775193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6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B90BAD2-FBDC-4838-A595-7F5237B7281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20797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6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6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77C3D27-BC58-475A-9C1A-793DF6891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585201" indent="-426709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75336" indent="-365751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328895" indent="-304792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21495" indent="-243834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1901904" indent="-243834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667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170122" indent="-243834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243834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706556" indent="-243834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974774" indent="-243834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7" baseType="lpstr">
      <vt:lpstr>Arial</vt:lpstr>
      <vt:lpstr>Calibri</vt:lpstr>
      <vt:lpstr>Corbel</vt:lpstr>
      <vt:lpstr>Wingdings</vt:lpstr>
      <vt:lpstr>Wingdings 2</vt:lpstr>
      <vt:lpstr>Wingdings 3</vt:lpstr>
      <vt:lpstr>Модульная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21</cp:revision>
  <dcterms:created xsi:type="dcterms:W3CDTF">2021-01-23T10:48:51Z</dcterms:created>
  <dcterms:modified xsi:type="dcterms:W3CDTF">2021-01-23T19:24:42Z</dcterms:modified>
</cp:coreProperties>
</file>