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100D89-EC2C-4FE5-8B33-B17DCA144159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en-US"/>
        </a:p>
      </dgm:t>
    </dgm:pt>
    <dgm:pt modelId="{24296178-09A9-4D31-8B56-51BD71C5B45B}">
      <dgm:prSet/>
      <dgm:spPr/>
      <dgm:t>
        <a:bodyPr/>
        <a:lstStyle/>
        <a:p>
          <a:r>
            <a:rPr lang="es-CO"/>
            <a:t>Breve introducción a los mecanismos de barras</a:t>
          </a:r>
          <a:endParaRPr lang="en-US"/>
        </a:p>
      </dgm:t>
    </dgm:pt>
    <dgm:pt modelId="{812ACB69-1C39-43D8-AED8-6EDCCA65F34C}" type="parTrans" cxnId="{38E15A2C-7BE4-461D-936B-EE5A2375AF9C}">
      <dgm:prSet/>
      <dgm:spPr/>
      <dgm:t>
        <a:bodyPr/>
        <a:lstStyle/>
        <a:p>
          <a:endParaRPr lang="en-US"/>
        </a:p>
      </dgm:t>
    </dgm:pt>
    <dgm:pt modelId="{2E33A460-C440-4FB7-9795-3F632A643834}" type="sibTrans" cxnId="{38E15A2C-7BE4-461D-936B-EE5A2375AF9C}">
      <dgm:prSet/>
      <dgm:spPr/>
      <dgm:t>
        <a:bodyPr/>
        <a:lstStyle/>
        <a:p>
          <a:endParaRPr lang="en-US"/>
        </a:p>
      </dgm:t>
    </dgm:pt>
    <dgm:pt modelId="{31262758-594F-4C28-B1B4-3E10C195F46E}">
      <dgm:prSet/>
      <dgm:spPr/>
      <dgm:t>
        <a:bodyPr/>
        <a:lstStyle/>
        <a:p>
          <a:r>
            <a:rPr lang="es-CO"/>
            <a:t>El problema de análisis de posición en mecanismos 4RR</a:t>
          </a:r>
          <a:endParaRPr lang="en-US"/>
        </a:p>
      </dgm:t>
    </dgm:pt>
    <dgm:pt modelId="{F9E4B2EA-E109-4AD3-AE9F-491E404F2CA8}" type="parTrans" cxnId="{EBF1090F-14DA-4CC7-8AB4-FDDE65709056}">
      <dgm:prSet/>
      <dgm:spPr/>
      <dgm:t>
        <a:bodyPr/>
        <a:lstStyle/>
        <a:p>
          <a:endParaRPr lang="en-US"/>
        </a:p>
      </dgm:t>
    </dgm:pt>
    <dgm:pt modelId="{03FD6FA5-BFB5-4FE9-A265-EE507E451D74}" type="sibTrans" cxnId="{EBF1090F-14DA-4CC7-8AB4-FDDE65709056}">
      <dgm:prSet/>
      <dgm:spPr/>
      <dgm:t>
        <a:bodyPr/>
        <a:lstStyle/>
        <a:p>
          <a:endParaRPr lang="en-US"/>
        </a:p>
      </dgm:t>
    </dgm:pt>
    <dgm:pt modelId="{336C83E2-493B-4607-B1AD-BD864565CEE0}">
      <dgm:prSet/>
      <dgm:spPr/>
      <dgm:t>
        <a:bodyPr/>
        <a:lstStyle/>
        <a:p>
          <a:r>
            <a:rPr lang="es-CO"/>
            <a:t>Planteamiento de la solución</a:t>
          </a:r>
          <a:endParaRPr lang="en-US"/>
        </a:p>
      </dgm:t>
    </dgm:pt>
    <dgm:pt modelId="{E1C5B894-11D5-45F6-93EE-74F43B9A44F0}" type="parTrans" cxnId="{704C0FC2-C79E-4105-BE1C-EAF4C8D049B0}">
      <dgm:prSet/>
      <dgm:spPr/>
      <dgm:t>
        <a:bodyPr/>
        <a:lstStyle/>
        <a:p>
          <a:endParaRPr lang="en-US"/>
        </a:p>
      </dgm:t>
    </dgm:pt>
    <dgm:pt modelId="{F1076C94-5C93-49FF-BE51-1F0B71FEB12B}" type="sibTrans" cxnId="{704C0FC2-C79E-4105-BE1C-EAF4C8D049B0}">
      <dgm:prSet/>
      <dgm:spPr/>
      <dgm:t>
        <a:bodyPr/>
        <a:lstStyle/>
        <a:p>
          <a:endParaRPr lang="en-US"/>
        </a:p>
      </dgm:t>
    </dgm:pt>
    <dgm:pt modelId="{0FD4576A-D8B6-4BC9-8C58-2E00447650C4}">
      <dgm:prSet/>
      <dgm:spPr/>
      <dgm:t>
        <a:bodyPr/>
        <a:lstStyle/>
        <a:p>
          <a:r>
            <a:rPr lang="es-CO"/>
            <a:t>Flujo de trabajo</a:t>
          </a:r>
          <a:endParaRPr lang="en-US"/>
        </a:p>
      </dgm:t>
    </dgm:pt>
    <dgm:pt modelId="{074E3DEB-D381-407E-8648-E71DBD3A903E}" type="parTrans" cxnId="{9E3E5AF5-334F-4D3F-A33A-74D9640896A7}">
      <dgm:prSet/>
      <dgm:spPr/>
      <dgm:t>
        <a:bodyPr/>
        <a:lstStyle/>
        <a:p>
          <a:endParaRPr lang="en-US"/>
        </a:p>
      </dgm:t>
    </dgm:pt>
    <dgm:pt modelId="{B846CF37-E7BC-4B48-8FC9-51F24C8875BD}" type="sibTrans" cxnId="{9E3E5AF5-334F-4D3F-A33A-74D9640896A7}">
      <dgm:prSet/>
      <dgm:spPr/>
      <dgm:t>
        <a:bodyPr/>
        <a:lstStyle/>
        <a:p>
          <a:endParaRPr lang="en-US"/>
        </a:p>
      </dgm:t>
    </dgm:pt>
    <dgm:pt modelId="{CD870490-63FF-4B04-B29B-C4CA3689A99E}">
      <dgm:prSet/>
      <dgm:spPr/>
      <dgm:t>
        <a:bodyPr/>
        <a:lstStyle/>
        <a:p>
          <a:r>
            <a:rPr lang="es-CO"/>
            <a:t>Resultados</a:t>
          </a:r>
          <a:endParaRPr lang="en-US"/>
        </a:p>
      </dgm:t>
    </dgm:pt>
    <dgm:pt modelId="{F55EEC22-958A-457A-B6F1-2104917DE0DC}" type="parTrans" cxnId="{FCC10BF5-8147-4EC7-B670-63900AF4B702}">
      <dgm:prSet/>
      <dgm:spPr/>
      <dgm:t>
        <a:bodyPr/>
        <a:lstStyle/>
        <a:p>
          <a:endParaRPr lang="en-US"/>
        </a:p>
      </dgm:t>
    </dgm:pt>
    <dgm:pt modelId="{E339CBAD-6840-4EDC-9D83-B547F67781D2}" type="sibTrans" cxnId="{FCC10BF5-8147-4EC7-B670-63900AF4B702}">
      <dgm:prSet/>
      <dgm:spPr/>
      <dgm:t>
        <a:bodyPr/>
        <a:lstStyle/>
        <a:p>
          <a:endParaRPr lang="en-US"/>
        </a:p>
      </dgm:t>
    </dgm:pt>
    <dgm:pt modelId="{EA41996F-ECC2-4A6B-BC40-DA50E4431B7D}">
      <dgm:prSet/>
      <dgm:spPr/>
      <dgm:t>
        <a:bodyPr/>
        <a:lstStyle/>
        <a:p>
          <a:r>
            <a:rPr lang="es-CO"/>
            <a:t>Conclusiones</a:t>
          </a:r>
          <a:endParaRPr lang="en-US"/>
        </a:p>
      </dgm:t>
    </dgm:pt>
    <dgm:pt modelId="{35BC736B-6845-438B-A740-39CDE895CF4C}" type="parTrans" cxnId="{83D509D9-9702-47DC-ACAB-D3C9AA4F2605}">
      <dgm:prSet/>
      <dgm:spPr/>
      <dgm:t>
        <a:bodyPr/>
        <a:lstStyle/>
        <a:p>
          <a:endParaRPr lang="en-US"/>
        </a:p>
      </dgm:t>
    </dgm:pt>
    <dgm:pt modelId="{7B349611-FCF2-4233-884C-A42A02E49807}" type="sibTrans" cxnId="{83D509D9-9702-47DC-ACAB-D3C9AA4F2605}">
      <dgm:prSet/>
      <dgm:spPr/>
      <dgm:t>
        <a:bodyPr/>
        <a:lstStyle/>
        <a:p>
          <a:endParaRPr lang="en-US"/>
        </a:p>
      </dgm:t>
    </dgm:pt>
    <dgm:pt modelId="{29CBD818-DC33-413C-87E3-F368B656A4F3}" type="pres">
      <dgm:prSet presAssocID="{DE100D89-EC2C-4FE5-8B33-B17DCA144159}" presName="Name0" presStyleCnt="0">
        <dgm:presLayoutVars>
          <dgm:dir/>
          <dgm:resizeHandles val="exact"/>
        </dgm:presLayoutVars>
      </dgm:prSet>
      <dgm:spPr/>
    </dgm:pt>
    <dgm:pt modelId="{A2C820FA-7B75-4008-84C2-7C7D5AF0E39C}" type="pres">
      <dgm:prSet presAssocID="{24296178-09A9-4D31-8B56-51BD71C5B45B}" presName="node" presStyleLbl="node1" presStyleIdx="0" presStyleCnt="6">
        <dgm:presLayoutVars>
          <dgm:bulletEnabled val="1"/>
        </dgm:presLayoutVars>
      </dgm:prSet>
      <dgm:spPr/>
    </dgm:pt>
    <dgm:pt modelId="{E73D1AF2-AC71-45D2-BF65-48C0C1F3CA57}" type="pres">
      <dgm:prSet presAssocID="{2E33A460-C440-4FB7-9795-3F632A643834}" presName="sibTrans" presStyleLbl="sibTrans1D1" presStyleIdx="0" presStyleCnt="5"/>
      <dgm:spPr/>
    </dgm:pt>
    <dgm:pt modelId="{F4DC8EF4-AE21-440C-865A-42D9CEC90C01}" type="pres">
      <dgm:prSet presAssocID="{2E33A460-C440-4FB7-9795-3F632A643834}" presName="connectorText" presStyleLbl="sibTrans1D1" presStyleIdx="0" presStyleCnt="5"/>
      <dgm:spPr/>
    </dgm:pt>
    <dgm:pt modelId="{52F648DD-B40E-4E1D-AF02-34E5E97976FC}" type="pres">
      <dgm:prSet presAssocID="{31262758-594F-4C28-B1B4-3E10C195F46E}" presName="node" presStyleLbl="node1" presStyleIdx="1" presStyleCnt="6">
        <dgm:presLayoutVars>
          <dgm:bulletEnabled val="1"/>
        </dgm:presLayoutVars>
      </dgm:prSet>
      <dgm:spPr/>
    </dgm:pt>
    <dgm:pt modelId="{4FCC28BA-FA8A-4168-B02B-6B6FE975721D}" type="pres">
      <dgm:prSet presAssocID="{03FD6FA5-BFB5-4FE9-A265-EE507E451D74}" presName="sibTrans" presStyleLbl="sibTrans1D1" presStyleIdx="1" presStyleCnt="5"/>
      <dgm:spPr/>
    </dgm:pt>
    <dgm:pt modelId="{01A97CCC-302A-4DE6-9BB2-1EACCBC84702}" type="pres">
      <dgm:prSet presAssocID="{03FD6FA5-BFB5-4FE9-A265-EE507E451D74}" presName="connectorText" presStyleLbl="sibTrans1D1" presStyleIdx="1" presStyleCnt="5"/>
      <dgm:spPr/>
    </dgm:pt>
    <dgm:pt modelId="{94DA79F3-7ABB-428E-87F5-20BAD65883E7}" type="pres">
      <dgm:prSet presAssocID="{336C83E2-493B-4607-B1AD-BD864565CEE0}" presName="node" presStyleLbl="node1" presStyleIdx="2" presStyleCnt="6">
        <dgm:presLayoutVars>
          <dgm:bulletEnabled val="1"/>
        </dgm:presLayoutVars>
      </dgm:prSet>
      <dgm:spPr/>
    </dgm:pt>
    <dgm:pt modelId="{2E5707A8-9899-4ECB-8220-CA532151B8FC}" type="pres">
      <dgm:prSet presAssocID="{F1076C94-5C93-49FF-BE51-1F0B71FEB12B}" presName="sibTrans" presStyleLbl="sibTrans1D1" presStyleIdx="2" presStyleCnt="5"/>
      <dgm:spPr/>
    </dgm:pt>
    <dgm:pt modelId="{641DD634-1885-4BE6-9DF0-EC0DA7B1F6CB}" type="pres">
      <dgm:prSet presAssocID="{F1076C94-5C93-49FF-BE51-1F0B71FEB12B}" presName="connectorText" presStyleLbl="sibTrans1D1" presStyleIdx="2" presStyleCnt="5"/>
      <dgm:spPr/>
    </dgm:pt>
    <dgm:pt modelId="{A86BF4E9-8504-46AE-8A1E-263EE4845289}" type="pres">
      <dgm:prSet presAssocID="{0FD4576A-D8B6-4BC9-8C58-2E00447650C4}" presName="node" presStyleLbl="node1" presStyleIdx="3" presStyleCnt="6">
        <dgm:presLayoutVars>
          <dgm:bulletEnabled val="1"/>
        </dgm:presLayoutVars>
      </dgm:prSet>
      <dgm:spPr/>
    </dgm:pt>
    <dgm:pt modelId="{BDA0CAE9-DF93-406B-9BD1-08113D75C8CD}" type="pres">
      <dgm:prSet presAssocID="{B846CF37-E7BC-4B48-8FC9-51F24C8875BD}" presName="sibTrans" presStyleLbl="sibTrans1D1" presStyleIdx="3" presStyleCnt="5"/>
      <dgm:spPr/>
    </dgm:pt>
    <dgm:pt modelId="{4423BA9A-5F8F-4E3C-AA11-C5EA3E70349D}" type="pres">
      <dgm:prSet presAssocID="{B846CF37-E7BC-4B48-8FC9-51F24C8875BD}" presName="connectorText" presStyleLbl="sibTrans1D1" presStyleIdx="3" presStyleCnt="5"/>
      <dgm:spPr/>
    </dgm:pt>
    <dgm:pt modelId="{915AFDE8-2B7A-463F-A61C-679AB3FA226D}" type="pres">
      <dgm:prSet presAssocID="{CD870490-63FF-4B04-B29B-C4CA3689A99E}" presName="node" presStyleLbl="node1" presStyleIdx="4" presStyleCnt="6">
        <dgm:presLayoutVars>
          <dgm:bulletEnabled val="1"/>
        </dgm:presLayoutVars>
      </dgm:prSet>
      <dgm:spPr/>
    </dgm:pt>
    <dgm:pt modelId="{5CD67B59-8FB8-4843-8481-8E6DF29B95B9}" type="pres">
      <dgm:prSet presAssocID="{E339CBAD-6840-4EDC-9D83-B547F67781D2}" presName="sibTrans" presStyleLbl="sibTrans1D1" presStyleIdx="4" presStyleCnt="5"/>
      <dgm:spPr/>
    </dgm:pt>
    <dgm:pt modelId="{8B2C77FD-0500-49B5-827E-2F02E637DDEA}" type="pres">
      <dgm:prSet presAssocID="{E339CBAD-6840-4EDC-9D83-B547F67781D2}" presName="connectorText" presStyleLbl="sibTrans1D1" presStyleIdx="4" presStyleCnt="5"/>
      <dgm:spPr/>
    </dgm:pt>
    <dgm:pt modelId="{E3D988FC-5522-411B-A920-0D54C203F72A}" type="pres">
      <dgm:prSet presAssocID="{EA41996F-ECC2-4A6B-BC40-DA50E4431B7D}" presName="node" presStyleLbl="node1" presStyleIdx="5" presStyleCnt="6">
        <dgm:presLayoutVars>
          <dgm:bulletEnabled val="1"/>
        </dgm:presLayoutVars>
      </dgm:prSet>
      <dgm:spPr/>
    </dgm:pt>
  </dgm:ptLst>
  <dgm:cxnLst>
    <dgm:cxn modelId="{3ED1E809-7F21-4AE3-AE1E-184CCCC0BBB9}" type="presOf" srcId="{CD870490-63FF-4B04-B29B-C4CA3689A99E}" destId="{915AFDE8-2B7A-463F-A61C-679AB3FA226D}" srcOrd="0" destOrd="0" presId="urn:microsoft.com/office/officeart/2016/7/layout/RepeatingBendingProcessNew"/>
    <dgm:cxn modelId="{EBF1090F-14DA-4CC7-8AB4-FDDE65709056}" srcId="{DE100D89-EC2C-4FE5-8B33-B17DCA144159}" destId="{31262758-594F-4C28-B1B4-3E10C195F46E}" srcOrd="1" destOrd="0" parTransId="{F9E4B2EA-E109-4AD3-AE9F-491E404F2CA8}" sibTransId="{03FD6FA5-BFB5-4FE9-A265-EE507E451D74}"/>
    <dgm:cxn modelId="{37DED60F-2C6A-43BE-A4F8-41C29B47EDD4}" type="presOf" srcId="{E339CBAD-6840-4EDC-9D83-B547F67781D2}" destId="{8B2C77FD-0500-49B5-827E-2F02E637DDEA}" srcOrd="1" destOrd="0" presId="urn:microsoft.com/office/officeart/2016/7/layout/RepeatingBendingProcessNew"/>
    <dgm:cxn modelId="{8E4A351B-0DE5-4CA3-A57A-E7D123B9B774}" type="presOf" srcId="{24296178-09A9-4D31-8B56-51BD71C5B45B}" destId="{A2C820FA-7B75-4008-84C2-7C7D5AF0E39C}" srcOrd="0" destOrd="0" presId="urn:microsoft.com/office/officeart/2016/7/layout/RepeatingBendingProcessNew"/>
    <dgm:cxn modelId="{24AA4A1B-3D62-4B71-B70E-2E4F7CF4833C}" type="presOf" srcId="{F1076C94-5C93-49FF-BE51-1F0B71FEB12B}" destId="{2E5707A8-9899-4ECB-8220-CA532151B8FC}" srcOrd="0" destOrd="0" presId="urn:microsoft.com/office/officeart/2016/7/layout/RepeatingBendingProcessNew"/>
    <dgm:cxn modelId="{FF989A21-5C0C-476E-8109-B90EB77CC58C}" type="presOf" srcId="{336C83E2-493B-4607-B1AD-BD864565CEE0}" destId="{94DA79F3-7ABB-428E-87F5-20BAD65883E7}" srcOrd="0" destOrd="0" presId="urn:microsoft.com/office/officeart/2016/7/layout/RepeatingBendingProcessNew"/>
    <dgm:cxn modelId="{38E15A2C-7BE4-461D-936B-EE5A2375AF9C}" srcId="{DE100D89-EC2C-4FE5-8B33-B17DCA144159}" destId="{24296178-09A9-4D31-8B56-51BD71C5B45B}" srcOrd="0" destOrd="0" parTransId="{812ACB69-1C39-43D8-AED8-6EDCCA65F34C}" sibTransId="{2E33A460-C440-4FB7-9795-3F632A643834}"/>
    <dgm:cxn modelId="{58AA972D-435F-4A45-A79F-EA3EF094EFB5}" type="presOf" srcId="{F1076C94-5C93-49FF-BE51-1F0B71FEB12B}" destId="{641DD634-1885-4BE6-9DF0-EC0DA7B1F6CB}" srcOrd="1" destOrd="0" presId="urn:microsoft.com/office/officeart/2016/7/layout/RepeatingBendingProcessNew"/>
    <dgm:cxn modelId="{A092883E-E918-469F-8238-36651DD11232}" type="presOf" srcId="{31262758-594F-4C28-B1B4-3E10C195F46E}" destId="{52F648DD-B40E-4E1D-AF02-34E5E97976FC}" srcOrd="0" destOrd="0" presId="urn:microsoft.com/office/officeart/2016/7/layout/RepeatingBendingProcessNew"/>
    <dgm:cxn modelId="{A7591545-F819-4CDB-B75B-4DB6BEC58EAE}" type="presOf" srcId="{03FD6FA5-BFB5-4FE9-A265-EE507E451D74}" destId="{4FCC28BA-FA8A-4168-B02B-6B6FE975721D}" srcOrd="0" destOrd="0" presId="urn:microsoft.com/office/officeart/2016/7/layout/RepeatingBendingProcessNew"/>
    <dgm:cxn modelId="{A4FFFF80-77B3-4D95-9DCD-8FEABB5A5BDD}" type="presOf" srcId="{2E33A460-C440-4FB7-9795-3F632A643834}" destId="{E73D1AF2-AC71-45D2-BF65-48C0C1F3CA57}" srcOrd="0" destOrd="0" presId="urn:microsoft.com/office/officeart/2016/7/layout/RepeatingBendingProcessNew"/>
    <dgm:cxn modelId="{DC3DDF88-A83B-454A-9ED9-276A1B37449F}" type="presOf" srcId="{B846CF37-E7BC-4B48-8FC9-51F24C8875BD}" destId="{4423BA9A-5F8F-4E3C-AA11-C5EA3E70349D}" srcOrd="1" destOrd="0" presId="urn:microsoft.com/office/officeart/2016/7/layout/RepeatingBendingProcessNew"/>
    <dgm:cxn modelId="{ED99DD97-9621-4899-882B-80BCBDC59FB8}" type="presOf" srcId="{03FD6FA5-BFB5-4FE9-A265-EE507E451D74}" destId="{01A97CCC-302A-4DE6-9BB2-1EACCBC84702}" srcOrd="1" destOrd="0" presId="urn:microsoft.com/office/officeart/2016/7/layout/RepeatingBendingProcessNew"/>
    <dgm:cxn modelId="{870663B5-33C9-4FC4-B530-78D701B4C5E7}" type="presOf" srcId="{2E33A460-C440-4FB7-9795-3F632A643834}" destId="{F4DC8EF4-AE21-440C-865A-42D9CEC90C01}" srcOrd="1" destOrd="0" presId="urn:microsoft.com/office/officeart/2016/7/layout/RepeatingBendingProcessNew"/>
    <dgm:cxn modelId="{B75289B5-8E47-43CA-BFC7-BFDB3420CAB0}" type="presOf" srcId="{0FD4576A-D8B6-4BC9-8C58-2E00447650C4}" destId="{A86BF4E9-8504-46AE-8A1E-263EE4845289}" srcOrd="0" destOrd="0" presId="urn:microsoft.com/office/officeart/2016/7/layout/RepeatingBendingProcessNew"/>
    <dgm:cxn modelId="{704C0FC2-C79E-4105-BE1C-EAF4C8D049B0}" srcId="{DE100D89-EC2C-4FE5-8B33-B17DCA144159}" destId="{336C83E2-493B-4607-B1AD-BD864565CEE0}" srcOrd="2" destOrd="0" parTransId="{E1C5B894-11D5-45F6-93EE-74F43B9A44F0}" sibTransId="{F1076C94-5C93-49FF-BE51-1F0B71FEB12B}"/>
    <dgm:cxn modelId="{E4CD97CD-254D-43DB-ACF1-E4DECEDF5BBA}" type="presOf" srcId="{DE100D89-EC2C-4FE5-8B33-B17DCA144159}" destId="{29CBD818-DC33-413C-87E3-F368B656A4F3}" srcOrd="0" destOrd="0" presId="urn:microsoft.com/office/officeart/2016/7/layout/RepeatingBendingProcessNew"/>
    <dgm:cxn modelId="{6B8A36D7-C38A-4E3E-8783-7C6955027AB5}" type="presOf" srcId="{EA41996F-ECC2-4A6B-BC40-DA50E4431B7D}" destId="{E3D988FC-5522-411B-A920-0D54C203F72A}" srcOrd="0" destOrd="0" presId="urn:microsoft.com/office/officeart/2016/7/layout/RepeatingBendingProcessNew"/>
    <dgm:cxn modelId="{83D509D9-9702-47DC-ACAB-D3C9AA4F2605}" srcId="{DE100D89-EC2C-4FE5-8B33-B17DCA144159}" destId="{EA41996F-ECC2-4A6B-BC40-DA50E4431B7D}" srcOrd="5" destOrd="0" parTransId="{35BC736B-6845-438B-A740-39CDE895CF4C}" sibTransId="{7B349611-FCF2-4233-884C-A42A02E49807}"/>
    <dgm:cxn modelId="{FCC10BF5-8147-4EC7-B670-63900AF4B702}" srcId="{DE100D89-EC2C-4FE5-8B33-B17DCA144159}" destId="{CD870490-63FF-4B04-B29B-C4CA3689A99E}" srcOrd="4" destOrd="0" parTransId="{F55EEC22-958A-457A-B6F1-2104917DE0DC}" sibTransId="{E339CBAD-6840-4EDC-9D83-B547F67781D2}"/>
    <dgm:cxn modelId="{9E3E5AF5-334F-4D3F-A33A-74D9640896A7}" srcId="{DE100D89-EC2C-4FE5-8B33-B17DCA144159}" destId="{0FD4576A-D8B6-4BC9-8C58-2E00447650C4}" srcOrd="3" destOrd="0" parTransId="{074E3DEB-D381-407E-8648-E71DBD3A903E}" sibTransId="{B846CF37-E7BC-4B48-8FC9-51F24C8875BD}"/>
    <dgm:cxn modelId="{C257BEF8-030F-4269-AB3C-49F333D21B11}" type="presOf" srcId="{B846CF37-E7BC-4B48-8FC9-51F24C8875BD}" destId="{BDA0CAE9-DF93-406B-9BD1-08113D75C8CD}" srcOrd="0" destOrd="0" presId="urn:microsoft.com/office/officeart/2016/7/layout/RepeatingBendingProcessNew"/>
    <dgm:cxn modelId="{2FABEDFB-2FEB-4B55-A079-D79BD79BF8CC}" type="presOf" srcId="{E339CBAD-6840-4EDC-9D83-B547F67781D2}" destId="{5CD67B59-8FB8-4843-8481-8E6DF29B95B9}" srcOrd="0" destOrd="0" presId="urn:microsoft.com/office/officeart/2016/7/layout/RepeatingBendingProcessNew"/>
    <dgm:cxn modelId="{953C3882-7323-4EEC-84A5-2DD22966578B}" type="presParOf" srcId="{29CBD818-DC33-413C-87E3-F368B656A4F3}" destId="{A2C820FA-7B75-4008-84C2-7C7D5AF0E39C}" srcOrd="0" destOrd="0" presId="urn:microsoft.com/office/officeart/2016/7/layout/RepeatingBendingProcessNew"/>
    <dgm:cxn modelId="{1145D27E-A56C-4818-BB7A-80914CE64583}" type="presParOf" srcId="{29CBD818-DC33-413C-87E3-F368B656A4F3}" destId="{E73D1AF2-AC71-45D2-BF65-48C0C1F3CA57}" srcOrd="1" destOrd="0" presId="urn:microsoft.com/office/officeart/2016/7/layout/RepeatingBendingProcessNew"/>
    <dgm:cxn modelId="{AA42FE8D-C841-4F92-A7DF-E275DACCBF58}" type="presParOf" srcId="{E73D1AF2-AC71-45D2-BF65-48C0C1F3CA57}" destId="{F4DC8EF4-AE21-440C-865A-42D9CEC90C01}" srcOrd="0" destOrd="0" presId="urn:microsoft.com/office/officeart/2016/7/layout/RepeatingBendingProcessNew"/>
    <dgm:cxn modelId="{FC9E7C53-1A1B-4EA5-B632-3BCC76A36F9C}" type="presParOf" srcId="{29CBD818-DC33-413C-87E3-F368B656A4F3}" destId="{52F648DD-B40E-4E1D-AF02-34E5E97976FC}" srcOrd="2" destOrd="0" presId="urn:microsoft.com/office/officeart/2016/7/layout/RepeatingBendingProcessNew"/>
    <dgm:cxn modelId="{40A2D8B7-E141-4765-9976-22BC48C06055}" type="presParOf" srcId="{29CBD818-DC33-413C-87E3-F368B656A4F3}" destId="{4FCC28BA-FA8A-4168-B02B-6B6FE975721D}" srcOrd="3" destOrd="0" presId="urn:microsoft.com/office/officeart/2016/7/layout/RepeatingBendingProcessNew"/>
    <dgm:cxn modelId="{20AFF1DD-11A2-4BBB-AF6D-9F06E2099412}" type="presParOf" srcId="{4FCC28BA-FA8A-4168-B02B-6B6FE975721D}" destId="{01A97CCC-302A-4DE6-9BB2-1EACCBC84702}" srcOrd="0" destOrd="0" presId="urn:microsoft.com/office/officeart/2016/7/layout/RepeatingBendingProcessNew"/>
    <dgm:cxn modelId="{6E16CABC-2B6D-4C6D-BEBC-71487A29397A}" type="presParOf" srcId="{29CBD818-DC33-413C-87E3-F368B656A4F3}" destId="{94DA79F3-7ABB-428E-87F5-20BAD65883E7}" srcOrd="4" destOrd="0" presId="urn:microsoft.com/office/officeart/2016/7/layout/RepeatingBendingProcessNew"/>
    <dgm:cxn modelId="{CD83CA5B-2EC9-4BA0-8980-4DF7FE933CE4}" type="presParOf" srcId="{29CBD818-DC33-413C-87E3-F368B656A4F3}" destId="{2E5707A8-9899-4ECB-8220-CA532151B8FC}" srcOrd="5" destOrd="0" presId="urn:microsoft.com/office/officeart/2016/7/layout/RepeatingBendingProcessNew"/>
    <dgm:cxn modelId="{FB4A5025-1D9C-4614-BCB4-9A41D77162C5}" type="presParOf" srcId="{2E5707A8-9899-4ECB-8220-CA532151B8FC}" destId="{641DD634-1885-4BE6-9DF0-EC0DA7B1F6CB}" srcOrd="0" destOrd="0" presId="urn:microsoft.com/office/officeart/2016/7/layout/RepeatingBendingProcessNew"/>
    <dgm:cxn modelId="{D5AF8D29-BF7E-414A-BBF0-19104EFDCCD6}" type="presParOf" srcId="{29CBD818-DC33-413C-87E3-F368B656A4F3}" destId="{A86BF4E9-8504-46AE-8A1E-263EE4845289}" srcOrd="6" destOrd="0" presId="urn:microsoft.com/office/officeart/2016/7/layout/RepeatingBendingProcessNew"/>
    <dgm:cxn modelId="{4EA9DA97-EDFA-4A73-913E-E8046F04B9F1}" type="presParOf" srcId="{29CBD818-DC33-413C-87E3-F368B656A4F3}" destId="{BDA0CAE9-DF93-406B-9BD1-08113D75C8CD}" srcOrd="7" destOrd="0" presId="urn:microsoft.com/office/officeart/2016/7/layout/RepeatingBendingProcessNew"/>
    <dgm:cxn modelId="{D9199802-D217-45F6-A565-A9953228C15E}" type="presParOf" srcId="{BDA0CAE9-DF93-406B-9BD1-08113D75C8CD}" destId="{4423BA9A-5F8F-4E3C-AA11-C5EA3E70349D}" srcOrd="0" destOrd="0" presId="urn:microsoft.com/office/officeart/2016/7/layout/RepeatingBendingProcessNew"/>
    <dgm:cxn modelId="{C4462F19-D178-4171-B386-27BFA73A7193}" type="presParOf" srcId="{29CBD818-DC33-413C-87E3-F368B656A4F3}" destId="{915AFDE8-2B7A-463F-A61C-679AB3FA226D}" srcOrd="8" destOrd="0" presId="urn:microsoft.com/office/officeart/2016/7/layout/RepeatingBendingProcessNew"/>
    <dgm:cxn modelId="{3F124A96-F1D3-4988-BC47-13016D30389F}" type="presParOf" srcId="{29CBD818-DC33-413C-87E3-F368B656A4F3}" destId="{5CD67B59-8FB8-4843-8481-8E6DF29B95B9}" srcOrd="9" destOrd="0" presId="urn:microsoft.com/office/officeart/2016/7/layout/RepeatingBendingProcessNew"/>
    <dgm:cxn modelId="{82C051A7-7131-48AE-95C9-CD8840949BC7}" type="presParOf" srcId="{5CD67B59-8FB8-4843-8481-8E6DF29B95B9}" destId="{8B2C77FD-0500-49B5-827E-2F02E637DDEA}" srcOrd="0" destOrd="0" presId="urn:microsoft.com/office/officeart/2016/7/layout/RepeatingBendingProcessNew"/>
    <dgm:cxn modelId="{48BD7660-2D68-4B1F-B118-57185746F688}" type="presParOf" srcId="{29CBD818-DC33-413C-87E3-F368B656A4F3}" destId="{E3D988FC-5522-411B-A920-0D54C203F72A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AAF5FC-0A32-4265-9016-52E63C98A828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s-CO"/>
        </a:p>
      </dgm:t>
    </dgm:pt>
    <dgm:pt modelId="{60F7CAC7-1AE8-43D1-AFCE-0D6ECB3904AB}">
      <dgm:prSet custT="1"/>
      <dgm:spPr/>
      <dgm:t>
        <a:bodyPr/>
        <a:lstStyle/>
        <a:p>
          <a:r>
            <a:rPr lang="es-CO" sz="2800"/>
            <a:t>Método gráfico</a:t>
          </a:r>
        </a:p>
      </dgm:t>
    </dgm:pt>
    <dgm:pt modelId="{84F54BA7-6994-4FD6-B3F8-1A670B729B04}" type="parTrans" cxnId="{720647F4-7C86-47A1-A9DD-720D02E6A0F2}">
      <dgm:prSet/>
      <dgm:spPr/>
      <dgm:t>
        <a:bodyPr/>
        <a:lstStyle/>
        <a:p>
          <a:endParaRPr lang="es-CO" sz="2400"/>
        </a:p>
      </dgm:t>
    </dgm:pt>
    <dgm:pt modelId="{E22FDC5F-20FB-4456-8133-DA226CCD956E}" type="sibTrans" cxnId="{720647F4-7C86-47A1-A9DD-720D02E6A0F2}">
      <dgm:prSet/>
      <dgm:spPr/>
      <dgm:t>
        <a:bodyPr/>
        <a:lstStyle/>
        <a:p>
          <a:endParaRPr lang="es-CO" sz="2400"/>
        </a:p>
      </dgm:t>
    </dgm:pt>
    <dgm:pt modelId="{5667E249-6778-4E7A-B86D-168A9A8E2DD9}">
      <dgm:prSet custT="1"/>
      <dgm:spPr/>
      <dgm:t>
        <a:bodyPr/>
        <a:lstStyle/>
        <a:p>
          <a:r>
            <a:rPr lang="es-CO" sz="2800"/>
            <a:t>Algebraico</a:t>
          </a:r>
        </a:p>
      </dgm:t>
    </dgm:pt>
    <dgm:pt modelId="{A707123C-9049-49BF-877C-DD9D51DA9EC6}" type="parTrans" cxnId="{F4820065-F368-4920-B107-CE18522D1265}">
      <dgm:prSet/>
      <dgm:spPr/>
      <dgm:t>
        <a:bodyPr/>
        <a:lstStyle/>
        <a:p>
          <a:endParaRPr lang="es-CO" sz="2400"/>
        </a:p>
      </dgm:t>
    </dgm:pt>
    <dgm:pt modelId="{ABE641C1-108C-43C4-8028-5EA0A8264D5A}" type="sibTrans" cxnId="{F4820065-F368-4920-B107-CE18522D1265}">
      <dgm:prSet/>
      <dgm:spPr/>
      <dgm:t>
        <a:bodyPr/>
        <a:lstStyle/>
        <a:p>
          <a:endParaRPr lang="es-CO" sz="2400"/>
        </a:p>
      </dgm:t>
    </dgm:pt>
    <dgm:pt modelId="{F3AF193F-7D22-49DE-95AF-29127A75102E}">
      <dgm:prSet custT="1"/>
      <dgm:spPr/>
      <dgm:t>
        <a:bodyPr/>
        <a:lstStyle/>
        <a:p>
          <a:r>
            <a:rPr lang="es-CO" sz="2800"/>
            <a:t>Trigonométrico</a:t>
          </a:r>
        </a:p>
      </dgm:t>
    </dgm:pt>
    <dgm:pt modelId="{B9387245-EE2E-4F91-8C0D-6494658BE4DC}" type="parTrans" cxnId="{9A830A58-D966-476B-B21F-F6B775508F7F}">
      <dgm:prSet/>
      <dgm:spPr/>
      <dgm:t>
        <a:bodyPr/>
        <a:lstStyle/>
        <a:p>
          <a:endParaRPr lang="es-CO" sz="2400"/>
        </a:p>
      </dgm:t>
    </dgm:pt>
    <dgm:pt modelId="{8B62E009-72CC-43BE-B467-CF54C20B9FC5}" type="sibTrans" cxnId="{9A830A58-D966-476B-B21F-F6B775508F7F}">
      <dgm:prSet/>
      <dgm:spPr/>
      <dgm:t>
        <a:bodyPr/>
        <a:lstStyle/>
        <a:p>
          <a:endParaRPr lang="es-CO" sz="2400"/>
        </a:p>
      </dgm:t>
    </dgm:pt>
    <dgm:pt modelId="{348EEA50-3B32-41B6-B498-D2CBC56F236F}">
      <dgm:prSet custT="1"/>
      <dgm:spPr/>
      <dgm:t>
        <a:bodyPr/>
        <a:lstStyle/>
        <a:p>
          <a:r>
            <a:rPr lang="es-CO" sz="2800"/>
            <a:t>Métodos de lazos vectoriales</a:t>
          </a:r>
        </a:p>
      </dgm:t>
    </dgm:pt>
    <dgm:pt modelId="{15C7662C-6C1C-4FDC-A5E5-87EEEB7CD159}" type="parTrans" cxnId="{44640843-CDCC-4F40-9646-AB9C24FCCC06}">
      <dgm:prSet/>
      <dgm:spPr/>
      <dgm:t>
        <a:bodyPr/>
        <a:lstStyle/>
        <a:p>
          <a:endParaRPr lang="es-CO" sz="2400"/>
        </a:p>
      </dgm:t>
    </dgm:pt>
    <dgm:pt modelId="{7411713B-CFE3-454A-881E-372879370C85}" type="sibTrans" cxnId="{44640843-CDCC-4F40-9646-AB9C24FCCC06}">
      <dgm:prSet/>
      <dgm:spPr/>
      <dgm:t>
        <a:bodyPr/>
        <a:lstStyle/>
        <a:p>
          <a:endParaRPr lang="es-CO" sz="2400"/>
        </a:p>
      </dgm:t>
    </dgm:pt>
    <dgm:pt modelId="{FCF143D2-4BE4-4C61-BC71-BB8B6A91B377}">
      <dgm:prSet custT="1"/>
      <dgm:spPr/>
      <dgm:t>
        <a:bodyPr/>
        <a:lstStyle/>
        <a:p>
          <a:r>
            <a:rPr lang="es-CO" sz="2800"/>
            <a:t>Métodos por coordenadas (generalizadas , naturales, absolutas)</a:t>
          </a:r>
        </a:p>
      </dgm:t>
    </dgm:pt>
    <dgm:pt modelId="{BC6E0FFE-3B10-4D98-82FD-03A85FDB122A}" type="parTrans" cxnId="{2D5E1962-C896-44FC-9D5B-6E385499645B}">
      <dgm:prSet/>
      <dgm:spPr/>
      <dgm:t>
        <a:bodyPr/>
        <a:lstStyle/>
        <a:p>
          <a:endParaRPr lang="es-CO" sz="2400"/>
        </a:p>
      </dgm:t>
    </dgm:pt>
    <dgm:pt modelId="{604D9A3A-33BF-4816-8A8E-C86A60B16B45}" type="sibTrans" cxnId="{2D5E1962-C896-44FC-9D5B-6E385499645B}">
      <dgm:prSet/>
      <dgm:spPr/>
      <dgm:t>
        <a:bodyPr/>
        <a:lstStyle/>
        <a:p>
          <a:endParaRPr lang="es-CO" sz="2400"/>
        </a:p>
      </dgm:t>
    </dgm:pt>
    <dgm:pt modelId="{61F49885-A3DD-4DAE-B0F6-9F11133FB06D}">
      <dgm:prSet custT="1"/>
      <dgm:spPr/>
      <dgm:t>
        <a:bodyPr/>
        <a:lstStyle/>
        <a:p>
          <a:r>
            <a:rPr lang="es-CO" sz="2800"/>
            <a:t>Métodos numéricos</a:t>
          </a:r>
        </a:p>
      </dgm:t>
    </dgm:pt>
    <dgm:pt modelId="{866A195F-616E-43C1-ABEB-F0F180E53D31}" type="parTrans" cxnId="{9AC3A24C-5775-4AAF-AAD9-BA14F5214070}">
      <dgm:prSet/>
      <dgm:spPr/>
      <dgm:t>
        <a:bodyPr/>
        <a:lstStyle/>
        <a:p>
          <a:endParaRPr lang="es-CO" sz="2400"/>
        </a:p>
      </dgm:t>
    </dgm:pt>
    <dgm:pt modelId="{33A23ECE-DA5A-48E5-B80B-662D71433659}" type="sibTrans" cxnId="{9AC3A24C-5775-4AAF-AAD9-BA14F5214070}">
      <dgm:prSet/>
      <dgm:spPr/>
      <dgm:t>
        <a:bodyPr/>
        <a:lstStyle/>
        <a:p>
          <a:endParaRPr lang="es-CO" sz="2400"/>
        </a:p>
      </dgm:t>
    </dgm:pt>
    <dgm:pt modelId="{5B99212A-5F63-4253-B888-1BC5C7FFADC5}">
      <dgm:prSet custT="1"/>
      <dgm:spPr/>
      <dgm:t>
        <a:bodyPr/>
        <a:lstStyle/>
        <a:p>
          <a:r>
            <a:rPr lang="es-CO" sz="2800"/>
            <a:t>Machine Learning ?</a:t>
          </a:r>
        </a:p>
      </dgm:t>
    </dgm:pt>
    <dgm:pt modelId="{EDD830CB-87CE-425B-ADF1-7690FD29C2A8}" type="parTrans" cxnId="{C88035AF-BF4E-4EF2-8610-FDBD196A489B}">
      <dgm:prSet/>
      <dgm:spPr/>
      <dgm:t>
        <a:bodyPr/>
        <a:lstStyle/>
        <a:p>
          <a:endParaRPr lang="es-CO" sz="2400"/>
        </a:p>
      </dgm:t>
    </dgm:pt>
    <dgm:pt modelId="{E50FE261-3D7A-4068-A7D6-2DE41350D47C}" type="sibTrans" cxnId="{C88035AF-BF4E-4EF2-8610-FDBD196A489B}">
      <dgm:prSet/>
      <dgm:spPr/>
      <dgm:t>
        <a:bodyPr/>
        <a:lstStyle/>
        <a:p>
          <a:endParaRPr lang="es-CO" sz="2400"/>
        </a:p>
      </dgm:t>
    </dgm:pt>
    <dgm:pt modelId="{9D3A4DAF-0CB4-49FB-9594-54CC27A82B86}" type="pres">
      <dgm:prSet presAssocID="{F0AAF5FC-0A32-4265-9016-52E63C98A828}" presName="linear" presStyleCnt="0">
        <dgm:presLayoutVars>
          <dgm:animLvl val="lvl"/>
          <dgm:resizeHandles val="exact"/>
        </dgm:presLayoutVars>
      </dgm:prSet>
      <dgm:spPr/>
    </dgm:pt>
    <dgm:pt modelId="{BB14A494-3154-4CE8-A633-678F7AEEE34F}" type="pres">
      <dgm:prSet presAssocID="{60F7CAC7-1AE8-43D1-AFCE-0D6ECB3904AB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61CF60A7-3EBE-43F1-BF93-3A3A3F84388F}" type="pres">
      <dgm:prSet presAssocID="{E22FDC5F-20FB-4456-8133-DA226CCD956E}" presName="spacer" presStyleCnt="0"/>
      <dgm:spPr/>
    </dgm:pt>
    <dgm:pt modelId="{5567E3A0-F5D0-4B7B-AC51-5D52F0DE8705}" type="pres">
      <dgm:prSet presAssocID="{5667E249-6778-4E7A-B86D-168A9A8E2DD9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91FCF1CF-ED65-4621-8530-6A45E2097EA4}" type="pres">
      <dgm:prSet presAssocID="{ABE641C1-108C-43C4-8028-5EA0A8264D5A}" presName="spacer" presStyleCnt="0"/>
      <dgm:spPr/>
    </dgm:pt>
    <dgm:pt modelId="{C7CF9064-B22E-4CCF-B1FE-A421051D0335}" type="pres">
      <dgm:prSet presAssocID="{F3AF193F-7D22-49DE-95AF-29127A75102E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FCD5FEEB-D2B2-4A18-872A-98A89B156FD4}" type="pres">
      <dgm:prSet presAssocID="{8B62E009-72CC-43BE-B467-CF54C20B9FC5}" presName="spacer" presStyleCnt="0"/>
      <dgm:spPr/>
    </dgm:pt>
    <dgm:pt modelId="{95ACBE6A-150E-4BC1-AD08-CDBC9F2FB3F6}" type="pres">
      <dgm:prSet presAssocID="{348EEA50-3B32-41B6-B498-D2CBC56F236F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31ABE0A1-022A-4C62-A226-60CDB5A8EAA2}" type="pres">
      <dgm:prSet presAssocID="{7411713B-CFE3-454A-881E-372879370C85}" presName="spacer" presStyleCnt="0"/>
      <dgm:spPr/>
    </dgm:pt>
    <dgm:pt modelId="{80AA7BA1-CCA3-49EF-95B5-BC0B48E3528E}" type="pres">
      <dgm:prSet presAssocID="{FCF143D2-4BE4-4C61-BC71-BB8B6A91B377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B38DC11E-FB59-4A86-8FA5-D5915F4BFB04}" type="pres">
      <dgm:prSet presAssocID="{604D9A3A-33BF-4816-8A8E-C86A60B16B45}" presName="spacer" presStyleCnt="0"/>
      <dgm:spPr/>
    </dgm:pt>
    <dgm:pt modelId="{6D043B28-CBD8-41F3-8629-8EBFC1D91B80}" type="pres">
      <dgm:prSet presAssocID="{61F49885-A3DD-4DAE-B0F6-9F11133FB06D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01762EC1-FEEA-46BB-8E79-29028AAFE0C1}" type="pres">
      <dgm:prSet presAssocID="{33A23ECE-DA5A-48E5-B80B-662D71433659}" presName="spacer" presStyleCnt="0"/>
      <dgm:spPr/>
    </dgm:pt>
    <dgm:pt modelId="{8B658984-987D-4AD0-9533-854BF83068C4}" type="pres">
      <dgm:prSet presAssocID="{5B99212A-5F63-4253-B888-1BC5C7FFADC5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DD715B03-1581-4157-A7AE-959137E4787E}" type="presOf" srcId="{F0AAF5FC-0A32-4265-9016-52E63C98A828}" destId="{9D3A4DAF-0CB4-49FB-9594-54CC27A82B86}" srcOrd="0" destOrd="0" presId="urn:microsoft.com/office/officeart/2005/8/layout/vList2"/>
    <dgm:cxn modelId="{90765805-6A85-4B86-81A5-BC11EC5BC7FC}" type="presOf" srcId="{F3AF193F-7D22-49DE-95AF-29127A75102E}" destId="{C7CF9064-B22E-4CCF-B1FE-A421051D0335}" srcOrd="0" destOrd="0" presId="urn:microsoft.com/office/officeart/2005/8/layout/vList2"/>
    <dgm:cxn modelId="{1769570B-DEA3-4991-9646-7A8E1094795C}" type="presOf" srcId="{61F49885-A3DD-4DAE-B0F6-9F11133FB06D}" destId="{6D043B28-CBD8-41F3-8629-8EBFC1D91B80}" srcOrd="0" destOrd="0" presId="urn:microsoft.com/office/officeart/2005/8/layout/vList2"/>
    <dgm:cxn modelId="{2D5E1962-C896-44FC-9D5B-6E385499645B}" srcId="{F0AAF5FC-0A32-4265-9016-52E63C98A828}" destId="{FCF143D2-4BE4-4C61-BC71-BB8B6A91B377}" srcOrd="4" destOrd="0" parTransId="{BC6E0FFE-3B10-4D98-82FD-03A85FDB122A}" sibTransId="{604D9A3A-33BF-4816-8A8E-C86A60B16B45}"/>
    <dgm:cxn modelId="{44640843-CDCC-4F40-9646-AB9C24FCCC06}" srcId="{F0AAF5FC-0A32-4265-9016-52E63C98A828}" destId="{348EEA50-3B32-41B6-B498-D2CBC56F236F}" srcOrd="3" destOrd="0" parTransId="{15C7662C-6C1C-4FDC-A5E5-87EEEB7CD159}" sibTransId="{7411713B-CFE3-454A-881E-372879370C85}"/>
    <dgm:cxn modelId="{F4820065-F368-4920-B107-CE18522D1265}" srcId="{F0AAF5FC-0A32-4265-9016-52E63C98A828}" destId="{5667E249-6778-4E7A-B86D-168A9A8E2DD9}" srcOrd="1" destOrd="0" parTransId="{A707123C-9049-49BF-877C-DD9D51DA9EC6}" sibTransId="{ABE641C1-108C-43C4-8028-5EA0A8264D5A}"/>
    <dgm:cxn modelId="{9AC3A24C-5775-4AAF-AAD9-BA14F5214070}" srcId="{F0AAF5FC-0A32-4265-9016-52E63C98A828}" destId="{61F49885-A3DD-4DAE-B0F6-9F11133FB06D}" srcOrd="5" destOrd="0" parTransId="{866A195F-616E-43C1-ABEB-F0F180E53D31}" sibTransId="{33A23ECE-DA5A-48E5-B80B-662D71433659}"/>
    <dgm:cxn modelId="{BF8BBD6C-1E2E-4BD5-B44B-AC245086972E}" type="presOf" srcId="{348EEA50-3B32-41B6-B498-D2CBC56F236F}" destId="{95ACBE6A-150E-4BC1-AD08-CDBC9F2FB3F6}" srcOrd="0" destOrd="0" presId="urn:microsoft.com/office/officeart/2005/8/layout/vList2"/>
    <dgm:cxn modelId="{30576652-733B-4DE7-B020-5B3696F29300}" type="presOf" srcId="{FCF143D2-4BE4-4C61-BC71-BB8B6A91B377}" destId="{80AA7BA1-CCA3-49EF-95B5-BC0B48E3528E}" srcOrd="0" destOrd="0" presId="urn:microsoft.com/office/officeart/2005/8/layout/vList2"/>
    <dgm:cxn modelId="{9A830A58-D966-476B-B21F-F6B775508F7F}" srcId="{F0AAF5FC-0A32-4265-9016-52E63C98A828}" destId="{F3AF193F-7D22-49DE-95AF-29127A75102E}" srcOrd="2" destOrd="0" parTransId="{B9387245-EE2E-4F91-8C0D-6494658BE4DC}" sibTransId="{8B62E009-72CC-43BE-B467-CF54C20B9FC5}"/>
    <dgm:cxn modelId="{B0BA2AAB-B86D-4A4A-BA6C-85E9B4344B7C}" type="presOf" srcId="{60F7CAC7-1AE8-43D1-AFCE-0D6ECB3904AB}" destId="{BB14A494-3154-4CE8-A633-678F7AEEE34F}" srcOrd="0" destOrd="0" presId="urn:microsoft.com/office/officeart/2005/8/layout/vList2"/>
    <dgm:cxn modelId="{C88035AF-BF4E-4EF2-8610-FDBD196A489B}" srcId="{F0AAF5FC-0A32-4265-9016-52E63C98A828}" destId="{5B99212A-5F63-4253-B888-1BC5C7FFADC5}" srcOrd="6" destOrd="0" parTransId="{EDD830CB-87CE-425B-ADF1-7690FD29C2A8}" sibTransId="{E50FE261-3D7A-4068-A7D6-2DE41350D47C}"/>
    <dgm:cxn modelId="{A7B0DEEE-828D-4ECB-A51C-F5576F180C77}" type="presOf" srcId="{5667E249-6778-4E7A-B86D-168A9A8E2DD9}" destId="{5567E3A0-F5D0-4B7B-AC51-5D52F0DE8705}" srcOrd="0" destOrd="0" presId="urn:microsoft.com/office/officeart/2005/8/layout/vList2"/>
    <dgm:cxn modelId="{720647F4-7C86-47A1-A9DD-720D02E6A0F2}" srcId="{F0AAF5FC-0A32-4265-9016-52E63C98A828}" destId="{60F7CAC7-1AE8-43D1-AFCE-0D6ECB3904AB}" srcOrd="0" destOrd="0" parTransId="{84F54BA7-6994-4FD6-B3F8-1A670B729B04}" sibTransId="{E22FDC5F-20FB-4456-8133-DA226CCD956E}"/>
    <dgm:cxn modelId="{810793FC-012D-4287-A339-979AB77DA42F}" type="presOf" srcId="{5B99212A-5F63-4253-B888-1BC5C7FFADC5}" destId="{8B658984-987D-4AD0-9533-854BF83068C4}" srcOrd="0" destOrd="0" presId="urn:microsoft.com/office/officeart/2005/8/layout/vList2"/>
    <dgm:cxn modelId="{F171E492-DBD5-4365-932B-5B27DFA25F45}" type="presParOf" srcId="{9D3A4DAF-0CB4-49FB-9594-54CC27A82B86}" destId="{BB14A494-3154-4CE8-A633-678F7AEEE34F}" srcOrd="0" destOrd="0" presId="urn:microsoft.com/office/officeart/2005/8/layout/vList2"/>
    <dgm:cxn modelId="{4B7D626C-6525-487F-9416-60B28B24C957}" type="presParOf" srcId="{9D3A4DAF-0CB4-49FB-9594-54CC27A82B86}" destId="{61CF60A7-3EBE-43F1-BF93-3A3A3F84388F}" srcOrd="1" destOrd="0" presId="urn:microsoft.com/office/officeart/2005/8/layout/vList2"/>
    <dgm:cxn modelId="{FDC618C3-EA9E-4E2B-81A0-6352FE448C36}" type="presParOf" srcId="{9D3A4DAF-0CB4-49FB-9594-54CC27A82B86}" destId="{5567E3A0-F5D0-4B7B-AC51-5D52F0DE8705}" srcOrd="2" destOrd="0" presId="urn:microsoft.com/office/officeart/2005/8/layout/vList2"/>
    <dgm:cxn modelId="{9A6A0A18-7538-4E2C-89A6-D330E386C52E}" type="presParOf" srcId="{9D3A4DAF-0CB4-49FB-9594-54CC27A82B86}" destId="{91FCF1CF-ED65-4621-8530-6A45E2097EA4}" srcOrd="3" destOrd="0" presId="urn:microsoft.com/office/officeart/2005/8/layout/vList2"/>
    <dgm:cxn modelId="{7E8D8610-35D6-45F4-A023-70BB4087828F}" type="presParOf" srcId="{9D3A4DAF-0CB4-49FB-9594-54CC27A82B86}" destId="{C7CF9064-B22E-4CCF-B1FE-A421051D0335}" srcOrd="4" destOrd="0" presId="urn:microsoft.com/office/officeart/2005/8/layout/vList2"/>
    <dgm:cxn modelId="{4A89D9FA-EB06-4F74-972E-9F1F34E247EC}" type="presParOf" srcId="{9D3A4DAF-0CB4-49FB-9594-54CC27A82B86}" destId="{FCD5FEEB-D2B2-4A18-872A-98A89B156FD4}" srcOrd="5" destOrd="0" presId="urn:microsoft.com/office/officeart/2005/8/layout/vList2"/>
    <dgm:cxn modelId="{631F8EFF-5665-45AF-A683-CA7385E2CDF7}" type="presParOf" srcId="{9D3A4DAF-0CB4-49FB-9594-54CC27A82B86}" destId="{95ACBE6A-150E-4BC1-AD08-CDBC9F2FB3F6}" srcOrd="6" destOrd="0" presId="urn:microsoft.com/office/officeart/2005/8/layout/vList2"/>
    <dgm:cxn modelId="{A3727E26-2990-4A26-984A-2E911BFD7C2B}" type="presParOf" srcId="{9D3A4DAF-0CB4-49FB-9594-54CC27A82B86}" destId="{31ABE0A1-022A-4C62-A226-60CDB5A8EAA2}" srcOrd="7" destOrd="0" presId="urn:microsoft.com/office/officeart/2005/8/layout/vList2"/>
    <dgm:cxn modelId="{6644D194-49C7-4845-88FC-D89E86E88C90}" type="presParOf" srcId="{9D3A4DAF-0CB4-49FB-9594-54CC27A82B86}" destId="{80AA7BA1-CCA3-49EF-95B5-BC0B48E3528E}" srcOrd="8" destOrd="0" presId="urn:microsoft.com/office/officeart/2005/8/layout/vList2"/>
    <dgm:cxn modelId="{5FB50285-05C8-47AC-B81A-C51FB9C67D5F}" type="presParOf" srcId="{9D3A4DAF-0CB4-49FB-9594-54CC27A82B86}" destId="{B38DC11E-FB59-4A86-8FA5-D5915F4BFB04}" srcOrd="9" destOrd="0" presId="urn:microsoft.com/office/officeart/2005/8/layout/vList2"/>
    <dgm:cxn modelId="{AD619650-077C-44D0-B588-17299BED20B8}" type="presParOf" srcId="{9D3A4DAF-0CB4-49FB-9594-54CC27A82B86}" destId="{6D043B28-CBD8-41F3-8629-8EBFC1D91B80}" srcOrd="10" destOrd="0" presId="urn:microsoft.com/office/officeart/2005/8/layout/vList2"/>
    <dgm:cxn modelId="{B684C046-C1FD-44A2-A12F-0D8895459857}" type="presParOf" srcId="{9D3A4DAF-0CB4-49FB-9594-54CC27A82B86}" destId="{01762EC1-FEEA-46BB-8E79-29028AAFE0C1}" srcOrd="11" destOrd="0" presId="urn:microsoft.com/office/officeart/2005/8/layout/vList2"/>
    <dgm:cxn modelId="{B8655DB9-AA13-4483-B3D3-A75310FD99EC}" type="presParOf" srcId="{9D3A4DAF-0CB4-49FB-9594-54CC27A82B86}" destId="{8B658984-987D-4AD0-9533-854BF83068C4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1AE3CDC-1426-4431-89A0-C1F2B4DD9DD5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E4812687-326D-49F1-AF98-D3C8C3AD51BD}">
      <dgm:prSet phldrT="[Texto]"/>
      <dgm:spPr/>
      <dgm:t>
        <a:bodyPr/>
        <a:lstStyle/>
        <a:p>
          <a:r>
            <a:rPr lang="es-CO" dirty="0"/>
            <a:t>Conjunto de datos (</a:t>
          </a:r>
          <a:r>
            <a:rPr lang="es-CO" dirty="0" err="1"/>
            <a:t>dataset</a:t>
          </a:r>
          <a:r>
            <a:rPr lang="es-CO" dirty="0"/>
            <a:t>)</a:t>
          </a:r>
        </a:p>
      </dgm:t>
    </dgm:pt>
    <dgm:pt modelId="{0C2A9DE6-066C-411A-9DB7-9B6E4FB4A8FF}" type="parTrans" cxnId="{E8B9A753-DB98-419D-AC69-08296AEBE532}">
      <dgm:prSet/>
      <dgm:spPr/>
      <dgm:t>
        <a:bodyPr/>
        <a:lstStyle/>
        <a:p>
          <a:endParaRPr lang="es-CO"/>
        </a:p>
      </dgm:t>
    </dgm:pt>
    <dgm:pt modelId="{804E3356-25DB-4F64-9851-A92E3A8C419D}" type="sibTrans" cxnId="{E8B9A753-DB98-419D-AC69-08296AEBE532}">
      <dgm:prSet/>
      <dgm:spPr/>
      <dgm:t>
        <a:bodyPr/>
        <a:lstStyle/>
        <a:p>
          <a:endParaRPr lang="es-CO"/>
        </a:p>
      </dgm:t>
    </dgm:pt>
    <dgm:pt modelId="{AF1C5474-38D1-4B81-897C-49C11EF4A10A}">
      <dgm:prSet phldrT="[Texto]"/>
      <dgm:spPr/>
      <dgm:t>
        <a:bodyPr/>
        <a:lstStyle/>
        <a:p>
          <a:r>
            <a:rPr lang="es-CO" dirty="0"/>
            <a:t>Definición de arquitectura de la red neuronal</a:t>
          </a:r>
        </a:p>
      </dgm:t>
    </dgm:pt>
    <dgm:pt modelId="{9FD04FC7-6E42-437E-9246-FF58F570E2A9}" type="parTrans" cxnId="{F58A9C60-7580-496E-A38D-FA879313D517}">
      <dgm:prSet/>
      <dgm:spPr/>
      <dgm:t>
        <a:bodyPr/>
        <a:lstStyle/>
        <a:p>
          <a:endParaRPr lang="es-CO"/>
        </a:p>
      </dgm:t>
    </dgm:pt>
    <dgm:pt modelId="{2E29499F-FDF6-4940-847E-8B12C8047E05}" type="sibTrans" cxnId="{F58A9C60-7580-496E-A38D-FA879313D517}">
      <dgm:prSet/>
      <dgm:spPr/>
      <dgm:t>
        <a:bodyPr/>
        <a:lstStyle/>
        <a:p>
          <a:endParaRPr lang="es-CO"/>
        </a:p>
      </dgm:t>
    </dgm:pt>
    <dgm:pt modelId="{D59EC766-F424-41C3-B92D-0F77274F1660}">
      <dgm:prSet phldrT="[Texto]"/>
      <dgm:spPr/>
      <dgm:t>
        <a:bodyPr/>
        <a:lstStyle/>
        <a:p>
          <a:r>
            <a:rPr lang="es-CO" dirty="0"/>
            <a:t>Implementación de la red neuronal entrenamiento y pruebas)</a:t>
          </a:r>
        </a:p>
      </dgm:t>
    </dgm:pt>
    <dgm:pt modelId="{220EC12F-7638-4662-8E5C-17D6BE666F6F}" type="parTrans" cxnId="{059CDDB8-653B-4082-8C8A-00ED67CD9CC0}">
      <dgm:prSet/>
      <dgm:spPr/>
      <dgm:t>
        <a:bodyPr/>
        <a:lstStyle/>
        <a:p>
          <a:endParaRPr lang="es-CO"/>
        </a:p>
      </dgm:t>
    </dgm:pt>
    <dgm:pt modelId="{571C4380-DA50-4FF9-8B12-D83538B9C983}" type="sibTrans" cxnId="{059CDDB8-653B-4082-8C8A-00ED67CD9CC0}">
      <dgm:prSet/>
      <dgm:spPr/>
      <dgm:t>
        <a:bodyPr/>
        <a:lstStyle/>
        <a:p>
          <a:endParaRPr lang="es-CO"/>
        </a:p>
      </dgm:t>
    </dgm:pt>
    <dgm:pt modelId="{1F145EF8-A9C0-40F8-B850-B47766070671}">
      <dgm:prSet phldrT="[Texto]"/>
      <dgm:spPr/>
      <dgm:t>
        <a:bodyPr/>
        <a:lstStyle/>
        <a:p>
          <a:r>
            <a:rPr lang="es-CO" dirty="0"/>
            <a:t>Preprocesamiento de los datos</a:t>
          </a:r>
        </a:p>
      </dgm:t>
    </dgm:pt>
    <dgm:pt modelId="{5FBADEBF-FE0B-4145-A2B3-D4DE44F4E9D0}" type="parTrans" cxnId="{EF7AA633-A3CE-49C0-A09E-01C757B8BD37}">
      <dgm:prSet/>
      <dgm:spPr/>
      <dgm:t>
        <a:bodyPr/>
        <a:lstStyle/>
        <a:p>
          <a:endParaRPr lang="es-CO"/>
        </a:p>
      </dgm:t>
    </dgm:pt>
    <dgm:pt modelId="{B094CC9F-BA3D-432C-A8BA-235FDA7B46BF}" type="sibTrans" cxnId="{EF7AA633-A3CE-49C0-A09E-01C757B8BD37}">
      <dgm:prSet/>
      <dgm:spPr/>
      <dgm:t>
        <a:bodyPr/>
        <a:lstStyle/>
        <a:p>
          <a:endParaRPr lang="es-CO"/>
        </a:p>
      </dgm:t>
    </dgm:pt>
    <dgm:pt modelId="{5892F881-B2A3-4D9D-BAB8-CB213226D04F}">
      <dgm:prSet phldrT="[Texto]"/>
      <dgm:spPr/>
      <dgm:t>
        <a:bodyPr/>
        <a:lstStyle/>
        <a:p>
          <a:r>
            <a:rPr lang="es-CO" dirty="0"/>
            <a:t>Predicción</a:t>
          </a:r>
        </a:p>
      </dgm:t>
    </dgm:pt>
    <dgm:pt modelId="{D79B2171-B647-4536-83AE-779C8BD3202D}" type="parTrans" cxnId="{7F3DE5B1-F41B-4A69-BDE9-FAD977646766}">
      <dgm:prSet/>
      <dgm:spPr/>
      <dgm:t>
        <a:bodyPr/>
        <a:lstStyle/>
        <a:p>
          <a:endParaRPr lang="es-CO"/>
        </a:p>
      </dgm:t>
    </dgm:pt>
    <dgm:pt modelId="{D6F02769-6435-47BE-8C2A-C20BDE905039}" type="sibTrans" cxnId="{7F3DE5B1-F41B-4A69-BDE9-FAD977646766}">
      <dgm:prSet/>
      <dgm:spPr/>
      <dgm:t>
        <a:bodyPr/>
        <a:lstStyle/>
        <a:p>
          <a:endParaRPr lang="es-CO"/>
        </a:p>
      </dgm:t>
    </dgm:pt>
    <dgm:pt modelId="{0E776FC6-0D59-4E9E-8188-A25025A57240}">
      <dgm:prSet phldrT="[Texto]"/>
      <dgm:spPr/>
      <dgm:t>
        <a:bodyPr/>
        <a:lstStyle/>
        <a:p>
          <a:r>
            <a:rPr lang="es-CO" dirty="0"/>
            <a:t>evaluación</a:t>
          </a:r>
        </a:p>
      </dgm:t>
    </dgm:pt>
    <dgm:pt modelId="{557ED438-4DA8-4256-9795-B1C34205076C}" type="parTrans" cxnId="{5804729F-2C79-40C4-9CFB-69AAF3F8D00C}">
      <dgm:prSet/>
      <dgm:spPr/>
      <dgm:t>
        <a:bodyPr/>
        <a:lstStyle/>
        <a:p>
          <a:endParaRPr lang="es-CO"/>
        </a:p>
      </dgm:t>
    </dgm:pt>
    <dgm:pt modelId="{3C096EF9-F58B-441D-B9E2-E91E9D676587}" type="sibTrans" cxnId="{5804729F-2C79-40C4-9CFB-69AAF3F8D00C}">
      <dgm:prSet/>
      <dgm:spPr/>
      <dgm:t>
        <a:bodyPr/>
        <a:lstStyle/>
        <a:p>
          <a:endParaRPr lang="es-CO"/>
        </a:p>
      </dgm:t>
    </dgm:pt>
    <dgm:pt modelId="{D3B6FA1E-09F3-4A4D-91A5-8436BB687392}" type="pres">
      <dgm:prSet presAssocID="{D1AE3CDC-1426-4431-89A0-C1F2B4DD9DD5}" presName="Name0" presStyleCnt="0">
        <dgm:presLayoutVars>
          <dgm:dir/>
          <dgm:resizeHandles val="exact"/>
        </dgm:presLayoutVars>
      </dgm:prSet>
      <dgm:spPr/>
    </dgm:pt>
    <dgm:pt modelId="{BA194995-4E7D-4FD7-BC34-43753CD6EA90}" type="pres">
      <dgm:prSet presAssocID="{E4812687-326D-49F1-AF98-D3C8C3AD51BD}" presName="node" presStyleLbl="node1" presStyleIdx="0" presStyleCnt="6">
        <dgm:presLayoutVars>
          <dgm:bulletEnabled val="1"/>
        </dgm:presLayoutVars>
      </dgm:prSet>
      <dgm:spPr/>
    </dgm:pt>
    <dgm:pt modelId="{AC8AE90B-BF25-4703-8D61-E271AC85AE4D}" type="pres">
      <dgm:prSet presAssocID="{804E3356-25DB-4F64-9851-A92E3A8C419D}" presName="sibTrans" presStyleLbl="sibTrans1D1" presStyleIdx="0" presStyleCnt="5"/>
      <dgm:spPr/>
    </dgm:pt>
    <dgm:pt modelId="{3FEC6733-EFD0-4ECE-9A91-7517EBDE028E}" type="pres">
      <dgm:prSet presAssocID="{804E3356-25DB-4F64-9851-A92E3A8C419D}" presName="connectorText" presStyleLbl="sibTrans1D1" presStyleIdx="0" presStyleCnt="5"/>
      <dgm:spPr/>
    </dgm:pt>
    <dgm:pt modelId="{372F8B03-730D-4C8F-885E-5316D78A9305}" type="pres">
      <dgm:prSet presAssocID="{1F145EF8-A9C0-40F8-B850-B47766070671}" presName="node" presStyleLbl="node1" presStyleIdx="1" presStyleCnt="6">
        <dgm:presLayoutVars>
          <dgm:bulletEnabled val="1"/>
        </dgm:presLayoutVars>
      </dgm:prSet>
      <dgm:spPr/>
    </dgm:pt>
    <dgm:pt modelId="{16D42868-3B3B-4724-80EE-E1960CCDC20C}" type="pres">
      <dgm:prSet presAssocID="{B094CC9F-BA3D-432C-A8BA-235FDA7B46BF}" presName="sibTrans" presStyleLbl="sibTrans1D1" presStyleIdx="1" presStyleCnt="5"/>
      <dgm:spPr/>
    </dgm:pt>
    <dgm:pt modelId="{05EE6B34-8AA7-4843-B618-9771F3168A9A}" type="pres">
      <dgm:prSet presAssocID="{B094CC9F-BA3D-432C-A8BA-235FDA7B46BF}" presName="connectorText" presStyleLbl="sibTrans1D1" presStyleIdx="1" presStyleCnt="5"/>
      <dgm:spPr/>
    </dgm:pt>
    <dgm:pt modelId="{F5FA47F7-56E2-4ADB-8B52-8624CF7F3E03}" type="pres">
      <dgm:prSet presAssocID="{AF1C5474-38D1-4B81-897C-49C11EF4A10A}" presName="node" presStyleLbl="node1" presStyleIdx="2" presStyleCnt="6">
        <dgm:presLayoutVars>
          <dgm:bulletEnabled val="1"/>
        </dgm:presLayoutVars>
      </dgm:prSet>
      <dgm:spPr/>
    </dgm:pt>
    <dgm:pt modelId="{E7BD821B-0EBB-45A8-ACBE-72C0AD709005}" type="pres">
      <dgm:prSet presAssocID="{2E29499F-FDF6-4940-847E-8B12C8047E05}" presName="sibTrans" presStyleLbl="sibTrans1D1" presStyleIdx="2" presStyleCnt="5"/>
      <dgm:spPr/>
    </dgm:pt>
    <dgm:pt modelId="{9B833296-B792-4A2D-848F-762E649B67E8}" type="pres">
      <dgm:prSet presAssocID="{2E29499F-FDF6-4940-847E-8B12C8047E05}" presName="connectorText" presStyleLbl="sibTrans1D1" presStyleIdx="2" presStyleCnt="5"/>
      <dgm:spPr/>
    </dgm:pt>
    <dgm:pt modelId="{CFC00E13-0C2C-4297-B221-9D9103EFEB28}" type="pres">
      <dgm:prSet presAssocID="{D59EC766-F424-41C3-B92D-0F77274F1660}" presName="node" presStyleLbl="node1" presStyleIdx="3" presStyleCnt="6">
        <dgm:presLayoutVars>
          <dgm:bulletEnabled val="1"/>
        </dgm:presLayoutVars>
      </dgm:prSet>
      <dgm:spPr/>
    </dgm:pt>
    <dgm:pt modelId="{6E969779-EA98-4C4A-843D-A86C831C5D0F}" type="pres">
      <dgm:prSet presAssocID="{571C4380-DA50-4FF9-8B12-D83538B9C983}" presName="sibTrans" presStyleLbl="sibTrans1D1" presStyleIdx="3" presStyleCnt="5"/>
      <dgm:spPr/>
    </dgm:pt>
    <dgm:pt modelId="{9AE19607-7025-484D-9AE3-FC3C3C5539AB}" type="pres">
      <dgm:prSet presAssocID="{571C4380-DA50-4FF9-8B12-D83538B9C983}" presName="connectorText" presStyleLbl="sibTrans1D1" presStyleIdx="3" presStyleCnt="5"/>
      <dgm:spPr/>
    </dgm:pt>
    <dgm:pt modelId="{40947EDE-996D-4853-8104-D1F774D52455}" type="pres">
      <dgm:prSet presAssocID="{5892F881-B2A3-4D9D-BAB8-CB213226D04F}" presName="node" presStyleLbl="node1" presStyleIdx="4" presStyleCnt="6">
        <dgm:presLayoutVars>
          <dgm:bulletEnabled val="1"/>
        </dgm:presLayoutVars>
      </dgm:prSet>
      <dgm:spPr/>
    </dgm:pt>
    <dgm:pt modelId="{6EB094AD-48E9-4449-B736-2451565D77AA}" type="pres">
      <dgm:prSet presAssocID="{D6F02769-6435-47BE-8C2A-C20BDE905039}" presName="sibTrans" presStyleLbl="sibTrans1D1" presStyleIdx="4" presStyleCnt="5"/>
      <dgm:spPr/>
    </dgm:pt>
    <dgm:pt modelId="{B1C070C9-E504-47AF-9E49-A645C67D31B6}" type="pres">
      <dgm:prSet presAssocID="{D6F02769-6435-47BE-8C2A-C20BDE905039}" presName="connectorText" presStyleLbl="sibTrans1D1" presStyleIdx="4" presStyleCnt="5"/>
      <dgm:spPr/>
    </dgm:pt>
    <dgm:pt modelId="{415D9EAE-3216-43CF-8AE6-5C5D30E6ED05}" type="pres">
      <dgm:prSet presAssocID="{0E776FC6-0D59-4E9E-8188-A25025A57240}" presName="node" presStyleLbl="node1" presStyleIdx="5" presStyleCnt="6">
        <dgm:presLayoutVars>
          <dgm:bulletEnabled val="1"/>
        </dgm:presLayoutVars>
      </dgm:prSet>
      <dgm:spPr/>
    </dgm:pt>
  </dgm:ptLst>
  <dgm:cxnLst>
    <dgm:cxn modelId="{EF3D0723-A6FF-4AAF-BBBF-23E882482E1A}" type="presOf" srcId="{0E776FC6-0D59-4E9E-8188-A25025A57240}" destId="{415D9EAE-3216-43CF-8AE6-5C5D30E6ED05}" srcOrd="0" destOrd="0" presId="urn:microsoft.com/office/officeart/2016/7/layout/RepeatingBendingProcessNew"/>
    <dgm:cxn modelId="{850C6733-14F9-4D6B-B1B3-C112FC289183}" type="presOf" srcId="{2E29499F-FDF6-4940-847E-8B12C8047E05}" destId="{9B833296-B792-4A2D-848F-762E649B67E8}" srcOrd="1" destOrd="0" presId="urn:microsoft.com/office/officeart/2016/7/layout/RepeatingBendingProcessNew"/>
    <dgm:cxn modelId="{EF7AA633-A3CE-49C0-A09E-01C757B8BD37}" srcId="{D1AE3CDC-1426-4431-89A0-C1F2B4DD9DD5}" destId="{1F145EF8-A9C0-40F8-B850-B47766070671}" srcOrd="1" destOrd="0" parTransId="{5FBADEBF-FE0B-4145-A2B3-D4DE44F4E9D0}" sibTransId="{B094CC9F-BA3D-432C-A8BA-235FDA7B46BF}"/>
    <dgm:cxn modelId="{184F1634-4A2B-4647-A679-94169E647D0B}" type="presOf" srcId="{2E29499F-FDF6-4940-847E-8B12C8047E05}" destId="{E7BD821B-0EBB-45A8-ACBE-72C0AD709005}" srcOrd="0" destOrd="0" presId="urn:microsoft.com/office/officeart/2016/7/layout/RepeatingBendingProcessNew"/>
    <dgm:cxn modelId="{F58A9C60-7580-496E-A38D-FA879313D517}" srcId="{D1AE3CDC-1426-4431-89A0-C1F2B4DD9DD5}" destId="{AF1C5474-38D1-4B81-897C-49C11EF4A10A}" srcOrd="2" destOrd="0" parTransId="{9FD04FC7-6E42-437E-9246-FF58F570E2A9}" sibTransId="{2E29499F-FDF6-4940-847E-8B12C8047E05}"/>
    <dgm:cxn modelId="{C9A77364-3BF2-4BAB-B39A-30CDB2E0259A}" type="presOf" srcId="{D6F02769-6435-47BE-8C2A-C20BDE905039}" destId="{B1C070C9-E504-47AF-9E49-A645C67D31B6}" srcOrd="1" destOrd="0" presId="urn:microsoft.com/office/officeart/2016/7/layout/RepeatingBendingProcessNew"/>
    <dgm:cxn modelId="{6D625F72-B631-4552-AFA0-FC025A732ECE}" type="presOf" srcId="{B094CC9F-BA3D-432C-A8BA-235FDA7B46BF}" destId="{16D42868-3B3B-4724-80EE-E1960CCDC20C}" srcOrd="0" destOrd="0" presId="urn:microsoft.com/office/officeart/2016/7/layout/RepeatingBendingProcessNew"/>
    <dgm:cxn modelId="{E8B9A753-DB98-419D-AC69-08296AEBE532}" srcId="{D1AE3CDC-1426-4431-89A0-C1F2B4DD9DD5}" destId="{E4812687-326D-49F1-AF98-D3C8C3AD51BD}" srcOrd="0" destOrd="0" parTransId="{0C2A9DE6-066C-411A-9DB7-9B6E4FB4A8FF}" sibTransId="{804E3356-25DB-4F64-9851-A92E3A8C419D}"/>
    <dgm:cxn modelId="{BE41AE7C-48F1-4110-8502-067F4DF72C0D}" type="presOf" srcId="{D59EC766-F424-41C3-B92D-0F77274F1660}" destId="{CFC00E13-0C2C-4297-B221-9D9103EFEB28}" srcOrd="0" destOrd="0" presId="urn:microsoft.com/office/officeart/2016/7/layout/RepeatingBendingProcessNew"/>
    <dgm:cxn modelId="{889CCC7E-ED40-49F1-9BBA-7E7C61B439B9}" type="presOf" srcId="{D1AE3CDC-1426-4431-89A0-C1F2B4DD9DD5}" destId="{D3B6FA1E-09F3-4A4D-91A5-8436BB687392}" srcOrd="0" destOrd="0" presId="urn:microsoft.com/office/officeart/2016/7/layout/RepeatingBendingProcessNew"/>
    <dgm:cxn modelId="{908B5490-D5BD-4745-A672-6574C8635A9E}" type="presOf" srcId="{AF1C5474-38D1-4B81-897C-49C11EF4A10A}" destId="{F5FA47F7-56E2-4ADB-8B52-8624CF7F3E03}" srcOrd="0" destOrd="0" presId="urn:microsoft.com/office/officeart/2016/7/layout/RepeatingBendingProcessNew"/>
    <dgm:cxn modelId="{2DB1C091-986F-4096-B630-9D222E1B2EEA}" type="presOf" srcId="{804E3356-25DB-4F64-9851-A92E3A8C419D}" destId="{3FEC6733-EFD0-4ECE-9A91-7517EBDE028E}" srcOrd="1" destOrd="0" presId="urn:microsoft.com/office/officeart/2016/7/layout/RepeatingBendingProcessNew"/>
    <dgm:cxn modelId="{50E55196-8916-4C66-8966-625E5EB87848}" type="presOf" srcId="{E4812687-326D-49F1-AF98-D3C8C3AD51BD}" destId="{BA194995-4E7D-4FD7-BC34-43753CD6EA90}" srcOrd="0" destOrd="0" presId="urn:microsoft.com/office/officeart/2016/7/layout/RepeatingBendingProcessNew"/>
    <dgm:cxn modelId="{15C32E9B-1719-48FA-9B23-891B2D09ECDA}" type="presOf" srcId="{571C4380-DA50-4FF9-8B12-D83538B9C983}" destId="{6E969779-EA98-4C4A-843D-A86C831C5D0F}" srcOrd="0" destOrd="0" presId="urn:microsoft.com/office/officeart/2016/7/layout/RepeatingBendingProcessNew"/>
    <dgm:cxn modelId="{5804729F-2C79-40C4-9CFB-69AAF3F8D00C}" srcId="{D1AE3CDC-1426-4431-89A0-C1F2B4DD9DD5}" destId="{0E776FC6-0D59-4E9E-8188-A25025A57240}" srcOrd="5" destOrd="0" parTransId="{557ED438-4DA8-4256-9795-B1C34205076C}" sibTransId="{3C096EF9-F58B-441D-B9E2-E91E9D676587}"/>
    <dgm:cxn modelId="{A25B33A3-F8FB-4877-9B65-5EBD28B8917F}" type="presOf" srcId="{D6F02769-6435-47BE-8C2A-C20BDE905039}" destId="{6EB094AD-48E9-4449-B736-2451565D77AA}" srcOrd="0" destOrd="0" presId="urn:microsoft.com/office/officeart/2016/7/layout/RepeatingBendingProcessNew"/>
    <dgm:cxn modelId="{F2CF05A8-79DF-4740-A966-75D275E2B680}" type="presOf" srcId="{B094CC9F-BA3D-432C-A8BA-235FDA7B46BF}" destId="{05EE6B34-8AA7-4843-B618-9771F3168A9A}" srcOrd="1" destOrd="0" presId="urn:microsoft.com/office/officeart/2016/7/layout/RepeatingBendingProcessNew"/>
    <dgm:cxn modelId="{7F3DE5B1-F41B-4A69-BDE9-FAD977646766}" srcId="{D1AE3CDC-1426-4431-89A0-C1F2B4DD9DD5}" destId="{5892F881-B2A3-4D9D-BAB8-CB213226D04F}" srcOrd="4" destOrd="0" parTransId="{D79B2171-B647-4536-83AE-779C8BD3202D}" sibTransId="{D6F02769-6435-47BE-8C2A-C20BDE905039}"/>
    <dgm:cxn modelId="{76088EB7-1A9E-4735-8350-4F8AFFEDB48B}" type="presOf" srcId="{5892F881-B2A3-4D9D-BAB8-CB213226D04F}" destId="{40947EDE-996D-4853-8104-D1F774D52455}" srcOrd="0" destOrd="0" presId="urn:microsoft.com/office/officeart/2016/7/layout/RepeatingBendingProcessNew"/>
    <dgm:cxn modelId="{059CDDB8-653B-4082-8C8A-00ED67CD9CC0}" srcId="{D1AE3CDC-1426-4431-89A0-C1F2B4DD9DD5}" destId="{D59EC766-F424-41C3-B92D-0F77274F1660}" srcOrd="3" destOrd="0" parTransId="{220EC12F-7638-4662-8E5C-17D6BE666F6F}" sibTransId="{571C4380-DA50-4FF9-8B12-D83538B9C983}"/>
    <dgm:cxn modelId="{D1AF85D8-8ACC-4EBA-8F23-A946EC582275}" type="presOf" srcId="{804E3356-25DB-4F64-9851-A92E3A8C419D}" destId="{AC8AE90B-BF25-4703-8D61-E271AC85AE4D}" srcOrd="0" destOrd="0" presId="urn:microsoft.com/office/officeart/2016/7/layout/RepeatingBendingProcessNew"/>
    <dgm:cxn modelId="{D7CA6ADB-42B2-4E78-9C00-57868A1B8492}" type="presOf" srcId="{571C4380-DA50-4FF9-8B12-D83538B9C983}" destId="{9AE19607-7025-484D-9AE3-FC3C3C5539AB}" srcOrd="1" destOrd="0" presId="urn:microsoft.com/office/officeart/2016/7/layout/RepeatingBendingProcessNew"/>
    <dgm:cxn modelId="{0B173FEA-2767-472A-86AA-96F5637CD811}" type="presOf" srcId="{1F145EF8-A9C0-40F8-B850-B47766070671}" destId="{372F8B03-730D-4C8F-885E-5316D78A9305}" srcOrd="0" destOrd="0" presId="urn:microsoft.com/office/officeart/2016/7/layout/RepeatingBendingProcessNew"/>
    <dgm:cxn modelId="{D00F2279-0936-4ED6-8CF4-082DFA6A5633}" type="presParOf" srcId="{D3B6FA1E-09F3-4A4D-91A5-8436BB687392}" destId="{BA194995-4E7D-4FD7-BC34-43753CD6EA90}" srcOrd="0" destOrd="0" presId="urn:microsoft.com/office/officeart/2016/7/layout/RepeatingBendingProcessNew"/>
    <dgm:cxn modelId="{E984AB7B-D3E3-4655-8F62-B70C1AB97B5F}" type="presParOf" srcId="{D3B6FA1E-09F3-4A4D-91A5-8436BB687392}" destId="{AC8AE90B-BF25-4703-8D61-E271AC85AE4D}" srcOrd="1" destOrd="0" presId="urn:microsoft.com/office/officeart/2016/7/layout/RepeatingBendingProcessNew"/>
    <dgm:cxn modelId="{51E9FADE-44E6-47D3-8246-7C4A085CDAA5}" type="presParOf" srcId="{AC8AE90B-BF25-4703-8D61-E271AC85AE4D}" destId="{3FEC6733-EFD0-4ECE-9A91-7517EBDE028E}" srcOrd="0" destOrd="0" presId="urn:microsoft.com/office/officeart/2016/7/layout/RepeatingBendingProcessNew"/>
    <dgm:cxn modelId="{C7257444-589F-4685-8E7F-1045DCFAFAB2}" type="presParOf" srcId="{D3B6FA1E-09F3-4A4D-91A5-8436BB687392}" destId="{372F8B03-730D-4C8F-885E-5316D78A9305}" srcOrd="2" destOrd="0" presId="urn:microsoft.com/office/officeart/2016/7/layout/RepeatingBendingProcessNew"/>
    <dgm:cxn modelId="{4113A776-F429-46AE-A5F3-33F1D0940B68}" type="presParOf" srcId="{D3B6FA1E-09F3-4A4D-91A5-8436BB687392}" destId="{16D42868-3B3B-4724-80EE-E1960CCDC20C}" srcOrd="3" destOrd="0" presId="urn:microsoft.com/office/officeart/2016/7/layout/RepeatingBendingProcessNew"/>
    <dgm:cxn modelId="{E099A536-8FD2-4F8D-B4F8-5DC358F4BA56}" type="presParOf" srcId="{16D42868-3B3B-4724-80EE-E1960CCDC20C}" destId="{05EE6B34-8AA7-4843-B618-9771F3168A9A}" srcOrd="0" destOrd="0" presId="urn:microsoft.com/office/officeart/2016/7/layout/RepeatingBendingProcessNew"/>
    <dgm:cxn modelId="{98E48B9F-80C9-4612-A5B3-6AFFAAC0AD2D}" type="presParOf" srcId="{D3B6FA1E-09F3-4A4D-91A5-8436BB687392}" destId="{F5FA47F7-56E2-4ADB-8B52-8624CF7F3E03}" srcOrd="4" destOrd="0" presId="urn:microsoft.com/office/officeart/2016/7/layout/RepeatingBendingProcessNew"/>
    <dgm:cxn modelId="{F65F2000-2161-4DDF-935A-FD03EDEA9020}" type="presParOf" srcId="{D3B6FA1E-09F3-4A4D-91A5-8436BB687392}" destId="{E7BD821B-0EBB-45A8-ACBE-72C0AD709005}" srcOrd="5" destOrd="0" presId="urn:microsoft.com/office/officeart/2016/7/layout/RepeatingBendingProcessNew"/>
    <dgm:cxn modelId="{CFEC9187-8868-44BA-B9C5-3B6274CD6BDE}" type="presParOf" srcId="{E7BD821B-0EBB-45A8-ACBE-72C0AD709005}" destId="{9B833296-B792-4A2D-848F-762E649B67E8}" srcOrd="0" destOrd="0" presId="urn:microsoft.com/office/officeart/2016/7/layout/RepeatingBendingProcessNew"/>
    <dgm:cxn modelId="{B034507E-853B-4161-9890-C52FD5977ADF}" type="presParOf" srcId="{D3B6FA1E-09F3-4A4D-91A5-8436BB687392}" destId="{CFC00E13-0C2C-4297-B221-9D9103EFEB28}" srcOrd="6" destOrd="0" presId="urn:microsoft.com/office/officeart/2016/7/layout/RepeatingBendingProcessNew"/>
    <dgm:cxn modelId="{F11A62A7-CDC7-42A1-9AF2-FDC753B55552}" type="presParOf" srcId="{D3B6FA1E-09F3-4A4D-91A5-8436BB687392}" destId="{6E969779-EA98-4C4A-843D-A86C831C5D0F}" srcOrd="7" destOrd="0" presId="urn:microsoft.com/office/officeart/2016/7/layout/RepeatingBendingProcessNew"/>
    <dgm:cxn modelId="{A7E19EA4-33FF-4801-98E3-876CF3B9B666}" type="presParOf" srcId="{6E969779-EA98-4C4A-843D-A86C831C5D0F}" destId="{9AE19607-7025-484D-9AE3-FC3C3C5539AB}" srcOrd="0" destOrd="0" presId="urn:microsoft.com/office/officeart/2016/7/layout/RepeatingBendingProcessNew"/>
    <dgm:cxn modelId="{9F541CEA-985B-41C5-A9B8-BA2498A6F16D}" type="presParOf" srcId="{D3B6FA1E-09F3-4A4D-91A5-8436BB687392}" destId="{40947EDE-996D-4853-8104-D1F774D52455}" srcOrd="8" destOrd="0" presId="urn:microsoft.com/office/officeart/2016/7/layout/RepeatingBendingProcessNew"/>
    <dgm:cxn modelId="{E61AFBBC-D2B5-4185-B7CD-63AEF885EF3B}" type="presParOf" srcId="{D3B6FA1E-09F3-4A4D-91A5-8436BB687392}" destId="{6EB094AD-48E9-4449-B736-2451565D77AA}" srcOrd="9" destOrd="0" presId="urn:microsoft.com/office/officeart/2016/7/layout/RepeatingBendingProcessNew"/>
    <dgm:cxn modelId="{31BA55C5-2838-45C1-BD9D-2B9BAE317FC9}" type="presParOf" srcId="{6EB094AD-48E9-4449-B736-2451565D77AA}" destId="{B1C070C9-E504-47AF-9E49-A645C67D31B6}" srcOrd="0" destOrd="0" presId="urn:microsoft.com/office/officeart/2016/7/layout/RepeatingBendingProcessNew"/>
    <dgm:cxn modelId="{47BA9713-B66F-40A8-BF81-B0FD020220B8}" type="presParOf" srcId="{D3B6FA1E-09F3-4A4D-91A5-8436BB687392}" destId="{415D9EAE-3216-43CF-8AE6-5C5D30E6ED05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53EBDE9-5D15-442C-A55B-B62E0F03239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CO"/>
        </a:p>
      </dgm:t>
    </dgm:pt>
    <dgm:pt modelId="{F5CC547A-A2C1-4868-A622-55080E2F15E9}">
      <dgm:prSet phldrT="[Texto]"/>
      <dgm:spPr/>
      <dgm:t>
        <a:bodyPr/>
        <a:lstStyle/>
        <a:p>
          <a:r>
            <a:rPr lang="es-CO" dirty="0"/>
            <a:t>simulación mecanismos (</a:t>
          </a:r>
          <a:r>
            <a:rPr lang="es-CO" dirty="0" err="1"/>
            <a:t>black</a:t>
          </a:r>
          <a:r>
            <a:rPr lang="es-CO" dirty="0"/>
            <a:t> box)</a:t>
          </a:r>
        </a:p>
      </dgm:t>
    </dgm:pt>
    <dgm:pt modelId="{C4251137-56F6-45BE-804D-F53A9742067F}" type="parTrans" cxnId="{2E89293E-036D-42F9-A2D6-68BE4F043BE1}">
      <dgm:prSet/>
      <dgm:spPr/>
      <dgm:t>
        <a:bodyPr/>
        <a:lstStyle/>
        <a:p>
          <a:endParaRPr lang="es-CO"/>
        </a:p>
      </dgm:t>
    </dgm:pt>
    <dgm:pt modelId="{14519E89-F9E6-4463-82F2-75F35032C9A1}" type="sibTrans" cxnId="{2E89293E-036D-42F9-A2D6-68BE4F043BE1}">
      <dgm:prSet/>
      <dgm:spPr/>
      <dgm:t>
        <a:bodyPr/>
        <a:lstStyle/>
        <a:p>
          <a:endParaRPr lang="es-CO"/>
        </a:p>
      </dgm:t>
    </dgm:pt>
    <dgm:pt modelId="{668C5BB5-D3A4-42C8-BFB2-5EDE787E131F}">
      <dgm:prSet phldrT="[Texto]"/>
      <dgm:spPr/>
      <dgm:t>
        <a:bodyPr/>
        <a:lstStyle/>
        <a:p>
          <a:r>
            <a:rPr lang="es-CO" dirty="0"/>
            <a:t>Exportación de datos</a:t>
          </a:r>
        </a:p>
      </dgm:t>
    </dgm:pt>
    <dgm:pt modelId="{1E62ED9F-3A85-49D8-95AA-B41861FBD619}" type="parTrans" cxnId="{4286E561-129E-4FFB-B996-409102D9A2FB}">
      <dgm:prSet/>
      <dgm:spPr/>
      <dgm:t>
        <a:bodyPr/>
        <a:lstStyle/>
        <a:p>
          <a:endParaRPr lang="es-CO"/>
        </a:p>
      </dgm:t>
    </dgm:pt>
    <dgm:pt modelId="{064F0A35-247A-4601-9599-D93DF7737F48}" type="sibTrans" cxnId="{4286E561-129E-4FFB-B996-409102D9A2FB}">
      <dgm:prSet/>
      <dgm:spPr/>
      <dgm:t>
        <a:bodyPr/>
        <a:lstStyle/>
        <a:p>
          <a:endParaRPr lang="es-CO"/>
        </a:p>
      </dgm:t>
    </dgm:pt>
    <dgm:pt modelId="{F891A079-16BF-46FB-B54E-F1B9EF08429C}">
      <dgm:prSet phldrT="[Texto]"/>
      <dgm:spPr/>
      <dgm:t>
        <a:bodyPr/>
        <a:lstStyle/>
        <a:p>
          <a:r>
            <a:rPr lang="es-CO" dirty="0"/>
            <a:t>Ajuste de datos (angulares)</a:t>
          </a:r>
        </a:p>
      </dgm:t>
    </dgm:pt>
    <dgm:pt modelId="{70A55B2F-FD98-46FD-B313-33291A4D07F0}" type="parTrans" cxnId="{12D2036A-732F-402D-ACF9-14187E933853}">
      <dgm:prSet/>
      <dgm:spPr/>
      <dgm:t>
        <a:bodyPr/>
        <a:lstStyle/>
        <a:p>
          <a:endParaRPr lang="es-CO"/>
        </a:p>
      </dgm:t>
    </dgm:pt>
    <dgm:pt modelId="{89BA67A6-2BAB-456B-B39C-DB3ED422E947}" type="sibTrans" cxnId="{12D2036A-732F-402D-ACF9-14187E933853}">
      <dgm:prSet/>
      <dgm:spPr/>
      <dgm:t>
        <a:bodyPr/>
        <a:lstStyle/>
        <a:p>
          <a:endParaRPr lang="es-CO"/>
        </a:p>
      </dgm:t>
    </dgm:pt>
    <dgm:pt modelId="{5F8102A4-9D23-4CCC-9883-8AB76B5CD77F}">
      <dgm:prSet phldrT="[Texto]"/>
      <dgm:spPr/>
      <dgm:t>
        <a:bodyPr/>
        <a:lstStyle/>
        <a:p>
          <a:r>
            <a:rPr lang="es-CO" dirty="0"/>
            <a:t>Clasificación de inversiones de Barker</a:t>
          </a:r>
        </a:p>
      </dgm:t>
    </dgm:pt>
    <dgm:pt modelId="{0EBB5E49-2C0C-4A41-84CA-2E734BFEE181}" type="parTrans" cxnId="{259E9DBD-431B-4C97-8617-7780172133B8}">
      <dgm:prSet/>
      <dgm:spPr/>
      <dgm:t>
        <a:bodyPr/>
        <a:lstStyle/>
        <a:p>
          <a:endParaRPr lang="es-CO"/>
        </a:p>
      </dgm:t>
    </dgm:pt>
    <dgm:pt modelId="{244302AB-A9B5-4D18-A6DF-159D636A5E9D}" type="sibTrans" cxnId="{259E9DBD-431B-4C97-8617-7780172133B8}">
      <dgm:prSet/>
      <dgm:spPr/>
      <dgm:t>
        <a:bodyPr/>
        <a:lstStyle/>
        <a:p>
          <a:endParaRPr lang="es-CO"/>
        </a:p>
      </dgm:t>
    </dgm:pt>
    <dgm:pt modelId="{1A27C214-0BFF-48E7-8F59-248FCADD173F}">
      <dgm:prSet phldrT="[Texto]"/>
      <dgm:spPr/>
      <dgm:t>
        <a:bodyPr/>
        <a:lstStyle/>
        <a:p>
          <a:r>
            <a:rPr lang="es-CO" dirty="0"/>
            <a:t>Unión de archivos ajustados para el </a:t>
          </a:r>
          <a:r>
            <a:rPr lang="es-CO" dirty="0" err="1"/>
            <a:t>dataset</a:t>
          </a:r>
          <a:endParaRPr lang="es-CO" dirty="0"/>
        </a:p>
      </dgm:t>
    </dgm:pt>
    <dgm:pt modelId="{DE213B04-A894-4FD2-8E90-372EC9916418}" type="parTrans" cxnId="{259ABCA6-AD03-44F9-B406-1E60998F9EAB}">
      <dgm:prSet/>
      <dgm:spPr/>
      <dgm:t>
        <a:bodyPr/>
        <a:lstStyle/>
        <a:p>
          <a:endParaRPr lang="es-CO"/>
        </a:p>
      </dgm:t>
    </dgm:pt>
    <dgm:pt modelId="{3BC98FF9-A3D7-4544-B14E-09A8743DE6F4}" type="sibTrans" cxnId="{259ABCA6-AD03-44F9-B406-1E60998F9EAB}">
      <dgm:prSet/>
      <dgm:spPr/>
      <dgm:t>
        <a:bodyPr/>
        <a:lstStyle/>
        <a:p>
          <a:endParaRPr lang="es-CO"/>
        </a:p>
      </dgm:t>
    </dgm:pt>
    <dgm:pt modelId="{DB5C941D-555C-4B6C-9860-1717EA6B761D}">
      <dgm:prSet phldrT="[Texto]"/>
      <dgm:spPr/>
      <dgm:t>
        <a:bodyPr/>
        <a:lstStyle/>
        <a:p>
          <a:r>
            <a:rPr lang="es-CO" dirty="0"/>
            <a:t>Múltiples archivos </a:t>
          </a:r>
          <a:r>
            <a:rPr lang="es-CO" dirty="0" err="1"/>
            <a:t>txt</a:t>
          </a:r>
          <a:r>
            <a:rPr lang="es-CO" dirty="0"/>
            <a:t> a </a:t>
          </a:r>
          <a:r>
            <a:rPr lang="es-CO" dirty="0" err="1"/>
            <a:t>csv</a:t>
          </a:r>
          <a:endParaRPr lang="es-CO" dirty="0"/>
        </a:p>
      </dgm:t>
    </dgm:pt>
    <dgm:pt modelId="{8BA2AA64-051A-41A5-8C61-9530668706FA}" type="parTrans" cxnId="{56033421-EDEA-49E3-8B55-D1E2DC73292B}">
      <dgm:prSet/>
      <dgm:spPr/>
      <dgm:t>
        <a:bodyPr/>
        <a:lstStyle/>
        <a:p>
          <a:endParaRPr lang="es-CO"/>
        </a:p>
      </dgm:t>
    </dgm:pt>
    <dgm:pt modelId="{E32BF74B-D57A-4CE1-8AB7-8B5C6EF53C20}" type="sibTrans" cxnId="{56033421-EDEA-49E3-8B55-D1E2DC73292B}">
      <dgm:prSet/>
      <dgm:spPr/>
      <dgm:t>
        <a:bodyPr/>
        <a:lstStyle/>
        <a:p>
          <a:endParaRPr lang="es-CO"/>
        </a:p>
      </dgm:t>
    </dgm:pt>
    <dgm:pt modelId="{E264A51D-2C97-46F1-9805-5148B527DDA1}">
      <dgm:prSet/>
      <dgm:spPr/>
      <dgm:t>
        <a:bodyPr/>
        <a:lstStyle/>
        <a:p>
          <a:r>
            <a:rPr lang="es-CO" dirty="0"/>
            <a:t>9758 datos, ángulos absolutos, posición de entrada entre 0 y </a:t>
          </a:r>
          <a:r>
            <a:rPr lang="el-GR" dirty="0"/>
            <a:t>π</a:t>
          </a:r>
          <a:r>
            <a:rPr lang="es-CO" dirty="0"/>
            <a:t>,configuración abierta</a:t>
          </a:r>
        </a:p>
      </dgm:t>
    </dgm:pt>
    <dgm:pt modelId="{8B77E34D-7477-4EA3-A46F-43F9EF57F35F}" type="parTrans" cxnId="{FEA5CEE0-F4E8-4920-A3EC-317A172B8DE2}">
      <dgm:prSet/>
      <dgm:spPr/>
      <dgm:t>
        <a:bodyPr/>
        <a:lstStyle/>
        <a:p>
          <a:endParaRPr lang="es-CO"/>
        </a:p>
      </dgm:t>
    </dgm:pt>
    <dgm:pt modelId="{00EBE66D-078E-4D50-B4CD-0F657C7FAB84}" type="sibTrans" cxnId="{FEA5CEE0-F4E8-4920-A3EC-317A172B8DE2}">
      <dgm:prSet/>
      <dgm:spPr/>
      <dgm:t>
        <a:bodyPr/>
        <a:lstStyle/>
        <a:p>
          <a:endParaRPr lang="es-CO"/>
        </a:p>
      </dgm:t>
    </dgm:pt>
    <dgm:pt modelId="{B55B3735-F315-4BA4-A576-F10A670AD4BF}">
      <dgm:prSet phldrT="[Texto]"/>
      <dgm:spPr/>
      <dgm:t>
        <a:bodyPr/>
        <a:lstStyle/>
        <a:p>
          <a:r>
            <a:rPr lang="es-CO" dirty="0"/>
            <a:t>Ajustar a ángulos absolutos en radianes</a:t>
          </a:r>
        </a:p>
      </dgm:t>
    </dgm:pt>
    <dgm:pt modelId="{3F1D5A4C-2B23-4A41-9032-9AA2BDCBD439}" type="parTrans" cxnId="{139AB0FD-60D1-4D53-9653-859F1EB7DB9F}">
      <dgm:prSet/>
      <dgm:spPr/>
      <dgm:t>
        <a:bodyPr/>
        <a:lstStyle/>
        <a:p>
          <a:endParaRPr lang="es-CO"/>
        </a:p>
      </dgm:t>
    </dgm:pt>
    <dgm:pt modelId="{DE7A434F-9E07-47B3-8CFF-FC0927EB3301}" type="sibTrans" cxnId="{139AB0FD-60D1-4D53-9653-859F1EB7DB9F}">
      <dgm:prSet/>
      <dgm:spPr/>
      <dgm:t>
        <a:bodyPr/>
        <a:lstStyle/>
        <a:p>
          <a:endParaRPr lang="es-CO"/>
        </a:p>
      </dgm:t>
    </dgm:pt>
    <dgm:pt modelId="{63ECE7AA-7072-49FE-81D8-9639CED0B949}" type="pres">
      <dgm:prSet presAssocID="{153EBDE9-5D15-442C-A55B-B62E0F032397}" presName="linear" presStyleCnt="0">
        <dgm:presLayoutVars>
          <dgm:animLvl val="lvl"/>
          <dgm:resizeHandles val="exact"/>
        </dgm:presLayoutVars>
      </dgm:prSet>
      <dgm:spPr/>
    </dgm:pt>
    <dgm:pt modelId="{863D8BC8-BCEA-49C1-85CF-1AAEDA8C194C}" type="pres">
      <dgm:prSet presAssocID="{F5CC547A-A2C1-4868-A622-55080E2F15E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1EF88E3-3E7D-4639-AFFF-52B18DBBDDFA}" type="pres">
      <dgm:prSet presAssocID="{F5CC547A-A2C1-4868-A622-55080E2F15E9}" presName="childText" presStyleLbl="revTx" presStyleIdx="0" presStyleCnt="4">
        <dgm:presLayoutVars>
          <dgm:bulletEnabled val="1"/>
        </dgm:presLayoutVars>
      </dgm:prSet>
      <dgm:spPr/>
    </dgm:pt>
    <dgm:pt modelId="{52504FA2-CC7A-4AD7-A642-FF093D0CF992}" type="pres">
      <dgm:prSet presAssocID="{668C5BB5-D3A4-42C8-BFB2-5EDE787E131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3FDBFAB-4F80-4828-AE4A-F7E25D4319B5}" type="pres">
      <dgm:prSet presAssocID="{668C5BB5-D3A4-42C8-BFB2-5EDE787E131F}" presName="childText" presStyleLbl="revTx" presStyleIdx="1" presStyleCnt="4">
        <dgm:presLayoutVars>
          <dgm:bulletEnabled val="1"/>
        </dgm:presLayoutVars>
      </dgm:prSet>
      <dgm:spPr/>
    </dgm:pt>
    <dgm:pt modelId="{A42EB59D-8493-4E99-9E7B-7ECD830C3ADC}" type="pres">
      <dgm:prSet presAssocID="{F891A079-16BF-46FB-B54E-F1B9EF08429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4762373-1550-4322-9025-D76F67069835}" type="pres">
      <dgm:prSet presAssocID="{F891A079-16BF-46FB-B54E-F1B9EF08429C}" presName="childText" presStyleLbl="revTx" presStyleIdx="2" presStyleCnt="4">
        <dgm:presLayoutVars>
          <dgm:bulletEnabled val="1"/>
        </dgm:presLayoutVars>
      </dgm:prSet>
      <dgm:spPr/>
    </dgm:pt>
    <dgm:pt modelId="{DD2FA019-8F81-4EC3-8379-B798DC4236F4}" type="pres">
      <dgm:prSet presAssocID="{1A27C214-0BFF-48E7-8F59-248FCADD173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C22F33EE-3207-4533-AB14-108232D1CB72}" type="pres">
      <dgm:prSet presAssocID="{1A27C214-0BFF-48E7-8F59-248FCADD173F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1CA3B616-C2F5-445F-868C-8187FD863497}" type="presOf" srcId="{F891A079-16BF-46FB-B54E-F1B9EF08429C}" destId="{A42EB59D-8493-4E99-9E7B-7ECD830C3ADC}" srcOrd="0" destOrd="0" presId="urn:microsoft.com/office/officeart/2005/8/layout/vList2"/>
    <dgm:cxn modelId="{56033421-EDEA-49E3-8B55-D1E2DC73292B}" srcId="{668C5BB5-D3A4-42C8-BFB2-5EDE787E131F}" destId="{DB5C941D-555C-4B6C-9860-1717EA6B761D}" srcOrd="0" destOrd="0" parTransId="{8BA2AA64-051A-41A5-8C61-9530668706FA}" sibTransId="{E32BF74B-D57A-4CE1-8AB7-8B5C6EF53C20}"/>
    <dgm:cxn modelId="{AFBD3F38-D2E2-499C-905D-1015FFCB2F74}" type="presOf" srcId="{153EBDE9-5D15-442C-A55B-B62E0F032397}" destId="{63ECE7AA-7072-49FE-81D8-9639CED0B949}" srcOrd="0" destOrd="0" presId="urn:microsoft.com/office/officeart/2005/8/layout/vList2"/>
    <dgm:cxn modelId="{79F4A23A-319F-424B-99E0-3D4FD416F107}" type="presOf" srcId="{5F8102A4-9D23-4CCC-9883-8AB76B5CD77F}" destId="{F1EF88E3-3E7D-4639-AFFF-52B18DBBDDFA}" srcOrd="0" destOrd="0" presId="urn:microsoft.com/office/officeart/2005/8/layout/vList2"/>
    <dgm:cxn modelId="{2E89293E-036D-42F9-A2D6-68BE4F043BE1}" srcId="{153EBDE9-5D15-442C-A55B-B62E0F032397}" destId="{F5CC547A-A2C1-4868-A622-55080E2F15E9}" srcOrd="0" destOrd="0" parTransId="{C4251137-56F6-45BE-804D-F53A9742067F}" sibTransId="{14519E89-F9E6-4463-82F2-75F35032C9A1}"/>
    <dgm:cxn modelId="{43CA935B-0A9D-4905-BB9A-1FF0F9E698CC}" type="presOf" srcId="{E264A51D-2C97-46F1-9805-5148B527DDA1}" destId="{C22F33EE-3207-4533-AB14-108232D1CB72}" srcOrd="0" destOrd="0" presId="urn:microsoft.com/office/officeart/2005/8/layout/vList2"/>
    <dgm:cxn modelId="{4286E561-129E-4FFB-B996-409102D9A2FB}" srcId="{153EBDE9-5D15-442C-A55B-B62E0F032397}" destId="{668C5BB5-D3A4-42C8-BFB2-5EDE787E131F}" srcOrd="1" destOrd="0" parTransId="{1E62ED9F-3A85-49D8-95AA-B41861FBD619}" sibTransId="{064F0A35-247A-4601-9599-D93DF7737F48}"/>
    <dgm:cxn modelId="{12D2036A-732F-402D-ACF9-14187E933853}" srcId="{153EBDE9-5D15-442C-A55B-B62E0F032397}" destId="{F891A079-16BF-46FB-B54E-F1B9EF08429C}" srcOrd="2" destOrd="0" parTransId="{70A55B2F-FD98-46FD-B313-33291A4D07F0}" sibTransId="{89BA67A6-2BAB-456B-B39C-DB3ED422E947}"/>
    <dgm:cxn modelId="{251AA080-4199-4FEB-A036-08F8379D673C}" type="presOf" srcId="{B55B3735-F315-4BA4-A576-F10A670AD4BF}" destId="{B4762373-1550-4322-9025-D76F67069835}" srcOrd="0" destOrd="0" presId="urn:microsoft.com/office/officeart/2005/8/layout/vList2"/>
    <dgm:cxn modelId="{90C1FB88-090B-4BA6-9C9F-57C976121915}" type="presOf" srcId="{DB5C941D-555C-4B6C-9860-1717EA6B761D}" destId="{13FDBFAB-4F80-4828-AE4A-F7E25D4319B5}" srcOrd="0" destOrd="0" presId="urn:microsoft.com/office/officeart/2005/8/layout/vList2"/>
    <dgm:cxn modelId="{C92E5997-84BE-4C50-A7AA-08F1C5B5E1B8}" type="presOf" srcId="{F5CC547A-A2C1-4868-A622-55080E2F15E9}" destId="{863D8BC8-BCEA-49C1-85CF-1AAEDA8C194C}" srcOrd="0" destOrd="0" presId="urn:microsoft.com/office/officeart/2005/8/layout/vList2"/>
    <dgm:cxn modelId="{831CDE9D-874B-433D-8ACD-2AE0CD2909A5}" type="presOf" srcId="{1A27C214-0BFF-48E7-8F59-248FCADD173F}" destId="{DD2FA019-8F81-4EC3-8379-B798DC4236F4}" srcOrd="0" destOrd="0" presId="urn:microsoft.com/office/officeart/2005/8/layout/vList2"/>
    <dgm:cxn modelId="{4799BD9E-6634-46E1-B162-EFA3B600FDC5}" type="presOf" srcId="{668C5BB5-D3A4-42C8-BFB2-5EDE787E131F}" destId="{52504FA2-CC7A-4AD7-A642-FF093D0CF992}" srcOrd="0" destOrd="0" presId="urn:microsoft.com/office/officeart/2005/8/layout/vList2"/>
    <dgm:cxn modelId="{259ABCA6-AD03-44F9-B406-1E60998F9EAB}" srcId="{153EBDE9-5D15-442C-A55B-B62E0F032397}" destId="{1A27C214-0BFF-48E7-8F59-248FCADD173F}" srcOrd="3" destOrd="0" parTransId="{DE213B04-A894-4FD2-8E90-372EC9916418}" sibTransId="{3BC98FF9-A3D7-4544-B14E-09A8743DE6F4}"/>
    <dgm:cxn modelId="{259E9DBD-431B-4C97-8617-7780172133B8}" srcId="{F5CC547A-A2C1-4868-A622-55080E2F15E9}" destId="{5F8102A4-9D23-4CCC-9883-8AB76B5CD77F}" srcOrd="0" destOrd="0" parTransId="{0EBB5E49-2C0C-4A41-84CA-2E734BFEE181}" sibTransId="{244302AB-A9B5-4D18-A6DF-159D636A5E9D}"/>
    <dgm:cxn modelId="{FEA5CEE0-F4E8-4920-A3EC-317A172B8DE2}" srcId="{1A27C214-0BFF-48E7-8F59-248FCADD173F}" destId="{E264A51D-2C97-46F1-9805-5148B527DDA1}" srcOrd="0" destOrd="0" parTransId="{8B77E34D-7477-4EA3-A46F-43F9EF57F35F}" sibTransId="{00EBE66D-078E-4D50-B4CD-0F657C7FAB84}"/>
    <dgm:cxn modelId="{139AB0FD-60D1-4D53-9653-859F1EB7DB9F}" srcId="{F891A079-16BF-46FB-B54E-F1B9EF08429C}" destId="{B55B3735-F315-4BA4-A576-F10A670AD4BF}" srcOrd="0" destOrd="0" parTransId="{3F1D5A4C-2B23-4A41-9032-9AA2BDCBD439}" sibTransId="{DE7A434F-9E07-47B3-8CFF-FC0927EB3301}"/>
    <dgm:cxn modelId="{BB21AA18-7938-4D64-9AAD-EA3209E79E51}" type="presParOf" srcId="{63ECE7AA-7072-49FE-81D8-9639CED0B949}" destId="{863D8BC8-BCEA-49C1-85CF-1AAEDA8C194C}" srcOrd="0" destOrd="0" presId="urn:microsoft.com/office/officeart/2005/8/layout/vList2"/>
    <dgm:cxn modelId="{55C4D1F1-719B-44A1-B5EA-FB200BCC56EA}" type="presParOf" srcId="{63ECE7AA-7072-49FE-81D8-9639CED0B949}" destId="{F1EF88E3-3E7D-4639-AFFF-52B18DBBDDFA}" srcOrd="1" destOrd="0" presId="urn:microsoft.com/office/officeart/2005/8/layout/vList2"/>
    <dgm:cxn modelId="{8201C7C1-D41A-4449-945B-E8F5491F4FB0}" type="presParOf" srcId="{63ECE7AA-7072-49FE-81D8-9639CED0B949}" destId="{52504FA2-CC7A-4AD7-A642-FF093D0CF992}" srcOrd="2" destOrd="0" presId="urn:microsoft.com/office/officeart/2005/8/layout/vList2"/>
    <dgm:cxn modelId="{085A2C4D-F6DD-48BA-9574-5622E4906972}" type="presParOf" srcId="{63ECE7AA-7072-49FE-81D8-9639CED0B949}" destId="{13FDBFAB-4F80-4828-AE4A-F7E25D4319B5}" srcOrd="3" destOrd="0" presId="urn:microsoft.com/office/officeart/2005/8/layout/vList2"/>
    <dgm:cxn modelId="{FF1B3CCF-5DAA-49F0-9877-D42756C31EE8}" type="presParOf" srcId="{63ECE7AA-7072-49FE-81D8-9639CED0B949}" destId="{A42EB59D-8493-4E99-9E7B-7ECD830C3ADC}" srcOrd="4" destOrd="0" presId="urn:microsoft.com/office/officeart/2005/8/layout/vList2"/>
    <dgm:cxn modelId="{3B73B35D-E1C8-4998-94DE-D3FC0630BCFE}" type="presParOf" srcId="{63ECE7AA-7072-49FE-81D8-9639CED0B949}" destId="{B4762373-1550-4322-9025-D76F67069835}" srcOrd="5" destOrd="0" presId="urn:microsoft.com/office/officeart/2005/8/layout/vList2"/>
    <dgm:cxn modelId="{FA3648C9-02AF-4AAC-BFEB-449AAD38BE2C}" type="presParOf" srcId="{63ECE7AA-7072-49FE-81D8-9639CED0B949}" destId="{DD2FA019-8F81-4EC3-8379-B798DC4236F4}" srcOrd="6" destOrd="0" presId="urn:microsoft.com/office/officeart/2005/8/layout/vList2"/>
    <dgm:cxn modelId="{A135B38D-6984-4578-AF14-91AB468DB581}" type="presParOf" srcId="{63ECE7AA-7072-49FE-81D8-9639CED0B949}" destId="{C22F33EE-3207-4533-AB14-108232D1CB72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3D1AF2-AC71-45D2-BF65-48C0C1F3CA57}">
      <dsp:nvSpPr>
        <dsp:cNvPr id="0" name=""/>
        <dsp:cNvSpPr/>
      </dsp:nvSpPr>
      <dsp:spPr>
        <a:xfrm>
          <a:off x="3410999" y="878652"/>
          <a:ext cx="6754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75458" y="45720"/>
              </a:lnTo>
            </a:path>
          </a:pathLst>
        </a:custGeom>
        <a:noFill/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31077" y="920842"/>
        <a:ext cx="35302" cy="7060"/>
      </dsp:txXfrm>
    </dsp:sp>
    <dsp:sp modelId="{A2C820FA-7B75-4008-84C2-7C7D5AF0E39C}">
      <dsp:nvSpPr>
        <dsp:cNvPr id="0" name=""/>
        <dsp:cNvSpPr/>
      </dsp:nvSpPr>
      <dsp:spPr>
        <a:xfrm>
          <a:off x="342980" y="3426"/>
          <a:ext cx="3069819" cy="18418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424" tIns="157896" rIns="150424" bIns="157896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700" kern="1200"/>
            <a:t>Breve introducción a los mecanismos de barras</a:t>
          </a:r>
          <a:endParaRPr lang="en-US" sz="2700" kern="1200"/>
        </a:p>
      </dsp:txBody>
      <dsp:txXfrm>
        <a:off x="342980" y="3426"/>
        <a:ext cx="3069819" cy="1841891"/>
      </dsp:txXfrm>
    </dsp:sp>
    <dsp:sp modelId="{4FCC28BA-FA8A-4168-B02B-6B6FE975721D}">
      <dsp:nvSpPr>
        <dsp:cNvPr id="0" name=""/>
        <dsp:cNvSpPr/>
      </dsp:nvSpPr>
      <dsp:spPr>
        <a:xfrm>
          <a:off x="7186877" y="878652"/>
          <a:ext cx="6754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75458" y="45720"/>
              </a:lnTo>
            </a:path>
          </a:pathLst>
        </a:custGeom>
        <a:noFill/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06955" y="920842"/>
        <a:ext cx="35302" cy="7060"/>
      </dsp:txXfrm>
    </dsp:sp>
    <dsp:sp modelId="{52F648DD-B40E-4E1D-AF02-34E5E97976FC}">
      <dsp:nvSpPr>
        <dsp:cNvPr id="0" name=""/>
        <dsp:cNvSpPr/>
      </dsp:nvSpPr>
      <dsp:spPr>
        <a:xfrm>
          <a:off x="4118858" y="3426"/>
          <a:ext cx="3069819" cy="18418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424" tIns="157896" rIns="150424" bIns="157896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700" kern="1200"/>
            <a:t>El problema de análisis de posición en mecanismos 4RR</a:t>
          </a:r>
          <a:endParaRPr lang="en-US" sz="2700" kern="1200"/>
        </a:p>
      </dsp:txBody>
      <dsp:txXfrm>
        <a:off x="4118858" y="3426"/>
        <a:ext cx="3069819" cy="1841891"/>
      </dsp:txXfrm>
    </dsp:sp>
    <dsp:sp modelId="{2E5707A8-9899-4ECB-8220-CA532151B8FC}">
      <dsp:nvSpPr>
        <dsp:cNvPr id="0" name=""/>
        <dsp:cNvSpPr/>
      </dsp:nvSpPr>
      <dsp:spPr>
        <a:xfrm>
          <a:off x="1877890" y="1843518"/>
          <a:ext cx="7551755" cy="675458"/>
        </a:xfrm>
        <a:custGeom>
          <a:avLst/>
          <a:gdLst/>
          <a:ahLst/>
          <a:cxnLst/>
          <a:rect l="0" t="0" r="0" b="0"/>
          <a:pathLst>
            <a:path>
              <a:moveTo>
                <a:pt x="7551755" y="0"/>
              </a:moveTo>
              <a:lnTo>
                <a:pt x="7551755" y="354829"/>
              </a:lnTo>
              <a:lnTo>
                <a:pt x="0" y="354829"/>
              </a:lnTo>
              <a:lnTo>
                <a:pt x="0" y="675458"/>
              </a:lnTo>
            </a:path>
          </a:pathLst>
        </a:custGeom>
        <a:noFill/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64150" y="2177717"/>
        <a:ext cx="379234" cy="7060"/>
      </dsp:txXfrm>
    </dsp:sp>
    <dsp:sp modelId="{94DA79F3-7ABB-428E-87F5-20BAD65883E7}">
      <dsp:nvSpPr>
        <dsp:cNvPr id="0" name=""/>
        <dsp:cNvSpPr/>
      </dsp:nvSpPr>
      <dsp:spPr>
        <a:xfrm>
          <a:off x="7894736" y="3426"/>
          <a:ext cx="3069819" cy="18418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424" tIns="157896" rIns="150424" bIns="157896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700" kern="1200"/>
            <a:t>Planteamiento de la solución</a:t>
          </a:r>
          <a:endParaRPr lang="en-US" sz="2700" kern="1200"/>
        </a:p>
      </dsp:txBody>
      <dsp:txXfrm>
        <a:off x="7894736" y="3426"/>
        <a:ext cx="3069819" cy="1841891"/>
      </dsp:txXfrm>
    </dsp:sp>
    <dsp:sp modelId="{BDA0CAE9-DF93-406B-9BD1-08113D75C8CD}">
      <dsp:nvSpPr>
        <dsp:cNvPr id="0" name=""/>
        <dsp:cNvSpPr/>
      </dsp:nvSpPr>
      <dsp:spPr>
        <a:xfrm>
          <a:off x="3410999" y="3426602"/>
          <a:ext cx="6754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75458" y="45720"/>
              </a:lnTo>
            </a:path>
          </a:pathLst>
        </a:custGeom>
        <a:noFill/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31077" y="3468792"/>
        <a:ext cx="35302" cy="7060"/>
      </dsp:txXfrm>
    </dsp:sp>
    <dsp:sp modelId="{A86BF4E9-8504-46AE-8A1E-263EE4845289}">
      <dsp:nvSpPr>
        <dsp:cNvPr id="0" name=""/>
        <dsp:cNvSpPr/>
      </dsp:nvSpPr>
      <dsp:spPr>
        <a:xfrm>
          <a:off x="342980" y="2551376"/>
          <a:ext cx="3069819" cy="18418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424" tIns="157896" rIns="150424" bIns="157896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700" kern="1200"/>
            <a:t>Flujo de trabajo</a:t>
          </a:r>
          <a:endParaRPr lang="en-US" sz="2700" kern="1200"/>
        </a:p>
      </dsp:txBody>
      <dsp:txXfrm>
        <a:off x="342980" y="2551376"/>
        <a:ext cx="3069819" cy="1841891"/>
      </dsp:txXfrm>
    </dsp:sp>
    <dsp:sp modelId="{5CD67B59-8FB8-4843-8481-8E6DF29B95B9}">
      <dsp:nvSpPr>
        <dsp:cNvPr id="0" name=""/>
        <dsp:cNvSpPr/>
      </dsp:nvSpPr>
      <dsp:spPr>
        <a:xfrm>
          <a:off x="7186877" y="3426602"/>
          <a:ext cx="6754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75458" y="45720"/>
              </a:lnTo>
            </a:path>
          </a:pathLst>
        </a:custGeom>
        <a:noFill/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06955" y="3468792"/>
        <a:ext cx="35302" cy="7060"/>
      </dsp:txXfrm>
    </dsp:sp>
    <dsp:sp modelId="{915AFDE8-2B7A-463F-A61C-679AB3FA226D}">
      <dsp:nvSpPr>
        <dsp:cNvPr id="0" name=""/>
        <dsp:cNvSpPr/>
      </dsp:nvSpPr>
      <dsp:spPr>
        <a:xfrm>
          <a:off x="4118858" y="2551376"/>
          <a:ext cx="3069819" cy="18418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424" tIns="157896" rIns="150424" bIns="157896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700" kern="1200"/>
            <a:t>Resultados</a:t>
          </a:r>
          <a:endParaRPr lang="en-US" sz="2700" kern="1200"/>
        </a:p>
      </dsp:txBody>
      <dsp:txXfrm>
        <a:off x="4118858" y="2551376"/>
        <a:ext cx="3069819" cy="1841891"/>
      </dsp:txXfrm>
    </dsp:sp>
    <dsp:sp modelId="{E3D988FC-5522-411B-A920-0D54C203F72A}">
      <dsp:nvSpPr>
        <dsp:cNvPr id="0" name=""/>
        <dsp:cNvSpPr/>
      </dsp:nvSpPr>
      <dsp:spPr>
        <a:xfrm>
          <a:off x="7894736" y="2551376"/>
          <a:ext cx="3069819" cy="18418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424" tIns="157896" rIns="150424" bIns="157896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700" kern="1200"/>
            <a:t>Conclusiones</a:t>
          </a:r>
          <a:endParaRPr lang="en-US" sz="2700" kern="1200"/>
        </a:p>
      </dsp:txBody>
      <dsp:txXfrm>
        <a:off x="7894736" y="2551376"/>
        <a:ext cx="3069819" cy="18418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4A494-3154-4CE8-A633-678F7AEEE34F}">
      <dsp:nvSpPr>
        <dsp:cNvPr id="0" name=""/>
        <dsp:cNvSpPr/>
      </dsp:nvSpPr>
      <dsp:spPr>
        <a:xfrm>
          <a:off x="0" y="939"/>
          <a:ext cx="11295888" cy="57376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800" kern="1200"/>
            <a:t>Método gráfico</a:t>
          </a:r>
        </a:p>
      </dsp:txBody>
      <dsp:txXfrm>
        <a:off x="28009" y="28948"/>
        <a:ext cx="11239870" cy="517750"/>
      </dsp:txXfrm>
    </dsp:sp>
    <dsp:sp modelId="{5567E3A0-F5D0-4B7B-AC51-5D52F0DE8705}">
      <dsp:nvSpPr>
        <dsp:cNvPr id="0" name=""/>
        <dsp:cNvSpPr/>
      </dsp:nvSpPr>
      <dsp:spPr>
        <a:xfrm>
          <a:off x="0" y="587097"/>
          <a:ext cx="11295888" cy="57376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800" kern="1200"/>
            <a:t>Algebraico</a:t>
          </a:r>
        </a:p>
      </dsp:txBody>
      <dsp:txXfrm>
        <a:off x="28009" y="615106"/>
        <a:ext cx="11239870" cy="517750"/>
      </dsp:txXfrm>
    </dsp:sp>
    <dsp:sp modelId="{C7CF9064-B22E-4CCF-B1FE-A421051D0335}">
      <dsp:nvSpPr>
        <dsp:cNvPr id="0" name=""/>
        <dsp:cNvSpPr/>
      </dsp:nvSpPr>
      <dsp:spPr>
        <a:xfrm>
          <a:off x="0" y="1173254"/>
          <a:ext cx="11295888" cy="57376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800" kern="1200"/>
            <a:t>Trigonométrico</a:t>
          </a:r>
        </a:p>
      </dsp:txBody>
      <dsp:txXfrm>
        <a:off x="28009" y="1201263"/>
        <a:ext cx="11239870" cy="517750"/>
      </dsp:txXfrm>
    </dsp:sp>
    <dsp:sp modelId="{95ACBE6A-150E-4BC1-AD08-CDBC9F2FB3F6}">
      <dsp:nvSpPr>
        <dsp:cNvPr id="0" name=""/>
        <dsp:cNvSpPr/>
      </dsp:nvSpPr>
      <dsp:spPr>
        <a:xfrm>
          <a:off x="0" y="1759412"/>
          <a:ext cx="11295888" cy="57376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800" kern="1200"/>
            <a:t>Métodos de lazos vectoriales</a:t>
          </a:r>
        </a:p>
      </dsp:txBody>
      <dsp:txXfrm>
        <a:off x="28009" y="1787421"/>
        <a:ext cx="11239870" cy="517750"/>
      </dsp:txXfrm>
    </dsp:sp>
    <dsp:sp modelId="{80AA7BA1-CCA3-49EF-95B5-BC0B48E3528E}">
      <dsp:nvSpPr>
        <dsp:cNvPr id="0" name=""/>
        <dsp:cNvSpPr/>
      </dsp:nvSpPr>
      <dsp:spPr>
        <a:xfrm>
          <a:off x="0" y="2345569"/>
          <a:ext cx="11295888" cy="573768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800" kern="1200"/>
            <a:t>Métodos por coordenadas (generalizadas , naturales, absolutas)</a:t>
          </a:r>
        </a:p>
      </dsp:txBody>
      <dsp:txXfrm>
        <a:off x="28009" y="2373578"/>
        <a:ext cx="11239870" cy="517750"/>
      </dsp:txXfrm>
    </dsp:sp>
    <dsp:sp modelId="{6D043B28-CBD8-41F3-8629-8EBFC1D91B80}">
      <dsp:nvSpPr>
        <dsp:cNvPr id="0" name=""/>
        <dsp:cNvSpPr/>
      </dsp:nvSpPr>
      <dsp:spPr>
        <a:xfrm>
          <a:off x="0" y="2931727"/>
          <a:ext cx="11295888" cy="57376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800" kern="1200"/>
            <a:t>Métodos numéricos</a:t>
          </a:r>
        </a:p>
      </dsp:txBody>
      <dsp:txXfrm>
        <a:off x="28009" y="2959736"/>
        <a:ext cx="11239870" cy="517750"/>
      </dsp:txXfrm>
    </dsp:sp>
    <dsp:sp modelId="{8B658984-987D-4AD0-9533-854BF83068C4}">
      <dsp:nvSpPr>
        <dsp:cNvPr id="0" name=""/>
        <dsp:cNvSpPr/>
      </dsp:nvSpPr>
      <dsp:spPr>
        <a:xfrm>
          <a:off x="0" y="3517884"/>
          <a:ext cx="11295888" cy="573768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800" kern="1200"/>
            <a:t>Machine Learning ?</a:t>
          </a:r>
        </a:p>
      </dsp:txBody>
      <dsp:txXfrm>
        <a:off x="28009" y="3545893"/>
        <a:ext cx="11239870" cy="5177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8AE90B-BF25-4703-8D61-E271AC85AE4D}">
      <dsp:nvSpPr>
        <dsp:cNvPr id="0" name=""/>
        <dsp:cNvSpPr/>
      </dsp:nvSpPr>
      <dsp:spPr>
        <a:xfrm>
          <a:off x="3590872" y="843932"/>
          <a:ext cx="6505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50574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3899130" y="886246"/>
        <a:ext cx="34058" cy="6811"/>
      </dsp:txXfrm>
    </dsp:sp>
    <dsp:sp modelId="{BA194995-4E7D-4FD7-BC34-43753CD6EA90}">
      <dsp:nvSpPr>
        <dsp:cNvPr id="0" name=""/>
        <dsp:cNvSpPr/>
      </dsp:nvSpPr>
      <dsp:spPr>
        <a:xfrm>
          <a:off x="631045" y="1164"/>
          <a:ext cx="2961627" cy="177697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122" tIns="152331" rIns="145122" bIns="15233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600" kern="1200" dirty="0"/>
            <a:t>Conjunto de datos (</a:t>
          </a:r>
          <a:r>
            <a:rPr lang="es-CO" sz="2600" kern="1200" dirty="0" err="1"/>
            <a:t>dataset</a:t>
          </a:r>
          <a:r>
            <a:rPr lang="es-CO" sz="2600" kern="1200" dirty="0"/>
            <a:t>)</a:t>
          </a:r>
        </a:p>
      </dsp:txBody>
      <dsp:txXfrm>
        <a:off x="631045" y="1164"/>
        <a:ext cx="2961627" cy="1776976"/>
      </dsp:txXfrm>
    </dsp:sp>
    <dsp:sp modelId="{16D42868-3B3B-4724-80EE-E1960CCDC20C}">
      <dsp:nvSpPr>
        <dsp:cNvPr id="0" name=""/>
        <dsp:cNvSpPr/>
      </dsp:nvSpPr>
      <dsp:spPr>
        <a:xfrm>
          <a:off x="7233674" y="843932"/>
          <a:ext cx="6505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50574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7541931" y="886246"/>
        <a:ext cx="34058" cy="6811"/>
      </dsp:txXfrm>
    </dsp:sp>
    <dsp:sp modelId="{372F8B03-730D-4C8F-885E-5316D78A9305}">
      <dsp:nvSpPr>
        <dsp:cNvPr id="0" name=""/>
        <dsp:cNvSpPr/>
      </dsp:nvSpPr>
      <dsp:spPr>
        <a:xfrm>
          <a:off x="4273846" y="1164"/>
          <a:ext cx="2961627" cy="177697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122" tIns="152331" rIns="145122" bIns="15233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600" kern="1200" dirty="0"/>
            <a:t>Preprocesamiento de los datos</a:t>
          </a:r>
        </a:p>
      </dsp:txBody>
      <dsp:txXfrm>
        <a:off x="4273846" y="1164"/>
        <a:ext cx="2961627" cy="1776976"/>
      </dsp:txXfrm>
    </dsp:sp>
    <dsp:sp modelId="{E7BD821B-0EBB-45A8-ACBE-72C0AD709005}">
      <dsp:nvSpPr>
        <dsp:cNvPr id="0" name=""/>
        <dsp:cNvSpPr/>
      </dsp:nvSpPr>
      <dsp:spPr>
        <a:xfrm>
          <a:off x="2111859" y="1776340"/>
          <a:ext cx="7285602" cy="650574"/>
        </a:xfrm>
        <a:custGeom>
          <a:avLst/>
          <a:gdLst/>
          <a:ahLst/>
          <a:cxnLst/>
          <a:rect l="0" t="0" r="0" b="0"/>
          <a:pathLst>
            <a:path>
              <a:moveTo>
                <a:pt x="7285602" y="0"/>
              </a:moveTo>
              <a:lnTo>
                <a:pt x="7285602" y="342387"/>
              </a:lnTo>
              <a:lnTo>
                <a:pt x="0" y="342387"/>
              </a:lnTo>
              <a:lnTo>
                <a:pt x="0" y="65057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5571726" y="2098222"/>
        <a:ext cx="365868" cy="6811"/>
      </dsp:txXfrm>
    </dsp:sp>
    <dsp:sp modelId="{F5FA47F7-56E2-4ADB-8B52-8624CF7F3E03}">
      <dsp:nvSpPr>
        <dsp:cNvPr id="0" name=""/>
        <dsp:cNvSpPr/>
      </dsp:nvSpPr>
      <dsp:spPr>
        <a:xfrm>
          <a:off x="7916648" y="1164"/>
          <a:ext cx="2961627" cy="177697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122" tIns="152331" rIns="145122" bIns="15233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600" kern="1200" dirty="0"/>
            <a:t>Definición de arquitectura de la red neuronal</a:t>
          </a:r>
        </a:p>
      </dsp:txBody>
      <dsp:txXfrm>
        <a:off x="7916648" y="1164"/>
        <a:ext cx="2961627" cy="1776976"/>
      </dsp:txXfrm>
    </dsp:sp>
    <dsp:sp modelId="{6E969779-EA98-4C4A-843D-A86C831C5D0F}">
      <dsp:nvSpPr>
        <dsp:cNvPr id="0" name=""/>
        <dsp:cNvSpPr/>
      </dsp:nvSpPr>
      <dsp:spPr>
        <a:xfrm>
          <a:off x="3590872" y="3302083"/>
          <a:ext cx="6505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50574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3899130" y="3344397"/>
        <a:ext cx="34058" cy="6811"/>
      </dsp:txXfrm>
    </dsp:sp>
    <dsp:sp modelId="{CFC00E13-0C2C-4297-B221-9D9103EFEB28}">
      <dsp:nvSpPr>
        <dsp:cNvPr id="0" name=""/>
        <dsp:cNvSpPr/>
      </dsp:nvSpPr>
      <dsp:spPr>
        <a:xfrm>
          <a:off x="631045" y="2459315"/>
          <a:ext cx="2961627" cy="177697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122" tIns="152331" rIns="145122" bIns="15233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600" kern="1200" dirty="0"/>
            <a:t>Implementación de la red neuronal entrenamiento y pruebas)</a:t>
          </a:r>
        </a:p>
      </dsp:txBody>
      <dsp:txXfrm>
        <a:off x="631045" y="2459315"/>
        <a:ext cx="2961627" cy="1776976"/>
      </dsp:txXfrm>
    </dsp:sp>
    <dsp:sp modelId="{6EB094AD-48E9-4449-B736-2451565D77AA}">
      <dsp:nvSpPr>
        <dsp:cNvPr id="0" name=""/>
        <dsp:cNvSpPr/>
      </dsp:nvSpPr>
      <dsp:spPr>
        <a:xfrm>
          <a:off x="7233674" y="3302083"/>
          <a:ext cx="65057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50574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500" kern="1200"/>
        </a:p>
      </dsp:txBody>
      <dsp:txXfrm>
        <a:off x="7541931" y="3344397"/>
        <a:ext cx="34058" cy="6811"/>
      </dsp:txXfrm>
    </dsp:sp>
    <dsp:sp modelId="{40947EDE-996D-4853-8104-D1F774D52455}">
      <dsp:nvSpPr>
        <dsp:cNvPr id="0" name=""/>
        <dsp:cNvSpPr/>
      </dsp:nvSpPr>
      <dsp:spPr>
        <a:xfrm>
          <a:off x="4273846" y="2459315"/>
          <a:ext cx="2961627" cy="177697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122" tIns="152331" rIns="145122" bIns="15233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600" kern="1200" dirty="0"/>
            <a:t>Predicción</a:t>
          </a:r>
        </a:p>
      </dsp:txBody>
      <dsp:txXfrm>
        <a:off x="4273846" y="2459315"/>
        <a:ext cx="2961627" cy="1776976"/>
      </dsp:txXfrm>
    </dsp:sp>
    <dsp:sp modelId="{415D9EAE-3216-43CF-8AE6-5C5D30E6ED05}">
      <dsp:nvSpPr>
        <dsp:cNvPr id="0" name=""/>
        <dsp:cNvSpPr/>
      </dsp:nvSpPr>
      <dsp:spPr>
        <a:xfrm>
          <a:off x="7916648" y="2459315"/>
          <a:ext cx="2961627" cy="177697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122" tIns="152331" rIns="145122" bIns="152331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600" kern="1200" dirty="0"/>
            <a:t>evaluación</a:t>
          </a:r>
        </a:p>
      </dsp:txBody>
      <dsp:txXfrm>
        <a:off x="7916648" y="2459315"/>
        <a:ext cx="2961627" cy="17769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3D8BC8-BCEA-49C1-85CF-1AAEDA8C194C}">
      <dsp:nvSpPr>
        <dsp:cNvPr id="0" name=""/>
        <dsp:cNvSpPr/>
      </dsp:nvSpPr>
      <dsp:spPr>
        <a:xfrm>
          <a:off x="0" y="26166"/>
          <a:ext cx="11453586" cy="62361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600" kern="1200" dirty="0"/>
            <a:t>simulación mecanismos (</a:t>
          </a:r>
          <a:r>
            <a:rPr lang="es-CO" sz="2600" kern="1200" dirty="0" err="1"/>
            <a:t>black</a:t>
          </a:r>
          <a:r>
            <a:rPr lang="es-CO" sz="2600" kern="1200" dirty="0"/>
            <a:t> box)</a:t>
          </a:r>
        </a:p>
      </dsp:txBody>
      <dsp:txXfrm>
        <a:off x="30442" y="56608"/>
        <a:ext cx="11392702" cy="562726"/>
      </dsp:txXfrm>
    </dsp:sp>
    <dsp:sp modelId="{F1EF88E3-3E7D-4639-AFFF-52B18DBBDDFA}">
      <dsp:nvSpPr>
        <dsp:cNvPr id="0" name=""/>
        <dsp:cNvSpPr/>
      </dsp:nvSpPr>
      <dsp:spPr>
        <a:xfrm>
          <a:off x="0" y="649776"/>
          <a:ext cx="11453586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3651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O" sz="2000" kern="1200" dirty="0"/>
            <a:t>Clasificación de inversiones de Barker</a:t>
          </a:r>
        </a:p>
      </dsp:txBody>
      <dsp:txXfrm>
        <a:off x="0" y="649776"/>
        <a:ext cx="11453586" cy="430560"/>
      </dsp:txXfrm>
    </dsp:sp>
    <dsp:sp modelId="{52504FA2-CC7A-4AD7-A642-FF093D0CF992}">
      <dsp:nvSpPr>
        <dsp:cNvPr id="0" name=""/>
        <dsp:cNvSpPr/>
      </dsp:nvSpPr>
      <dsp:spPr>
        <a:xfrm>
          <a:off x="0" y="1080336"/>
          <a:ext cx="11453586" cy="62361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600" kern="1200" dirty="0"/>
            <a:t>Exportación de datos</a:t>
          </a:r>
        </a:p>
      </dsp:txBody>
      <dsp:txXfrm>
        <a:off x="30442" y="1110778"/>
        <a:ext cx="11392702" cy="562726"/>
      </dsp:txXfrm>
    </dsp:sp>
    <dsp:sp modelId="{13FDBFAB-4F80-4828-AE4A-F7E25D4319B5}">
      <dsp:nvSpPr>
        <dsp:cNvPr id="0" name=""/>
        <dsp:cNvSpPr/>
      </dsp:nvSpPr>
      <dsp:spPr>
        <a:xfrm>
          <a:off x="0" y="1703947"/>
          <a:ext cx="11453586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3651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O" sz="2000" kern="1200" dirty="0"/>
            <a:t>Múltiples archivos </a:t>
          </a:r>
          <a:r>
            <a:rPr lang="es-CO" sz="2000" kern="1200" dirty="0" err="1"/>
            <a:t>txt</a:t>
          </a:r>
          <a:r>
            <a:rPr lang="es-CO" sz="2000" kern="1200" dirty="0"/>
            <a:t> a </a:t>
          </a:r>
          <a:r>
            <a:rPr lang="es-CO" sz="2000" kern="1200" dirty="0" err="1"/>
            <a:t>csv</a:t>
          </a:r>
          <a:endParaRPr lang="es-CO" sz="2000" kern="1200" dirty="0"/>
        </a:p>
      </dsp:txBody>
      <dsp:txXfrm>
        <a:off x="0" y="1703947"/>
        <a:ext cx="11453586" cy="430560"/>
      </dsp:txXfrm>
    </dsp:sp>
    <dsp:sp modelId="{A42EB59D-8493-4E99-9E7B-7ECD830C3ADC}">
      <dsp:nvSpPr>
        <dsp:cNvPr id="0" name=""/>
        <dsp:cNvSpPr/>
      </dsp:nvSpPr>
      <dsp:spPr>
        <a:xfrm>
          <a:off x="0" y="2134507"/>
          <a:ext cx="11453586" cy="62361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600" kern="1200" dirty="0"/>
            <a:t>Ajuste de datos (angulares)</a:t>
          </a:r>
        </a:p>
      </dsp:txBody>
      <dsp:txXfrm>
        <a:off x="30442" y="2164949"/>
        <a:ext cx="11392702" cy="562726"/>
      </dsp:txXfrm>
    </dsp:sp>
    <dsp:sp modelId="{B4762373-1550-4322-9025-D76F67069835}">
      <dsp:nvSpPr>
        <dsp:cNvPr id="0" name=""/>
        <dsp:cNvSpPr/>
      </dsp:nvSpPr>
      <dsp:spPr>
        <a:xfrm>
          <a:off x="0" y="2758117"/>
          <a:ext cx="11453586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3651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O" sz="2000" kern="1200" dirty="0"/>
            <a:t>Ajustar a ángulos absolutos en radianes</a:t>
          </a:r>
        </a:p>
      </dsp:txBody>
      <dsp:txXfrm>
        <a:off x="0" y="2758117"/>
        <a:ext cx="11453586" cy="430560"/>
      </dsp:txXfrm>
    </dsp:sp>
    <dsp:sp modelId="{DD2FA019-8F81-4EC3-8379-B798DC4236F4}">
      <dsp:nvSpPr>
        <dsp:cNvPr id="0" name=""/>
        <dsp:cNvSpPr/>
      </dsp:nvSpPr>
      <dsp:spPr>
        <a:xfrm>
          <a:off x="0" y="3188677"/>
          <a:ext cx="11453586" cy="62361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600" kern="1200" dirty="0"/>
            <a:t>Unión de archivos ajustados para el </a:t>
          </a:r>
          <a:r>
            <a:rPr lang="es-CO" sz="2600" kern="1200" dirty="0" err="1"/>
            <a:t>dataset</a:t>
          </a:r>
          <a:endParaRPr lang="es-CO" sz="2600" kern="1200" dirty="0"/>
        </a:p>
      </dsp:txBody>
      <dsp:txXfrm>
        <a:off x="30442" y="3219119"/>
        <a:ext cx="11392702" cy="562726"/>
      </dsp:txXfrm>
    </dsp:sp>
    <dsp:sp modelId="{C22F33EE-3207-4533-AB14-108232D1CB72}">
      <dsp:nvSpPr>
        <dsp:cNvPr id="0" name=""/>
        <dsp:cNvSpPr/>
      </dsp:nvSpPr>
      <dsp:spPr>
        <a:xfrm>
          <a:off x="0" y="3812287"/>
          <a:ext cx="11453586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3651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O" sz="2000" kern="1200" dirty="0"/>
            <a:t>9758 datos, ángulos absolutos, posición de entrada entre 0 y </a:t>
          </a:r>
          <a:r>
            <a:rPr lang="el-GR" sz="2000" kern="1200" dirty="0"/>
            <a:t>π</a:t>
          </a:r>
          <a:r>
            <a:rPr lang="es-CO" sz="2000" kern="1200" dirty="0"/>
            <a:t>,configuración abierta</a:t>
          </a:r>
        </a:p>
      </dsp:txBody>
      <dsp:txXfrm>
        <a:off x="0" y="3812287"/>
        <a:ext cx="11453586" cy="430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26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9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5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22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09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47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96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08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08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12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33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83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7DCD24-B77A-E319-3672-C08E644885E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179" b="26380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AD19D22-0B73-F09D-8F33-BC5E2A16B5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7"/>
            <a:ext cx="5021182" cy="329010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s-CO" sz="3300">
                <a:solidFill>
                  <a:srgbClr val="FFFFFF"/>
                </a:solidFill>
              </a:rPr>
              <a:t>Solución del problema de análisis de posición en mecanismos de 4 barras utilizando aprendizaje automático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EF155A-508E-8A29-7840-93E5AB24F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r>
              <a:rPr lang="es-CO" sz="2400" dirty="0">
                <a:solidFill>
                  <a:srgbClr val="FFFFFF"/>
                </a:solidFill>
              </a:rPr>
              <a:t>Victor Ruiz Rosas</a:t>
            </a:r>
          </a:p>
          <a:p>
            <a:r>
              <a:rPr lang="es-CO" sz="2400" dirty="0">
                <a:solidFill>
                  <a:srgbClr val="FFFFFF"/>
                </a:solidFill>
              </a:rPr>
              <a:t>Machine </a:t>
            </a:r>
            <a:r>
              <a:rPr lang="es-CO" sz="2400" dirty="0" err="1">
                <a:solidFill>
                  <a:srgbClr val="FFFFFF"/>
                </a:solidFill>
              </a:rPr>
              <a:t>Learning</a:t>
            </a:r>
            <a:endParaRPr lang="es-CO" sz="2400" dirty="0">
              <a:solidFill>
                <a:srgbClr val="FFFFFF"/>
              </a:solidFill>
            </a:endParaRPr>
          </a:p>
          <a:p>
            <a:r>
              <a:rPr lang="es-CO" sz="2400" dirty="0">
                <a:solidFill>
                  <a:srgbClr val="FFFFFF"/>
                </a:solidFill>
              </a:rPr>
              <a:t>Doctorado en Ingeniería UD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7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0A88F4-CF71-F143-03AD-0317D6239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r>
              <a:rPr lang="es-CO" dirty="0"/>
              <a:t>Flujo de trabajo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B2177558-8184-D9CA-F2B1-BB51C230E5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3328638"/>
              </p:ext>
            </p:extLst>
          </p:nvPr>
        </p:nvGraphicFramePr>
        <p:xfrm>
          <a:off x="161470" y="2112454"/>
          <a:ext cx="11509321" cy="4237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4458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4E80C5-686B-AE5E-7D04-2986AA11F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Conjunto de datos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99E49F9-1C98-8884-0B9D-B3EB505F55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3795197"/>
              </p:ext>
            </p:extLst>
          </p:nvPr>
        </p:nvGraphicFramePr>
        <p:xfrm>
          <a:off x="433614" y="1935843"/>
          <a:ext cx="11453586" cy="42690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5744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38CB2C-88FA-424B-6262-D9528FB39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Procesamiento de datos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3CBC237-00E6-A5D6-DF9F-71A101D1E7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8160" y="2112264"/>
                <a:ext cx="11155680" cy="2470622"/>
              </a:xfrm>
            </p:spPr>
            <p:txBody>
              <a:bodyPr>
                <a:normAutofit/>
              </a:bodyPr>
              <a:lstStyle/>
              <a:p>
                <a:r>
                  <a:rPr lang="es-CO" sz="2800" dirty="0"/>
                  <a:t>Normalización. Se usa </a:t>
                </a:r>
                <a:r>
                  <a:rPr lang="es-CO" sz="2800" dirty="0" err="1"/>
                  <a:t>StandardScaler</a:t>
                </a:r>
                <a:r>
                  <a:rPr lang="es-CO" sz="2800" dirty="0"/>
                  <a:t> de </a:t>
                </a:r>
                <a:r>
                  <a:rPr lang="es-CO" sz="2800" dirty="0" err="1"/>
                  <a:t>Sklearn</a:t>
                </a:r>
                <a:endParaRPr lang="es-CO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CO" sz="2800" b="0" i="1" smtClean="0">
                            <a:latin typeface="Cambria Math" panose="02040503050406030204" pitchFamily="18" charset="0"/>
                          </a:rPr>
                          <m:t>𝑛𝑜𝑟𝑚</m:t>
                        </m:r>
                      </m:sub>
                    </m:sSub>
                    <m:r>
                      <a:rPr lang="es-CO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s-CO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C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s-C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r>
                  <a:rPr lang="es-CO" sz="2800" dirty="0"/>
                  <a:t> </a:t>
                </a:r>
              </a:p>
              <a:p>
                <a:r>
                  <a:rPr lang="es-ES" i="1" dirty="0"/>
                  <a:t>μ</a:t>
                </a:r>
                <a:r>
                  <a:rPr lang="es-ES" dirty="0"/>
                  <a:t>: Media de los datos</a:t>
                </a:r>
              </a:p>
              <a:p>
                <a:r>
                  <a:rPr lang="es-ES" i="1" dirty="0"/>
                  <a:t>σ</a:t>
                </a:r>
                <a:r>
                  <a:rPr lang="es-ES" dirty="0"/>
                  <a:t>: Desviación estándar</a:t>
                </a:r>
              </a:p>
              <a:p>
                <a:endParaRPr lang="es-ES" dirty="0"/>
              </a:p>
              <a:p>
                <a:pPr marL="0" indent="0">
                  <a:buNone/>
                </a:pPr>
                <a:endParaRPr lang="es-CO" sz="2800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3CBC237-00E6-A5D6-DF9F-71A101D1E7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8160" y="2112264"/>
                <a:ext cx="11155680" cy="2470622"/>
              </a:xfrm>
              <a:blipFill>
                <a:blip r:embed="rId2"/>
                <a:stretch>
                  <a:fillRect l="-984" t="-197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3256A5CC-53DD-1C43-5175-9B4E682C426C}"/>
              </a:ext>
            </a:extLst>
          </p:cNvPr>
          <p:cNvSpPr txBox="1"/>
          <p:nvPr/>
        </p:nvSpPr>
        <p:spPr>
          <a:xfrm>
            <a:off x="5138057" y="3294453"/>
            <a:ext cx="5943600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sv-SE" sz="2800" b="1" i="0" dirty="0">
                <a:effectLst/>
                <a:latin typeface="fkGroteskNeue"/>
              </a:rPr>
              <a:t>Rangos originales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v-SE" sz="2800" b="0" i="0" dirty="0">
                <a:effectLst/>
                <a:latin typeface="fkGroteskNeue"/>
              </a:rPr>
              <a:t>L: 210–1000 mm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v-SE" sz="2800" b="0" i="0" dirty="0">
                <a:effectLst/>
                <a:latin typeface="fkGroteskNeue"/>
              </a:rPr>
              <a:t>theta_2: 0–3.14 rad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v-SE" sz="2800" b="0" i="0" dirty="0">
                <a:effectLst/>
                <a:latin typeface="fkGroteskNeue"/>
              </a:rPr>
              <a:t>theta_3/theta_4: -0.954–6.000 rad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E05597F-B07B-901C-8A67-F601EAE79D23}"/>
              </a:ext>
            </a:extLst>
          </p:cNvPr>
          <p:cNvSpPr txBox="1"/>
          <p:nvPr/>
        </p:nvSpPr>
        <p:spPr>
          <a:xfrm>
            <a:off x="4800599" y="5556426"/>
            <a:ext cx="5736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effectLst/>
                <a:latin typeface="fkGroteskNeue"/>
              </a:rPr>
              <a:t>La normalización Z-score transforma estos valores a rangos típicos de [-3, 3], facilitando el aprendizaje del modelo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86404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051577-9675-A92D-3787-2D4539161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D08D05-7FCB-8331-7570-6AF6A23B7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Procesamiento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F7B35F-DAAF-47FB-7E2D-481A4C9C2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2112264"/>
            <a:ext cx="11155680" cy="2470622"/>
          </a:xfrm>
        </p:spPr>
        <p:txBody>
          <a:bodyPr>
            <a:normAutofit/>
          </a:bodyPr>
          <a:lstStyle/>
          <a:p>
            <a:r>
              <a:rPr lang="es-CO" sz="2800" dirty="0"/>
              <a:t>División de los datos</a:t>
            </a:r>
          </a:p>
          <a:p>
            <a:r>
              <a:rPr lang="es-ES" sz="3200" b="1" dirty="0"/>
              <a:t>80% entrenamiento, 20% prueba</a:t>
            </a:r>
          </a:p>
          <a:p>
            <a:pPr marL="0" indent="0">
              <a:buNone/>
            </a:pPr>
            <a:endParaRPr lang="es-CO" sz="28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F7AB6F3-C0B9-D03E-09C2-DDEF02F9F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12" y="3673464"/>
            <a:ext cx="10515287" cy="65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279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AC0C9-D079-6780-332F-C526D391B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Definición de la arquitectura de la red neuronal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48AF5A-0986-095F-A167-F25F0DCF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3200" dirty="0"/>
              <a:t>Capa de entrada: 5 entradas (L1,L2,L3,L4,theta_2), </a:t>
            </a:r>
          </a:p>
          <a:p>
            <a:r>
              <a:rPr lang="es-CO" sz="3200" dirty="0"/>
              <a:t>2 capas ocultas 64 neuronas </a:t>
            </a:r>
          </a:p>
          <a:p>
            <a:r>
              <a:rPr lang="es-CO" sz="3200" dirty="0"/>
              <a:t>Capa de salida: 2 neuronas para la salida (theta3 y theta4)</a:t>
            </a:r>
          </a:p>
          <a:p>
            <a:r>
              <a:rPr lang="es-CO" sz="3200" dirty="0"/>
              <a:t>Se hará la implementación en </a:t>
            </a:r>
            <a:r>
              <a:rPr lang="es-CO" sz="3200" dirty="0" err="1"/>
              <a:t>SkLearn</a:t>
            </a:r>
            <a:r>
              <a:rPr lang="es-CO" sz="3200" dirty="0"/>
              <a:t> y en </a:t>
            </a:r>
            <a:r>
              <a:rPr lang="es-CO" sz="3200" dirty="0" err="1"/>
              <a:t>Pytorch</a:t>
            </a:r>
            <a:r>
              <a:rPr lang="es-CO" sz="3200" dirty="0"/>
              <a:t> y se compararán sus resultados</a:t>
            </a:r>
          </a:p>
        </p:txBody>
      </p:sp>
    </p:spTree>
    <p:extLst>
      <p:ext uri="{BB962C8B-B14F-4D97-AF65-F5344CB8AC3E}">
        <p14:creationId xmlns:p14="http://schemas.microsoft.com/office/powerpoint/2010/main" val="624947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22ADDF-A5AE-736A-DD65-F8D1E8517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Implementación en </a:t>
            </a:r>
            <a:r>
              <a:rPr lang="es-CO" dirty="0" err="1"/>
              <a:t>Pytorch</a:t>
            </a:r>
            <a:endParaRPr lang="es-CO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80400C1-DE1B-E5A3-51F1-F3112E79A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53" y="1963511"/>
            <a:ext cx="8058150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953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AB0F0C-2074-FFBA-4B45-3D6C7DC93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Predicción de la etapa de Prueba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B898FF-C937-FE12-7E1F-8BFF37FC6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3AE8D35-787E-42A1-067E-1F348BFBE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67" y="2082928"/>
            <a:ext cx="11325225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265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05C33-C715-EAB8-A2CA-40FDBE76F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Implementación con </a:t>
            </a:r>
            <a:r>
              <a:rPr lang="es-CO" dirty="0" err="1"/>
              <a:t>ScikitLearn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A8BD04-48D3-78D5-F9EF-8C161FA6E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295580"/>
            <a:ext cx="11155680" cy="3767328"/>
          </a:xfrm>
        </p:spPr>
        <p:txBody>
          <a:bodyPr>
            <a:normAutofit/>
          </a:bodyPr>
          <a:lstStyle/>
          <a:p>
            <a:r>
              <a:rPr lang="es-CO" sz="2800" dirty="0"/>
              <a:t>Módulo </a:t>
            </a:r>
            <a:r>
              <a:rPr lang="es-CO" sz="2800" dirty="0" err="1"/>
              <a:t>MLPRegresor</a:t>
            </a:r>
            <a:endParaRPr lang="es-CO" sz="2800" dirty="0"/>
          </a:p>
          <a:p>
            <a:r>
              <a:rPr lang="es-CO" sz="28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MSE: 0.0023, R²: 0.9947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624132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AAE244-D83D-A9BB-5F92-8A954880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Predicción de la etapa de prueba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75DE22-D850-AEA7-A48B-ACC2EE1A0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1D951CB-C379-24F1-60EF-F9A724296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7" y="1868261"/>
            <a:ext cx="11325225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253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6BB529-EF2B-D84C-0E13-06C88BDF6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Uso de las redes neuronales para predicción de nuevas configuraciones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953034-73C1-CAB7-6891-0C9557B10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800" dirty="0"/>
              <a:t>Se utilizó un nuevo </a:t>
            </a:r>
            <a:r>
              <a:rPr lang="es-CO" sz="2800" dirty="0" err="1"/>
              <a:t>dataset</a:t>
            </a:r>
            <a:r>
              <a:rPr lang="es-CO" sz="2800" dirty="0"/>
              <a:t> con 10 configuraciones no incluidas en el </a:t>
            </a:r>
            <a:r>
              <a:rPr lang="es-CO" sz="2800" dirty="0" err="1"/>
              <a:t>dataset</a:t>
            </a:r>
            <a:r>
              <a:rPr lang="es-CO" sz="2800" dirty="0"/>
              <a:t> inicial.</a:t>
            </a:r>
          </a:p>
          <a:p>
            <a:r>
              <a:rPr lang="es-CO" sz="2800" dirty="0"/>
              <a:t>1 configuración diferentes longitudes y una posición theta2 para cada caso</a:t>
            </a:r>
          </a:p>
        </p:txBody>
      </p:sp>
    </p:spTree>
    <p:extLst>
      <p:ext uri="{BB962C8B-B14F-4D97-AF65-F5344CB8AC3E}">
        <p14:creationId xmlns:p14="http://schemas.microsoft.com/office/powerpoint/2010/main" val="1078594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52DDDF-F26E-CC42-147E-02910D2CE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r>
              <a:rPr lang="es-CO" dirty="0"/>
              <a:t>Agenda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17F135D9-A700-223A-73F8-EBC29D4921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9119735"/>
              </p:ext>
            </p:extLst>
          </p:nvPr>
        </p:nvGraphicFramePr>
        <p:xfrm>
          <a:off x="370114" y="1948543"/>
          <a:ext cx="11307536" cy="4396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9523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995761-53C1-DAC3-AF30-F90EDBC5B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Error aritmético 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377DC79-7942-9444-0919-3B0D8977506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52" y="1763486"/>
            <a:ext cx="11429885" cy="4855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523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BEE717-52CF-D2BB-01AA-BA77B2B38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Error absoluto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A7D84A5E-07EF-318C-D4D5-A72EA1D9A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928"/>
            <a:ext cx="12192000" cy="517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9635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327473-F01D-B624-316C-EB1EB1857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Distribución de errores absolutos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1177A5-AE01-1617-D9EC-9865B3852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F996D569-BF80-3F62-7C3E-3B86CEC8E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7" y="1797178"/>
            <a:ext cx="7934325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736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2448B-A33D-4B1C-9EEC-BEB0890D8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Otras medidas de comparación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1F03BC7D-35D5-4D61-CB98-B9F9C767B7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116106"/>
              </p:ext>
            </p:extLst>
          </p:nvPr>
        </p:nvGraphicFramePr>
        <p:xfrm>
          <a:off x="2407692" y="2441448"/>
          <a:ext cx="6583908" cy="2827236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194636">
                  <a:extLst>
                    <a:ext uri="{9D8B030D-6E8A-4147-A177-3AD203B41FA5}">
                      <a16:colId xmlns:a16="http://schemas.microsoft.com/office/drawing/2014/main" val="2556942328"/>
                    </a:ext>
                  </a:extLst>
                </a:gridCol>
                <a:gridCol w="2194636">
                  <a:extLst>
                    <a:ext uri="{9D8B030D-6E8A-4147-A177-3AD203B41FA5}">
                      <a16:colId xmlns:a16="http://schemas.microsoft.com/office/drawing/2014/main" val="3713148243"/>
                    </a:ext>
                  </a:extLst>
                </a:gridCol>
                <a:gridCol w="2194636">
                  <a:extLst>
                    <a:ext uri="{9D8B030D-6E8A-4147-A177-3AD203B41FA5}">
                      <a16:colId xmlns:a16="http://schemas.microsoft.com/office/drawing/2014/main" val="1574198886"/>
                    </a:ext>
                  </a:extLst>
                </a:gridCol>
              </a:tblGrid>
              <a:tr h="4712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</a:rPr>
                        <a:t>Métrica</a:t>
                      </a:r>
                      <a:endParaRPr lang="es-CO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>
                          <a:effectLst/>
                        </a:rPr>
                        <a:t>PyTorch    </a:t>
                      </a:r>
                      <a:endParaRPr lang="es-CO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kern="100" dirty="0" err="1">
                          <a:effectLst/>
                        </a:rPr>
                        <a:t>Sklearn</a:t>
                      </a:r>
                      <a:endParaRPr lang="es-CO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8772652"/>
                  </a:ext>
                </a:extLst>
              </a:tr>
              <a:tr h="4712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MAE   </a:t>
                      </a:r>
                      <a:endParaRPr lang="es-CO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>
                          <a:effectLst/>
                        </a:rPr>
                        <a:t>1.488858   </a:t>
                      </a:r>
                      <a:endParaRPr lang="es-C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>
                          <a:effectLst/>
                        </a:rPr>
                        <a:t>1.371033</a:t>
                      </a:r>
                      <a:endParaRPr lang="es-C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3246595"/>
                  </a:ext>
                </a:extLst>
              </a:tr>
              <a:tr h="4712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MSE    </a:t>
                      </a:r>
                      <a:endParaRPr lang="es-CO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>
                          <a:effectLst/>
                        </a:rPr>
                        <a:t>6.090309   </a:t>
                      </a:r>
                      <a:endParaRPr lang="es-C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>
                          <a:effectLst/>
                        </a:rPr>
                        <a:t>7.003395</a:t>
                      </a:r>
                      <a:endParaRPr lang="es-C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72592"/>
                  </a:ext>
                </a:extLst>
              </a:tr>
              <a:tr h="4712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1800" kern="100">
                          <a:effectLst/>
                        </a:rPr>
                        <a:t>R²   </a:t>
                      </a:r>
                      <a:endParaRPr lang="es-CO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2400" kern="100">
                          <a:effectLst/>
                        </a:rPr>
                        <a:t>-0.668495  </a:t>
                      </a:r>
                      <a:endParaRPr lang="es-C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2400" kern="100">
                          <a:effectLst/>
                        </a:rPr>
                        <a:t>-0.435653</a:t>
                      </a:r>
                      <a:endParaRPr lang="es-C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4848375"/>
                  </a:ext>
                </a:extLst>
              </a:tr>
              <a:tr h="4712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1800" kern="100">
                          <a:effectLst/>
                        </a:rPr>
                        <a:t>MAPE (%)  </a:t>
                      </a:r>
                      <a:endParaRPr lang="es-CO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2400" kern="100">
                          <a:effectLst/>
                        </a:rPr>
                        <a:t>230.577782  </a:t>
                      </a:r>
                      <a:endParaRPr lang="es-C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2400" kern="100">
                          <a:effectLst/>
                        </a:rPr>
                        <a:t>80.243155</a:t>
                      </a:r>
                      <a:endParaRPr lang="es-C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0657366"/>
                  </a:ext>
                </a:extLst>
              </a:tr>
              <a:tr h="4712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1800" kern="100" dirty="0">
                          <a:effectLst/>
                        </a:rPr>
                        <a:t>Error Máximo    </a:t>
                      </a:r>
                      <a:endParaRPr lang="es-CO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2400" kern="100">
                          <a:effectLst/>
                        </a:rPr>
                        <a:t>6.000000   </a:t>
                      </a:r>
                      <a:endParaRPr lang="es-C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2400" kern="100" dirty="0">
                          <a:effectLst/>
                        </a:rPr>
                        <a:t>6.000000</a:t>
                      </a:r>
                      <a:endParaRPr lang="es-CO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3820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9735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3E9249-92F6-7151-EED1-CA33904D6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BD30EE-75E0-CB45-A093-90699993D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2112264"/>
            <a:ext cx="11155680" cy="3767328"/>
          </a:xfrm>
        </p:spPr>
        <p:txBody>
          <a:bodyPr>
            <a:normAutofit fontScale="77500" lnSpcReduction="20000"/>
          </a:bodyPr>
          <a:lstStyle/>
          <a:p>
            <a:r>
              <a:rPr lang="es-CO" sz="3200" dirty="0"/>
              <a:t>El tratamiento de los datos es fundamental para el éxito del modelo, en especial los resultados son sensibles a los valores de los ángulos.</a:t>
            </a:r>
          </a:p>
          <a:p>
            <a:r>
              <a:rPr lang="es-CO" sz="3200" dirty="0"/>
              <a:t>Cerca de singularidades o en posiciones cercanas a 0° nos modelos no logran buenas predicciones.</a:t>
            </a:r>
          </a:p>
          <a:p>
            <a:r>
              <a:rPr lang="es-CO" sz="3200" dirty="0"/>
              <a:t>El uso de ángulos negativos es un reto para el uso del modelo. No fue posible implementarlo en la posición cruzada</a:t>
            </a:r>
          </a:p>
          <a:p>
            <a:r>
              <a:rPr lang="es-CO" sz="3200" dirty="0"/>
              <a:t>Se ve necesaria la representación gráfica, como una herramienta adicional para los procesos de entrenamiento.</a:t>
            </a:r>
          </a:p>
          <a:p>
            <a:r>
              <a:rPr lang="es-CO" sz="3200" dirty="0"/>
              <a:t>La red tiene potencial en mecanismos </a:t>
            </a:r>
            <a:r>
              <a:rPr lang="es-CO" sz="3200" dirty="0" err="1"/>
              <a:t>Grashoff</a:t>
            </a:r>
            <a:r>
              <a:rPr lang="es-CO" sz="3200" dirty="0"/>
              <a:t> sin posiciones singulares.</a:t>
            </a:r>
          </a:p>
        </p:txBody>
      </p:sp>
    </p:spTree>
    <p:extLst>
      <p:ext uri="{BB962C8B-B14F-4D97-AF65-F5344CB8AC3E}">
        <p14:creationId xmlns:p14="http://schemas.microsoft.com/office/powerpoint/2010/main" val="1307028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5" name="Freeform: Shape 1044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47" name="Rectangle 1046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85D9E6-73E0-9C35-384F-A46C4BF1F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9" y="978409"/>
            <a:ext cx="11149874" cy="129838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/>
              <a:t>Breve Introducción a los mecanismos de barras</a:t>
            </a:r>
          </a:p>
        </p:txBody>
      </p:sp>
      <p:sp>
        <p:nvSpPr>
          <p:cNvPr id="1049" name="Freeform: Shape 1048">
            <a:extLst>
              <a:ext uri="{FF2B5EF4-FFF2-40B4-BE49-F238E27FC236}">
                <a16:creationId xmlns:a16="http://schemas.microsoft.com/office/drawing/2014/main" id="{DCC11005-BC53-5976-9587-FB0B62EF6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30" name="Picture 6" descr="ELÍPTICA PARA PRINCIPIANTES: CLAVES PARA EMPEZAR A ENTRENAR">
            <a:extLst>
              <a:ext uri="{FF2B5EF4-FFF2-40B4-BE49-F238E27FC236}">
                <a16:creationId xmlns:a16="http://schemas.microsoft.com/office/drawing/2014/main" id="{637501B1-BCBD-1DFA-D1C7-C05204B71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1882"/>
          <a:stretch/>
        </p:blipFill>
        <p:spPr bwMode="auto">
          <a:xfrm>
            <a:off x="517870" y="2467991"/>
            <a:ext cx="3519552" cy="310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rticulación de la rodilla: anatomía y movimientos | Kenhub">
            <a:extLst>
              <a:ext uri="{FF2B5EF4-FFF2-40B4-BE49-F238E27FC236}">
                <a16:creationId xmlns:a16="http://schemas.microsoft.com/office/drawing/2014/main" id="{4A024540-75AF-AA09-12D6-2664DAE27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66" b="18496"/>
          <a:stretch/>
        </p:blipFill>
        <p:spPr bwMode="auto">
          <a:xfrm>
            <a:off x="4334700" y="2467991"/>
            <a:ext cx="3519552" cy="310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onsejos para prolongar la vida útil de los limpiaparabrisas">
            <a:extLst>
              <a:ext uri="{FF2B5EF4-FFF2-40B4-BE49-F238E27FC236}">
                <a16:creationId xmlns:a16="http://schemas.microsoft.com/office/drawing/2014/main" id="{2FE9A9B8-2593-74C5-8383-D23D99DEC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43" r="11207"/>
          <a:stretch/>
        </p:blipFill>
        <p:spPr bwMode="auto">
          <a:xfrm>
            <a:off x="8150642" y="2467992"/>
            <a:ext cx="3520440" cy="310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85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E52FD1-4448-D300-5DB3-991EDD690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F3F5D7-A785-1704-98FF-4CA7237A5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2052" name="Picture 4" descr="Cardio GIF - Encontrar en GIFER">
            <a:extLst>
              <a:ext uri="{FF2B5EF4-FFF2-40B4-BE49-F238E27FC236}">
                <a16:creationId xmlns:a16="http://schemas.microsoft.com/office/drawing/2014/main" id="{F4105F80-69EC-F051-7659-E4996773A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11" y="1092150"/>
            <a:ext cx="4235681" cy="502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Wipers_Go">
            <a:hlinkClick r:id="" action="ppaction://media"/>
            <a:extLst>
              <a:ext uri="{FF2B5EF4-FFF2-40B4-BE49-F238E27FC236}">
                <a16:creationId xmlns:a16="http://schemas.microsoft.com/office/drawing/2014/main" id="{CCBB66CE-4AD1-6ABF-4C8F-67EF0354DEA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4779289" y="868476"/>
            <a:ext cx="6903696" cy="5253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453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54EC3B-6C58-5B1A-3C5E-663A376F0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DF3BC5-1E6A-2FD1-EC09-1459E425D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2050" name="Picture 2" descr="ELIPTICA">
            <a:extLst>
              <a:ext uri="{FF2B5EF4-FFF2-40B4-BE49-F238E27FC236}">
                <a16:creationId xmlns:a16="http://schemas.microsoft.com/office/drawing/2014/main" id="{3744E079-F161-8690-9157-4F2BFDB68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93" y="76200"/>
            <a:ext cx="101981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47B85674-8808-394E-F7D7-D2850765DAD6}"/>
              </a:ext>
            </a:extLst>
          </p:cNvPr>
          <p:cNvCxnSpPr/>
          <p:nvPr/>
        </p:nvCxnSpPr>
        <p:spPr>
          <a:xfrm>
            <a:off x="3069771" y="4333821"/>
            <a:ext cx="239486" cy="620486"/>
          </a:xfrm>
          <a:prstGeom prst="line">
            <a:avLst/>
          </a:prstGeom>
          <a:ln w="5715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475C55E7-0C2E-774B-FFD3-ABA8B8FA090C}"/>
              </a:ext>
            </a:extLst>
          </p:cNvPr>
          <p:cNvCxnSpPr>
            <a:cxnSpLocks/>
          </p:cNvCxnSpPr>
          <p:nvPr/>
        </p:nvCxnSpPr>
        <p:spPr>
          <a:xfrm>
            <a:off x="3310690" y="4954307"/>
            <a:ext cx="3242510" cy="991906"/>
          </a:xfrm>
          <a:prstGeom prst="line">
            <a:avLst/>
          </a:prstGeom>
          <a:ln w="5715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B99743DC-E7E2-E2F6-5A56-C1D19F2919F4}"/>
              </a:ext>
            </a:extLst>
          </p:cNvPr>
          <p:cNvCxnSpPr>
            <a:cxnSpLocks/>
          </p:cNvCxnSpPr>
          <p:nvPr/>
        </p:nvCxnSpPr>
        <p:spPr>
          <a:xfrm>
            <a:off x="6193971" y="3833078"/>
            <a:ext cx="359229" cy="2113135"/>
          </a:xfrm>
          <a:prstGeom prst="line">
            <a:avLst/>
          </a:prstGeom>
          <a:ln w="5715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4E53CF7E-93D8-BFE3-C2AD-93CDD7325FC4}"/>
              </a:ext>
            </a:extLst>
          </p:cNvPr>
          <p:cNvCxnSpPr>
            <a:cxnSpLocks/>
          </p:cNvCxnSpPr>
          <p:nvPr/>
        </p:nvCxnSpPr>
        <p:spPr>
          <a:xfrm flipH="1">
            <a:off x="3069771" y="3833078"/>
            <a:ext cx="3124200" cy="484415"/>
          </a:xfrm>
          <a:prstGeom prst="line">
            <a:avLst/>
          </a:prstGeom>
          <a:ln w="5715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knee">
            <a:extLst>
              <a:ext uri="{FF2B5EF4-FFF2-40B4-BE49-F238E27FC236}">
                <a16:creationId xmlns:a16="http://schemas.microsoft.com/office/drawing/2014/main" id="{6CC814C9-5FCF-83AF-4790-58121C61D73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55673" y="1990344"/>
            <a:ext cx="4636125" cy="39558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71054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B677F4-F781-AE48-065A-48C8EA422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El mecanismo de cuatro barras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0BA5B55-3A21-2D9D-5C43-2D9352AB0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123" y="1949821"/>
            <a:ext cx="8003878" cy="42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568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65A8CC-E1D1-6076-088E-836EA8F96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El problema de análisis de posición en mecanismos 4RR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1411D16-25B8-D1EC-2F47-DA7EBA418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52" y="2289736"/>
            <a:ext cx="8003878" cy="4253633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81D45F6-EF4E-93FC-1D12-E2D1CDAADE1D}"/>
              </a:ext>
            </a:extLst>
          </p:cNvPr>
          <p:cNvSpPr/>
          <p:nvPr/>
        </p:nvSpPr>
        <p:spPr>
          <a:xfrm>
            <a:off x="6433458" y="2289736"/>
            <a:ext cx="5138056" cy="22424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800" dirty="0"/>
              <a:t>Dadas las longitudes de los eslabones y la orientación del eslabón de entrada </a:t>
            </a:r>
            <a:r>
              <a:rPr lang="el-GR" sz="2800" dirty="0">
                <a:latin typeface="Aptos" panose="020B0004020202020204" pitchFamily="34" charset="0"/>
              </a:rPr>
              <a:t>θ</a:t>
            </a:r>
            <a:r>
              <a:rPr lang="es-CO" dirty="0">
                <a:latin typeface="Aptos" panose="020B0004020202020204" pitchFamily="34" charset="0"/>
              </a:rPr>
              <a:t>2 , </a:t>
            </a:r>
            <a:r>
              <a:rPr lang="es-CO" sz="2800" dirty="0">
                <a:latin typeface="Aptos" panose="020B0004020202020204" pitchFamily="34" charset="0"/>
              </a:rPr>
              <a:t>determinar la orientación del eslabón de salida </a:t>
            </a:r>
            <a:r>
              <a:rPr lang="el-GR" sz="2800" dirty="0">
                <a:latin typeface="Aptos" panose="020B0004020202020204" pitchFamily="34" charset="0"/>
              </a:rPr>
              <a:t>θ</a:t>
            </a:r>
            <a:r>
              <a:rPr lang="es-CO" sz="2000" dirty="0">
                <a:latin typeface="Aptos" panose="020B0004020202020204" pitchFamily="34" charset="0"/>
              </a:rPr>
              <a:t>4</a:t>
            </a:r>
            <a:r>
              <a:rPr lang="es-CO" dirty="0">
                <a:latin typeface="Aptos" panose="020B0004020202020204" pitchFamily="34" charset="0"/>
              </a:rPr>
              <a:t> 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2903578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E417A7-3FC0-122D-91A4-DB445FE26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Soluciones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25D26BEE-9FED-0F2B-8137-13C664EAC1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0633703"/>
              </p:ext>
            </p:extLst>
          </p:nvPr>
        </p:nvGraphicFramePr>
        <p:xfrm>
          <a:off x="515112" y="1786999"/>
          <a:ext cx="11295888" cy="4092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5981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486C79-EAB9-7B86-E916-0DAF76CE2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300216" cy="13258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CO" sz="2800"/>
              <a:t>Planteamiento de una solución usando aprendizaje automático y redes neuronales</a:t>
            </a:r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28192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7271C494-8107-3D61-D611-4FBC7C22A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3612" y="611650"/>
            <a:ext cx="416052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4098" name="Picture 2" descr="Deep Learning: clasificando imágenes con redes neuronales - LIS Data  Solutions">
            <a:extLst>
              <a:ext uri="{FF2B5EF4-FFF2-40B4-BE49-F238E27FC236}">
                <a16:creationId xmlns:a16="http://schemas.microsoft.com/office/drawing/2014/main" id="{44397C26-68F3-47D0-5A11-FE39FDE55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37714" y="1543729"/>
            <a:ext cx="4250076" cy="2390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391912-A91B-D519-C662-B69BCC238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65" y="2321922"/>
            <a:ext cx="7144949" cy="4027988"/>
          </a:xfrm>
        </p:spPr>
        <p:txBody>
          <a:bodyPr>
            <a:normAutofit/>
          </a:bodyPr>
          <a:lstStyle/>
          <a:p>
            <a:r>
              <a:rPr lang="es-CO" sz="2400" i="1" dirty="0"/>
              <a:t>Desarrollar un modelo de red neuronal que analice el comportamiento de un mecanismo a partir de un conjunto de datos de mecanismos de diferentes longitudes de eslabones y en múltiples posiciones y luego de ser entrenado sea capaz de predecir los valores de los ángulos de los eslabones de salida y acoplador.</a:t>
            </a:r>
          </a:p>
        </p:txBody>
      </p:sp>
    </p:spTree>
    <p:extLst>
      <p:ext uri="{BB962C8B-B14F-4D97-AF65-F5344CB8AC3E}">
        <p14:creationId xmlns:p14="http://schemas.microsoft.com/office/powerpoint/2010/main" val="3238432658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602</Words>
  <Application>Microsoft Office PowerPoint</Application>
  <PresentationFormat>Panorámica</PresentationFormat>
  <Paragraphs>96</Paragraphs>
  <Slides>24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1" baseType="lpstr">
      <vt:lpstr>Aptos</vt:lpstr>
      <vt:lpstr>Arial</vt:lpstr>
      <vt:lpstr>Bierstadt</vt:lpstr>
      <vt:lpstr>Cambria Math</vt:lpstr>
      <vt:lpstr>Courier New</vt:lpstr>
      <vt:lpstr>fkGroteskNeue</vt:lpstr>
      <vt:lpstr>GestaltVTI</vt:lpstr>
      <vt:lpstr>Solución del problema de análisis de posición en mecanismos de 4 barras utilizando aprendizaje automático</vt:lpstr>
      <vt:lpstr>Agenda</vt:lpstr>
      <vt:lpstr>Breve Introducción a los mecanismos de barras</vt:lpstr>
      <vt:lpstr>Presentación de PowerPoint</vt:lpstr>
      <vt:lpstr>Presentación de PowerPoint</vt:lpstr>
      <vt:lpstr>El mecanismo de cuatro barras</vt:lpstr>
      <vt:lpstr>El problema de análisis de posición en mecanismos 4RR</vt:lpstr>
      <vt:lpstr>Soluciones</vt:lpstr>
      <vt:lpstr>Planteamiento de una solución usando aprendizaje automático y redes neuronales</vt:lpstr>
      <vt:lpstr>Flujo de trabajo</vt:lpstr>
      <vt:lpstr>Conjunto de datos</vt:lpstr>
      <vt:lpstr>Procesamiento de datos</vt:lpstr>
      <vt:lpstr>Procesamiento de datos</vt:lpstr>
      <vt:lpstr>Definición de la arquitectura de la red neuronal</vt:lpstr>
      <vt:lpstr>Implementación en Pytorch</vt:lpstr>
      <vt:lpstr>Predicción de la etapa de Prueba </vt:lpstr>
      <vt:lpstr>Implementación con ScikitLearn</vt:lpstr>
      <vt:lpstr>Predicción de la etapa de prueba</vt:lpstr>
      <vt:lpstr>Uso de las redes neuronales para predicción de nuevas configuraciones</vt:lpstr>
      <vt:lpstr>Error aritmético </vt:lpstr>
      <vt:lpstr>Error absoluto</vt:lpstr>
      <vt:lpstr>Distribución de errores absolutos</vt:lpstr>
      <vt:lpstr>Otras medidas de comparación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VICTOR RUIZ ROSAS</dc:creator>
  <cp:lastModifiedBy>VICTOR RUIZ ROSAS</cp:lastModifiedBy>
  <cp:revision>1</cp:revision>
  <dcterms:created xsi:type="dcterms:W3CDTF">2025-04-24T18:59:56Z</dcterms:created>
  <dcterms:modified xsi:type="dcterms:W3CDTF">2025-04-24T22:06:19Z</dcterms:modified>
</cp:coreProperties>
</file>