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Varela Round"/>
      <p:regular r:id="rId18"/>
    </p:embeddedFont>
    <p:embeddedFont>
      <p:font typeface="Roboto Condensed"/>
      <p:regular r:id="rId19"/>
      <p:bold r:id="rId20"/>
      <p:italic r:id="rId21"/>
      <p:boldItalic r:id="rId22"/>
    </p:embeddedFont>
    <p:embeddedFont>
      <p:font typeface="Abel"/>
      <p:regular r:id="rId23"/>
    </p:embeddedFont>
    <p:embeddedFont>
      <p:font typeface="Allerta"/>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28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87"/>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Condensed-bold.fntdata"/><Relationship Id="rId11" Type="http://schemas.openxmlformats.org/officeDocument/2006/relationships/slide" Target="slides/slide6.xml"/><Relationship Id="rId22" Type="http://schemas.openxmlformats.org/officeDocument/2006/relationships/font" Target="fonts/RobotoCondensed-boldItalic.fntdata"/><Relationship Id="rId10" Type="http://schemas.openxmlformats.org/officeDocument/2006/relationships/slide" Target="slides/slide5.xml"/><Relationship Id="rId21" Type="http://schemas.openxmlformats.org/officeDocument/2006/relationships/font" Target="fonts/RobotoCondensed-italic.fntdata"/><Relationship Id="rId13" Type="http://schemas.openxmlformats.org/officeDocument/2006/relationships/slide" Target="slides/slide8.xml"/><Relationship Id="rId24" Type="http://schemas.openxmlformats.org/officeDocument/2006/relationships/font" Target="fonts/Allerta-regular.fntdata"/><Relationship Id="rId12" Type="http://schemas.openxmlformats.org/officeDocument/2006/relationships/slide" Target="slides/slide7.xml"/><Relationship Id="rId23" Type="http://schemas.openxmlformats.org/officeDocument/2006/relationships/font" Target="fonts/Abel-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Condensed-regular.fntdata"/><Relationship Id="rId6" Type="http://schemas.openxmlformats.org/officeDocument/2006/relationships/slide" Target="slides/slide1.xml"/><Relationship Id="rId18" Type="http://schemas.openxmlformats.org/officeDocument/2006/relationships/font" Target="fonts/VarelaRou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f5de23c7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f5de23c7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4c6ea7983e9b204f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4c6ea7983e9b204f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f1b8199926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f1b8199926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f6cadf72a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f6cadf72a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f1b819992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f1b819992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ed53c3ed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ed53c3ed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4c6ea7983e9b204f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4c6ea7983e9b204f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ed53c3ed0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ed53c3ed0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4c6ea7983e9b204f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4c6ea7983e9b204f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4c6ea7983e9b204f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4c6ea7983e9b204f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4c6ea7983e9b204f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4c6ea7983e9b204f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f1b8199926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f1b8199926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4165670" y="2849965"/>
            <a:ext cx="1745248" cy="1062393"/>
          </a:xfrm>
          <a:custGeom>
            <a:rect b="b" l="l" r="r" t="t"/>
            <a:pathLst>
              <a:path extrusionOk="0" h="48756" w="80094">
                <a:moveTo>
                  <a:pt x="70975" y="28755"/>
                </a:moveTo>
                <a:cubicBezTo>
                  <a:pt x="70427" y="28633"/>
                  <a:pt x="69850" y="28572"/>
                  <a:pt x="69303" y="28572"/>
                </a:cubicBezTo>
                <a:cubicBezTo>
                  <a:pt x="68969" y="25746"/>
                  <a:pt x="67236" y="23253"/>
                  <a:pt x="64713" y="21916"/>
                </a:cubicBezTo>
                <a:cubicBezTo>
                  <a:pt x="64744" y="21825"/>
                  <a:pt x="64774" y="21703"/>
                  <a:pt x="64804" y="21581"/>
                </a:cubicBezTo>
                <a:cubicBezTo>
                  <a:pt x="65260" y="19332"/>
                  <a:pt x="63801" y="17113"/>
                  <a:pt x="61522" y="16627"/>
                </a:cubicBezTo>
                <a:cubicBezTo>
                  <a:pt x="61400" y="16627"/>
                  <a:pt x="61278" y="16597"/>
                  <a:pt x="61157" y="16566"/>
                </a:cubicBezTo>
                <a:cubicBezTo>
                  <a:pt x="60488" y="10882"/>
                  <a:pt x="53224" y="8876"/>
                  <a:pt x="49758" y="13435"/>
                </a:cubicBezTo>
                <a:cubicBezTo>
                  <a:pt x="49819" y="13192"/>
                  <a:pt x="49880" y="12949"/>
                  <a:pt x="49941" y="12706"/>
                </a:cubicBezTo>
                <a:cubicBezTo>
                  <a:pt x="50913" y="7843"/>
                  <a:pt x="48056" y="3010"/>
                  <a:pt x="43315" y="1490"/>
                </a:cubicBezTo>
                <a:cubicBezTo>
                  <a:pt x="38573" y="1"/>
                  <a:pt x="33466" y="2311"/>
                  <a:pt x="31491" y="6870"/>
                </a:cubicBezTo>
                <a:cubicBezTo>
                  <a:pt x="28481" y="6688"/>
                  <a:pt x="25807" y="8724"/>
                  <a:pt x="25199" y="11673"/>
                </a:cubicBezTo>
                <a:cubicBezTo>
                  <a:pt x="25168" y="11855"/>
                  <a:pt x="25138" y="12068"/>
                  <a:pt x="25108" y="12280"/>
                </a:cubicBezTo>
                <a:cubicBezTo>
                  <a:pt x="23588" y="12432"/>
                  <a:pt x="22098" y="12980"/>
                  <a:pt x="20822" y="13831"/>
                </a:cubicBezTo>
                <a:cubicBezTo>
                  <a:pt x="15685" y="10214"/>
                  <a:pt x="8511" y="13040"/>
                  <a:pt x="7235" y="19211"/>
                </a:cubicBezTo>
                <a:cubicBezTo>
                  <a:pt x="244" y="24499"/>
                  <a:pt x="1" y="34925"/>
                  <a:pt x="6748" y="40518"/>
                </a:cubicBezTo>
                <a:cubicBezTo>
                  <a:pt x="13496" y="46111"/>
                  <a:pt x="23679" y="43953"/>
                  <a:pt x="27600" y="36141"/>
                </a:cubicBezTo>
                <a:cubicBezTo>
                  <a:pt x="30123" y="37874"/>
                  <a:pt x="33406" y="38117"/>
                  <a:pt x="36202" y="36840"/>
                </a:cubicBezTo>
                <a:cubicBezTo>
                  <a:pt x="37600" y="40792"/>
                  <a:pt x="41643" y="43162"/>
                  <a:pt x="45777" y="42494"/>
                </a:cubicBezTo>
                <a:cubicBezTo>
                  <a:pt x="49515" y="48755"/>
                  <a:pt x="58847" y="47904"/>
                  <a:pt x="61400" y="41065"/>
                </a:cubicBezTo>
                <a:cubicBezTo>
                  <a:pt x="64227" y="46871"/>
                  <a:pt x="72160" y="47722"/>
                  <a:pt x="76111" y="42615"/>
                </a:cubicBezTo>
                <a:cubicBezTo>
                  <a:pt x="80093" y="37539"/>
                  <a:pt x="77297" y="30031"/>
                  <a:pt x="70975" y="28755"/>
                </a:cubicBezTo>
                <a:close/>
              </a:path>
            </a:pathLst>
          </a:custGeom>
          <a:gradFill>
            <a:gsLst>
              <a:gs pos="0">
                <a:schemeClr val="accent1"/>
              </a:gs>
              <a:gs pos="100000">
                <a:schemeClr val="accent4"/>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p:nvPr/>
        </p:nvSpPr>
        <p:spPr>
          <a:xfrm>
            <a:off x="4962115" y="2286629"/>
            <a:ext cx="4394988" cy="2295457"/>
          </a:xfrm>
          <a:custGeom>
            <a:rect b="b" l="l" r="r" t="t"/>
            <a:pathLst>
              <a:path extrusionOk="0" h="97327" w="186327">
                <a:moveTo>
                  <a:pt x="16445" y="56232"/>
                </a:moveTo>
                <a:cubicBezTo>
                  <a:pt x="16050" y="54560"/>
                  <a:pt x="15867" y="52858"/>
                  <a:pt x="15928" y="51125"/>
                </a:cubicBezTo>
                <a:cubicBezTo>
                  <a:pt x="9515" y="47964"/>
                  <a:pt x="5381" y="41551"/>
                  <a:pt x="5077" y="34408"/>
                </a:cubicBezTo>
                <a:cubicBezTo>
                  <a:pt x="4803" y="27295"/>
                  <a:pt x="8420" y="20578"/>
                  <a:pt x="14530" y="16900"/>
                </a:cubicBezTo>
                <a:cubicBezTo>
                  <a:pt x="27752" y="8936"/>
                  <a:pt x="44561" y="18754"/>
                  <a:pt x="44135" y="34195"/>
                </a:cubicBezTo>
                <a:cubicBezTo>
                  <a:pt x="47418" y="35806"/>
                  <a:pt x="50184" y="38329"/>
                  <a:pt x="52099" y="41490"/>
                </a:cubicBezTo>
                <a:cubicBezTo>
                  <a:pt x="52676" y="40882"/>
                  <a:pt x="53315" y="40396"/>
                  <a:pt x="54014" y="39970"/>
                </a:cubicBezTo>
                <a:cubicBezTo>
                  <a:pt x="51947" y="33891"/>
                  <a:pt x="53710" y="27204"/>
                  <a:pt x="58482" y="22918"/>
                </a:cubicBezTo>
                <a:cubicBezTo>
                  <a:pt x="63254" y="18663"/>
                  <a:pt x="70124" y="17690"/>
                  <a:pt x="75899" y="20426"/>
                </a:cubicBezTo>
                <a:cubicBezTo>
                  <a:pt x="77297" y="18298"/>
                  <a:pt x="79303" y="16687"/>
                  <a:pt x="81674" y="15775"/>
                </a:cubicBezTo>
                <a:cubicBezTo>
                  <a:pt x="81978" y="15654"/>
                  <a:pt x="82312" y="15532"/>
                  <a:pt x="82616" y="15441"/>
                </a:cubicBezTo>
                <a:cubicBezTo>
                  <a:pt x="81218" y="8359"/>
                  <a:pt x="86172" y="1581"/>
                  <a:pt x="93346" y="790"/>
                </a:cubicBezTo>
                <a:cubicBezTo>
                  <a:pt x="100550" y="0"/>
                  <a:pt x="106872" y="5532"/>
                  <a:pt x="107024" y="12766"/>
                </a:cubicBezTo>
                <a:cubicBezTo>
                  <a:pt x="116264" y="10395"/>
                  <a:pt x="125869" y="15015"/>
                  <a:pt x="129790" y="23709"/>
                </a:cubicBezTo>
                <a:lnTo>
                  <a:pt x="130246" y="23769"/>
                </a:lnTo>
                <a:cubicBezTo>
                  <a:pt x="130702" y="23496"/>
                  <a:pt x="131189" y="23253"/>
                  <a:pt x="131675" y="23070"/>
                </a:cubicBezTo>
                <a:cubicBezTo>
                  <a:pt x="132617" y="22706"/>
                  <a:pt x="133590" y="22493"/>
                  <a:pt x="134562" y="22402"/>
                </a:cubicBezTo>
                <a:cubicBezTo>
                  <a:pt x="133499" y="14712"/>
                  <a:pt x="138362" y="7447"/>
                  <a:pt x="145839" y="5502"/>
                </a:cubicBezTo>
                <a:cubicBezTo>
                  <a:pt x="153347" y="3556"/>
                  <a:pt x="161128" y="7508"/>
                  <a:pt x="163955" y="14742"/>
                </a:cubicBezTo>
                <a:cubicBezTo>
                  <a:pt x="164077" y="15076"/>
                  <a:pt x="164198" y="15441"/>
                  <a:pt x="164320" y="15775"/>
                </a:cubicBezTo>
                <a:cubicBezTo>
                  <a:pt x="178454" y="19605"/>
                  <a:pt x="186326" y="34712"/>
                  <a:pt x="181341" y="48511"/>
                </a:cubicBezTo>
                <a:cubicBezTo>
                  <a:pt x="176357" y="62311"/>
                  <a:pt x="160672" y="68907"/>
                  <a:pt x="147329" y="62797"/>
                </a:cubicBezTo>
                <a:cubicBezTo>
                  <a:pt x="138149" y="76111"/>
                  <a:pt x="118969" y="77387"/>
                  <a:pt x="108118" y="65411"/>
                </a:cubicBezTo>
                <a:cubicBezTo>
                  <a:pt x="102343" y="72767"/>
                  <a:pt x="92191" y="75016"/>
                  <a:pt x="83862" y="70791"/>
                </a:cubicBezTo>
                <a:cubicBezTo>
                  <a:pt x="82616" y="80488"/>
                  <a:pt x="75808" y="88573"/>
                  <a:pt x="66476" y="91460"/>
                </a:cubicBezTo>
                <a:cubicBezTo>
                  <a:pt x="57145" y="94378"/>
                  <a:pt x="46962" y="91612"/>
                  <a:pt x="40397" y="84348"/>
                </a:cubicBezTo>
                <a:cubicBezTo>
                  <a:pt x="33588" y="95929"/>
                  <a:pt x="17387" y="97327"/>
                  <a:pt x="8694" y="87083"/>
                </a:cubicBezTo>
                <a:cubicBezTo>
                  <a:pt x="1" y="76870"/>
                  <a:pt x="3952" y="61126"/>
                  <a:pt x="16475" y="56232"/>
                </a:cubicBezTo>
                <a:close/>
              </a:path>
            </a:pathLst>
          </a:custGeom>
          <a:gradFill>
            <a:gsLst>
              <a:gs pos="0">
                <a:schemeClr val="accent1"/>
              </a:gs>
              <a:gs pos="100000">
                <a:schemeClr val="accent4"/>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4736475" y="2149884"/>
            <a:ext cx="4693865" cy="2587472"/>
          </a:xfrm>
          <a:custGeom>
            <a:rect b="b" l="l" r="r" t="t"/>
            <a:pathLst>
              <a:path extrusionOk="0" h="104197" w="189002">
                <a:moveTo>
                  <a:pt x="166144" y="39940"/>
                </a:moveTo>
                <a:cubicBezTo>
                  <a:pt x="165901" y="38238"/>
                  <a:pt x="165445" y="36566"/>
                  <a:pt x="164806" y="34986"/>
                </a:cubicBezTo>
                <a:cubicBezTo>
                  <a:pt x="169579" y="29727"/>
                  <a:pt x="171129" y="22250"/>
                  <a:pt x="168788" y="15502"/>
                </a:cubicBezTo>
                <a:cubicBezTo>
                  <a:pt x="166478" y="8754"/>
                  <a:pt x="160642" y="3800"/>
                  <a:pt x="153621" y="2614"/>
                </a:cubicBezTo>
                <a:cubicBezTo>
                  <a:pt x="138423" y="0"/>
                  <a:pt x="126325" y="15259"/>
                  <a:pt x="132344" y="29454"/>
                </a:cubicBezTo>
                <a:cubicBezTo>
                  <a:pt x="129882" y="32189"/>
                  <a:pt x="128210" y="35533"/>
                  <a:pt x="127572" y="39150"/>
                </a:cubicBezTo>
                <a:cubicBezTo>
                  <a:pt x="126812" y="38815"/>
                  <a:pt x="126022" y="38572"/>
                  <a:pt x="125231" y="38451"/>
                </a:cubicBezTo>
                <a:cubicBezTo>
                  <a:pt x="124958" y="32037"/>
                  <a:pt x="120885" y="26414"/>
                  <a:pt x="114897" y="24195"/>
                </a:cubicBezTo>
                <a:cubicBezTo>
                  <a:pt x="108909" y="21946"/>
                  <a:pt x="102130" y="23527"/>
                  <a:pt x="97754" y="28177"/>
                </a:cubicBezTo>
                <a:cubicBezTo>
                  <a:pt x="95687" y="26718"/>
                  <a:pt x="93225" y="25958"/>
                  <a:pt x="90671" y="25958"/>
                </a:cubicBezTo>
                <a:cubicBezTo>
                  <a:pt x="90337" y="25958"/>
                  <a:pt x="90003" y="25958"/>
                  <a:pt x="89668" y="25989"/>
                </a:cubicBezTo>
                <a:cubicBezTo>
                  <a:pt x="88392" y="18876"/>
                  <a:pt x="81309" y="14408"/>
                  <a:pt x="74349" y="16262"/>
                </a:cubicBezTo>
                <a:cubicBezTo>
                  <a:pt x="67388" y="18146"/>
                  <a:pt x="63498" y="25563"/>
                  <a:pt x="65960" y="32372"/>
                </a:cubicBezTo>
                <a:cubicBezTo>
                  <a:pt x="56507" y="33527"/>
                  <a:pt x="49242" y="41308"/>
                  <a:pt x="48756" y="50822"/>
                </a:cubicBezTo>
                <a:lnTo>
                  <a:pt x="48360" y="51035"/>
                </a:lnTo>
                <a:cubicBezTo>
                  <a:pt x="47844" y="50943"/>
                  <a:pt x="47297" y="50913"/>
                  <a:pt x="46780" y="50913"/>
                </a:cubicBezTo>
                <a:cubicBezTo>
                  <a:pt x="45777" y="50913"/>
                  <a:pt x="44774" y="51065"/>
                  <a:pt x="43832" y="51338"/>
                </a:cubicBezTo>
                <a:cubicBezTo>
                  <a:pt x="42069" y="43770"/>
                  <a:pt x="34895" y="38724"/>
                  <a:pt x="27144" y="39636"/>
                </a:cubicBezTo>
                <a:cubicBezTo>
                  <a:pt x="19424" y="40548"/>
                  <a:pt x="13618" y="47113"/>
                  <a:pt x="13679" y="54895"/>
                </a:cubicBezTo>
                <a:cubicBezTo>
                  <a:pt x="13679" y="55290"/>
                  <a:pt x="13679" y="55624"/>
                  <a:pt x="13709" y="55989"/>
                </a:cubicBezTo>
                <a:cubicBezTo>
                  <a:pt x="1885" y="64682"/>
                  <a:pt x="1" y="81643"/>
                  <a:pt x="9697" y="92707"/>
                </a:cubicBezTo>
                <a:cubicBezTo>
                  <a:pt x="19363" y="103771"/>
                  <a:pt x="36415" y="104196"/>
                  <a:pt x="46598" y="93619"/>
                </a:cubicBezTo>
                <a:cubicBezTo>
                  <a:pt x="60002" y="102677"/>
                  <a:pt x="78361" y="96901"/>
                  <a:pt x="84106" y="81764"/>
                </a:cubicBezTo>
                <a:cubicBezTo>
                  <a:pt x="92130" y="86537"/>
                  <a:pt x="102404" y="84956"/>
                  <a:pt x="108635" y="77965"/>
                </a:cubicBezTo>
                <a:cubicBezTo>
                  <a:pt x="113346" y="86567"/>
                  <a:pt x="122587" y="91613"/>
                  <a:pt x="132374" y="90944"/>
                </a:cubicBezTo>
                <a:cubicBezTo>
                  <a:pt x="142131" y="90245"/>
                  <a:pt x="150581" y="83953"/>
                  <a:pt x="154077" y="74804"/>
                </a:cubicBezTo>
                <a:cubicBezTo>
                  <a:pt x="164624" y="83102"/>
                  <a:pt x="180217" y="78543"/>
                  <a:pt x="184594" y="65837"/>
                </a:cubicBezTo>
                <a:cubicBezTo>
                  <a:pt x="189001" y="53162"/>
                  <a:pt x="179579" y="39910"/>
                  <a:pt x="166144" y="39910"/>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5550575" y="2653704"/>
            <a:ext cx="4337250" cy="1918660"/>
          </a:xfrm>
          <a:custGeom>
            <a:rect b="b" l="l" r="r" t="t"/>
            <a:pathLst>
              <a:path extrusionOk="0" h="53285" w="120429">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3991177" y="4018350"/>
            <a:ext cx="3776696" cy="1213883"/>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6605697" y="2952133"/>
            <a:ext cx="2284978" cy="1631726"/>
            <a:chOff x="6605697" y="2113933"/>
            <a:chExt cx="2284978" cy="1631726"/>
          </a:xfrm>
        </p:grpSpPr>
        <p:sp>
          <p:nvSpPr>
            <p:cNvPr id="15" name="Google Shape;15;p2"/>
            <p:cNvSpPr/>
            <p:nvPr/>
          </p:nvSpPr>
          <p:spPr>
            <a:xfrm>
              <a:off x="8009760" y="2577867"/>
              <a:ext cx="410377" cy="1126389"/>
            </a:xfrm>
            <a:custGeom>
              <a:rect b="b" l="l" r="r" t="t"/>
              <a:pathLst>
                <a:path extrusionOk="0" h="36385" w="13254">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024470" y="2480932"/>
              <a:ext cx="442361" cy="1213905"/>
            </a:xfrm>
            <a:custGeom>
              <a:rect b="b" l="l" r="r" t="t"/>
              <a:pathLst>
                <a:path extrusionOk="0" h="39212" w="14287">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485005" y="2471520"/>
              <a:ext cx="405671" cy="1163073"/>
            </a:xfrm>
            <a:custGeom>
              <a:rect b="b" l="l" r="r" t="t"/>
              <a:pathLst>
                <a:path extrusionOk="0" h="37570" w="13102">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6605697" y="2754772"/>
              <a:ext cx="344489" cy="990888"/>
            </a:xfrm>
            <a:custGeom>
              <a:rect b="b" l="l" r="r" t="t"/>
              <a:pathLst>
                <a:path extrusionOk="0" h="32008" w="11126">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514762" y="2113933"/>
              <a:ext cx="442361" cy="1552642"/>
            </a:xfrm>
            <a:custGeom>
              <a:rect b="b" l="l" r="r" t="t"/>
              <a:pathLst>
                <a:path extrusionOk="0" h="50154" w="14287">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
          <p:cNvSpPr/>
          <p:nvPr/>
        </p:nvSpPr>
        <p:spPr>
          <a:xfrm>
            <a:off x="5196238" y="2178913"/>
            <a:ext cx="1671053" cy="2587456"/>
          </a:xfrm>
          <a:custGeom>
            <a:rect b="b" l="l" r="r" t="t"/>
            <a:pathLst>
              <a:path extrusionOk="0" h="113014" w="76689">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rot="-378995">
            <a:off x="4318076" y="3971788"/>
            <a:ext cx="5930748" cy="1906511"/>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7389421" y="4734590"/>
            <a:ext cx="578487" cy="761619"/>
          </a:xfrm>
          <a:custGeom>
            <a:rect b="b" l="l" r="r" t="t"/>
            <a:pathLst>
              <a:path extrusionOk="0" h="30214" w="22949">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132229" y="4787307"/>
            <a:ext cx="416785" cy="656183"/>
          </a:xfrm>
          <a:custGeom>
            <a:rect b="b" l="l" r="r" t="t"/>
            <a:pathLst>
              <a:path extrusionOk="0" h="38908" w="24713">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979752" y="4445381"/>
            <a:ext cx="723301" cy="907042"/>
          </a:xfrm>
          <a:custGeom>
            <a:rect b="b" l="l" r="r" t="t"/>
            <a:pathLst>
              <a:path extrusionOk="0" h="42311" w="33740">
                <a:moveTo>
                  <a:pt x="28450" y="0"/>
                </a:moveTo>
                <a:cubicBezTo>
                  <a:pt x="28450" y="0"/>
                  <a:pt x="21672" y="2371"/>
                  <a:pt x="19909" y="5684"/>
                </a:cubicBezTo>
                <a:cubicBezTo>
                  <a:pt x="18177" y="8937"/>
                  <a:pt x="19028" y="11672"/>
                  <a:pt x="21247" y="12979"/>
                </a:cubicBezTo>
                <a:lnTo>
                  <a:pt x="18268" y="18298"/>
                </a:lnTo>
                <a:lnTo>
                  <a:pt x="16474" y="12949"/>
                </a:lnTo>
                <a:cubicBezTo>
                  <a:pt x="18116" y="12432"/>
                  <a:pt x="19089" y="10730"/>
                  <a:pt x="18359" y="8359"/>
                </a:cubicBezTo>
                <a:cubicBezTo>
                  <a:pt x="17660" y="5988"/>
                  <a:pt x="13556" y="3526"/>
                  <a:pt x="13556" y="3526"/>
                </a:cubicBezTo>
                <a:cubicBezTo>
                  <a:pt x="13556" y="3526"/>
                  <a:pt x="11490" y="7842"/>
                  <a:pt x="12219" y="10213"/>
                </a:cubicBezTo>
                <a:cubicBezTo>
                  <a:pt x="12793" y="12169"/>
                  <a:pt x="14060" y="13118"/>
                  <a:pt x="15426" y="13118"/>
                </a:cubicBezTo>
                <a:cubicBezTo>
                  <a:pt x="15652" y="13118"/>
                  <a:pt x="15881" y="13092"/>
                  <a:pt x="16110" y="13040"/>
                </a:cubicBezTo>
                <a:lnTo>
                  <a:pt x="17751" y="19180"/>
                </a:lnTo>
                <a:lnTo>
                  <a:pt x="13952" y="25928"/>
                </a:lnTo>
                <a:lnTo>
                  <a:pt x="11915" y="19940"/>
                </a:lnTo>
                <a:cubicBezTo>
                  <a:pt x="13830" y="19301"/>
                  <a:pt x="14955" y="17356"/>
                  <a:pt x="14104" y="14620"/>
                </a:cubicBezTo>
                <a:cubicBezTo>
                  <a:pt x="13283" y="11854"/>
                  <a:pt x="8541" y="8997"/>
                  <a:pt x="8541" y="8997"/>
                </a:cubicBezTo>
                <a:cubicBezTo>
                  <a:pt x="8541" y="8997"/>
                  <a:pt x="6170" y="13982"/>
                  <a:pt x="6991" y="16748"/>
                </a:cubicBezTo>
                <a:cubicBezTo>
                  <a:pt x="7679" y="19024"/>
                  <a:pt x="9197" y="20102"/>
                  <a:pt x="10801" y="20102"/>
                </a:cubicBezTo>
                <a:cubicBezTo>
                  <a:pt x="11040" y="20102"/>
                  <a:pt x="11280" y="20078"/>
                  <a:pt x="11520" y="20031"/>
                </a:cubicBezTo>
                <a:lnTo>
                  <a:pt x="13374" y="26931"/>
                </a:lnTo>
                <a:lnTo>
                  <a:pt x="8815" y="35016"/>
                </a:lnTo>
                <a:lnTo>
                  <a:pt x="6565" y="28329"/>
                </a:lnTo>
                <a:cubicBezTo>
                  <a:pt x="8754" y="27630"/>
                  <a:pt x="10031" y="25381"/>
                  <a:pt x="9088" y="22280"/>
                </a:cubicBezTo>
                <a:cubicBezTo>
                  <a:pt x="8116" y="19149"/>
                  <a:pt x="2705" y="15867"/>
                  <a:pt x="2705" y="15867"/>
                </a:cubicBezTo>
                <a:cubicBezTo>
                  <a:pt x="2705" y="15867"/>
                  <a:pt x="0" y="21551"/>
                  <a:pt x="942" y="24712"/>
                </a:cubicBezTo>
                <a:cubicBezTo>
                  <a:pt x="1728" y="27306"/>
                  <a:pt x="3418" y="28545"/>
                  <a:pt x="5233" y="28545"/>
                </a:cubicBezTo>
                <a:cubicBezTo>
                  <a:pt x="5523" y="28545"/>
                  <a:pt x="5816" y="28513"/>
                  <a:pt x="6110" y="28450"/>
                </a:cubicBezTo>
                <a:lnTo>
                  <a:pt x="8176" y="36141"/>
                </a:lnTo>
                <a:lnTo>
                  <a:pt x="5198" y="41490"/>
                </a:lnTo>
                <a:lnTo>
                  <a:pt x="6717" y="42311"/>
                </a:lnTo>
                <a:lnTo>
                  <a:pt x="9514" y="36870"/>
                </a:lnTo>
                <a:lnTo>
                  <a:pt x="17052" y="34317"/>
                </a:lnTo>
                <a:cubicBezTo>
                  <a:pt x="17652" y="35841"/>
                  <a:pt x="19060" y="36856"/>
                  <a:pt x="21008" y="36856"/>
                </a:cubicBezTo>
                <a:cubicBezTo>
                  <a:pt x="21624" y="36856"/>
                  <a:pt x="22294" y="36755"/>
                  <a:pt x="23010" y="36536"/>
                </a:cubicBezTo>
                <a:cubicBezTo>
                  <a:pt x="26171" y="35593"/>
                  <a:pt x="29393" y="30183"/>
                  <a:pt x="29393" y="30183"/>
                </a:cubicBezTo>
                <a:cubicBezTo>
                  <a:pt x="29393" y="30183"/>
                  <a:pt x="25270" y="28221"/>
                  <a:pt x="22094" y="28221"/>
                </a:cubicBezTo>
                <a:cubicBezTo>
                  <a:pt x="21541" y="28221"/>
                  <a:pt x="21016" y="28280"/>
                  <a:pt x="20548" y="28420"/>
                </a:cubicBezTo>
                <a:cubicBezTo>
                  <a:pt x="17417" y="29362"/>
                  <a:pt x="16262" y="31642"/>
                  <a:pt x="16900" y="33861"/>
                </a:cubicBezTo>
                <a:lnTo>
                  <a:pt x="10091" y="35715"/>
                </a:lnTo>
                <a:lnTo>
                  <a:pt x="14316" y="27447"/>
                </a:lnTo>
                <a:lnTo>
                  <a:pt x="21095" y="25168"/>
                </a:lnTo>
                <a:cubicBezTo>
                  <a:pt x="21626" y="26508"/>
                  <a:pt x="22859" y="27391"/>
                  <a:pt x="24568" y="27391"/>
                </a:cubicBezTo>
                <a:cubicBezTo>
                  <a:pt x="25108" y="27391"/>
                  <a:pt x="25695" y="27303"/>
                  <a:pt x="26323" y="27113"/>
                </a:cubicBezTo>
                <a:cubicBezTo>
                  <a:pt x="29089" y="26262"/>
                  <a:pt x="31916" y="21520"/>
                  <a:pt x="31916" y="21520"/>
                </a:cubicBezTo>
                <a:cubicBezTo>
                  <a:pt x="31916" y="21520"/>
                  <a:pt x="28332" y="19816"/>
                  <a:pt x="25556" y="19816"/>
                </a:cubicBezTo>
                <a:cubicBezTo>
                  <a:pt x="25058" y="19816"/>
                  <a:pt x="24586" y="19871"/>
                  <a:pt x="24165" y="20001"/>
                </a:cubicBezTo>
                <a:cubicBezTo>
                  <a:pt x="21399" y="20821"/>
                  <a:pt x="20426" y="22827"/>
                  <a:pt x="20973" y="24742"/>
                </a:cubicBezTo>
                <a:lnTo>
                  <a:pt x="14833" y="26384"/>
                </a:lnTo>
                <a:lnTo>
                  <a:pt x="18359" y="19514"/>
                </a:lnTo>
                <a:lnTo>
                  <a:pt x="24377" y="17478"/>
                </a:lnTo>
                <a:cubicBezTo>
                  <a:pt x="24842" y="18639"/>
                  <a:pt x="25911" y="19411"/>
                  <a:pt x="27407" y="19411"/>
                </a:cubicBezTo>
                <a:cubicBezTo>
                  <a:pt x="27868" y="19411"/>
                  <a:pt x="28369" y="19337"/>
                  <a:pt x="28906" y="19180"/>
                </a:cubicBezTo>
                <a:cubicBezTo>
                  <a:pt x="31277" y="18450"/>
                  <a:pt x="33739" y="14347"/>
                  <a:pt x="33739" y="14347"/>
                </a:cubicBezTo>
                <a:cubicBezTo>
                  <a:pt x="33739" y="14347"/>
                  <a:pt x="30621" y="12854"/>
                  <a:pt x="28211" y="12854"/>
                </a:cubicBezTo>
                <a:cubicBezTo>
                  <a:pt x="27785" y="12854"/>
                  <a:pt x="27382" y="12900"/>
                  <a:pt x="27022" y="13010"/>
                </a:cubicBezTo>
                <a:cubicBezTo>
                  <a:pt x="24651" y="13739"/>
                  <a:pt x="23800" y="15472"/>
                  <a:pt x="24256" y="17143"/>
                </a:cubicBezTo>
                <a:lnTo>
                  <a:pt x="18815" y="18602"/>
                </a:lnTo>
                <a:lnTo>
                  <a:pt x="18815" y="18602"/>
                </a:lnTo>
                <a:lnTo>
                  <a:pt x="21581" y="13162"/>
                </a:lnTo>
                <a:cubicBezTo>
                  <a:pt x="22233" y="13479"/>
                  <a:pt x="22921" y="13644"/>
                  <a:pt x="23613" y="13644"/>
                </a:cubicBezTo>
                <a:cubicBezTo>
                  <a:pt x="25373" y="13644"/>
                  <a:pt x="27155" y="12578"/>
                  <a:pt x="28420" y="10244"/>
                </a:cubicBezTo>
                <a:cubicBezTo>
                  <a:pt x="30213" y="6930"/>
                  <a:pt x="28450" y="0"/>
                  <a:pt x="28450"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5312555" y="2481066"/>
            <a:ext cx="247180" cy="2757503"/>
          </a:xfrm>
          <a:custGeom>
            <a:rect b="b" l="l" r="r" t="t"/>
            <a:pathLst>
              <a:path extrusionOk="0" h="80032" w="7174">
                <a:moveTo>
                  <a:pt x="3435" y="0"/>
                </a:moveTo>
                <a:lnTo>
                  <a:pt x="0" y="77144"/>
                </a:lnTo>
                <a:cubicBezTo>
                  <a:pt x="2310" y="78269"/>
                  <a:pt x="4712" y="79241"/>
                  <a:pt x="7174" y="80032"/>
                </a:cubicBezTo>
                <a:lnTo>
                  <a:pt x="3648" y="0"/>
                </a:ln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flipH="1" rot="-9153766">
            <a:off x="4205380" y="4382053"/>
            <a:ext cx="2432850" cy="122218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5805337" y="1586480"/>
            <a:ext cx="977608" cy="411940"/>
          </a:xfrm>
          <a:custGeom>
            <a:rect b="b" l="l" r="r" t="t"/>
            <a:pathLst>
              <a:path extrusionOk="0" h="18905" w="44865">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299706" y="1998419"/>
            <a:ext cx="1185376" cy="499056"/>
          </a:xfrm>
          <a:custGeom>
            <a:rect b="b" l="l" r="r" t="t"/>
            <a:pathLst>
              <a:path extrusionOk="0" h="22903" w="54400">
                <a:moveTo>
                  <a:pt x="23438" y="1"/>
                </a:moveTo>
                <a:cubicBezTo>
                  <a:pt x="20987" y="1"/>
                  <a:pt x="18762" y="1589"/>
                  <a:pt x="18005" y="3996"/>
                </a:cubicBezTo>
                <a:lnTo>
                  <a:pt x="17944" y="3996"/>
                </a:lnTo>
                <a:cubicBezTo>
                  <a:pt x="16181" y="3996"/>
                  <a:pt x="14661" y="5212"/>
                  <a:pt x="14296" y="6945"/>
                </a:cubicBezTo>
                <a:cubicBezTo>
                  <a:pt x="14009" y="6901"/>
                  <a:pt x="13722" y="6879"/>
                  <a:pt x="13439" y="6879"/>
                </a:cubicBezTo>
                <a:cubicBezTo>
                  <a:pt x="11171" y="6879"/>
                  <a:pt x="9082" y="8245"/>
                  <a:pt x="8217" y="10379"/>
                </a:cubicBezTo>
                <a:cubicBezTo>
                  <a:pt x="5786" y="11048"/>
                  <a:pt x="4023" y="13145"/>
                  <a:pt x="3719" y="15638"/>
                </a:cubicBezTo>
                <a:cubicBezTo>
                  <a:pt x="0" y="17331"/>
                  <a:pt x="1213" y="22903"/>
                  <a:pt x="5294" y="22903"/>
                </a:cubicBezTo>
                <a:cubicBezTo>
                  <a:pt x="5316" y="22903"/>
                  <a:pt x="5338" y="22903"/>
                  <a:pt x="5360" y="22902"/>
                </a:cubicBezTo>
                <a:lnTo>
                  <a:pt x="49100" y="22902"/>
                </a:lnTo>
                <a:cubicBezTo>
                  <a:pt x="49123" y="22903"/>
                  <a:pt x="49146" y="22903"/>
                  <a:pt x="49169" y="22903"/>
                </a:cubicBezTo>
                <a:cubicBezTo>
                  <a:pt x="52917" y="22903"/>
                  <a:pt x="54399" y="17996"/>
                  <a:pt x="51227" y="15942"/>
                </a:cubicBezTo>
                <a:cubicBezTo>
                  <a:pt x="51014" y="12659"/>
                  <a:pt x="48309" y="10136"/>
                  <a:pt x="45027" y="10136"/>
                </a:cubicBezTo>
                <a:lnTo>
                  <a:pt x="44662" y="10136"/>
                </a:lnTo>
                <a:cubicBezTo>
                  <a:pt x="44054" y="9407"/>
                  <a:pt x="43264" y="8890"/>
                  <a:pt x="42382" y="8616"/>
                </a:cubicBezTo>
                <a:cubicBezTo>
                  <a:pt x="42382" y="8525"/>
                  <a:pt x="42382" y="8464"/>
                  <a:pt x="42382" y="8404"/>
                </a:cubicBezTo>
                <a:cubicBezTo>
                  <a:pt x="42382" y="6793"/>
                  <a:pt x="41136" y="5455"/>
                  <a:pt x="39525" y="5303"/>
                </a:cubicBezTo>
                <a:cubicBezTo>
                  <a:pt x="38718" y="3574"/>
                  <a:pt x="37160" y="2778"/>
                  <a:pt x="35607" y="2778"/>
                </a:cubicBezTo>
                <a:cubicBezTo>
                  <a:pt x="33476" y="2778"/>
                  <a:pt x="31355" y="4277"/>
                  <a:pt x="31196" y="6914"/>
                </a:cubicBezTo>
                <a:cubicBezTo>
                  <a:pt x="30771" y="6610"/>
                  <a:pt x="30254" y="6458"/>
                  <a:pt x="29737" y="6458"/>
                </a:cubicBezTo>
                <a:cubicBezTo>
                  <a:pt x="29555" y="6458"/>
                  <a:pt x="29342" y="6489"/>
                  <a:pt x="29160" y="6519"/>
                </a:cubicBezTo>
                <a:cubicBezTo>
                  <a:pt x="29190" y="6276"/>
                  <a:pt x="29221" y="6002"/>
                  <a:pt x="29221" y="5759"/>
                </a:cubicBezTo>
                <a:cubicBezTo>
                  <a:pt x="29221" y="2902"/>
                  <a:pt x="27154" y="501"/>
                  <a:pt x="24357" y="75"/>
                </a:cubicBezTo>
                <a:cubicBezTo>
                  <a:pt x="24049" y="25"/>
                  <a:pt x="23742" y="1"/>
                  <a:pt x="23438"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196253" y="226245"/>
            <a:ext cx="1138549" cy="508688"/>
          </a:xfrm>
          <a:custGeom>
            <a:rect b="b" l="l" r="r" t="t"/>
            <a:pathLst>
              <a:path extrusionOk="0" h="23345" w="52251">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8157317" y="1709421"/>
            <a:ext cx="909406" cy="380867"/>
          </a:xfrm>
          <a:custGeom>
            <a:rect b="b" l="l" r="r" t="t"/>
            <a:pathLst>
              <a:path extrusionOk="0" h="17479" w="41735">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476481" y="1273088"/>
            <a:ext cx="723275" cy="761669"/>
          </a:xfrm>
          <a:custGeom>
            <a:rect b="b" l="l" r="r" t="t"/>
            <a:pathLst>
              <a:path extrusionOk="0" h="34955" w="33193">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6620207" y="1436010"/>
            <a:ext cx="435822" cy="435822"/>
          </a:xfrm>
          <a:custGeom>
            <a:rect b="b" l="l" r="r" t="t"/>
            <a:pathLst>
              <a:path extrusionOk="0" h="20001" w="20001">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694380" y="1510182"/>
            <a:ext cx="287475" cy="287475"/>
          </a:xfrm>
          <a:custGeom>
            <a:rect b="b" l="l" r="r" t="t"/>
            <a:pathLst>
              <a:path extrusionOk="0" h="13193" w="13193">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8016194" y="272114"/>
            <a:ext cx="839176" cy="359666"/>
          </a:xfrm>
          <a:custGeom>
            <a:rect b="b" l="l" r="r" t="t"/>
            <a:pathLst>
              <a:path extrusionOk="0" h="16506" w="38512">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868713" y="464573"/>
            <a:ext cx="850850" cy="359653"/>
          </a:xfrm>
          <a:custGeom>
            <a:rect b="b" l="l" r="r" t="t"/>
            <a:pathLst>
              <a:path extrusionOk="0" h="20429" w="48330">
                <a:moveTo>
                  <a:pt x="20826" y="1"/>
                </a:moveTo>
                <a:cubicBezTo>
                  <a:pt x="18642" y="1"/>
                  <a:pt x="16629" y="1402"/>
                  <a:pt x="15927" y="3559"/>
                </a:cubicBezTo>
                <a:lnTo>
                  <a:pt x="15897" y="3559"/>
                </a:lnTo>
                <a:cubicBezTo>
                  <a:pt x="14316" y="3559"/>
                  <a:pt x="12949" y="4654"/>
                  <a:pt x="12614" y="6173"/>
                </a:cubicBezTo>
                <a:cubicBezTo>
                  <a:pt x="12371" y="6143"/>
                  <a:pt x="12128" y="6143"/>
                  <a:pt x="11854" y="6113"/>
                </a:cubicBezTo>
                <a:cubicBezTo>
                  <a:pt x="9818" y="6143"/>
                  <a:pt x="7994" y="7359"/>
                  <a:pt x="7234" y="9243"/>
                </a:cubicBezTo>
                <a:cubicBezTo>
                  <a:pt x="5046" y="9882"/>
                  <a:pt x="3465" y="11736"/>
                  <a:pt x="3222" y="13985"/>
                </a:cubicBezTo>
                <a:cubicBezTo>
                  <a:pt x="0" y="15535"/>
                  <a:pt x="1064" y="20399"/>
                  <a:pt x="4681" y="20429"/>
                </a:cubicBezTo>
                <a:lnTo>
                  <a:pt x="43648" y="20429"/>
                </a:lnTo>
                <a:cubicBezTo>
                  <a:pt x="46992" y="20429"/>
                  <a:pt x="48329" y="16082"/>
                  <a:pt x="45563" y="14228"/>
                </a:cubicBezTo>
                <a:cubicBezTo>
                  <a:pt x="45350" y="11310"/>
                  <a:pt x="42949" y="9061"/>
                  <a:pt x="40031" y="9061"/>
                </a:cubicBezTo>
                <a:lnTo>
                  <a:pt x="39727" y="9061"/>
                </a:lnTo>
                <a:cubicBezTo>
                  <a:pt x="39180" y="8423"/>
                  <a:pt x="38481" y="7936"/>
                  <a:pt x="37691" y="7693"/>
                </a:cubicBezTo>
                <a:lnTo>
                  <a:pt x="37691" y="7511"/>
                </a:lnTo>
                <a:cubicBezTo>
                  <a:pt x="37691" y="6082"/>
                  <a:pt x="36596" y="4866"/>
                  <a:pt x="35168" y="4745"/>
                </a:cubicBezTo>
                <a:cubicBezTo>
                  <a:pt x="34462" y="3152"/>
                  <a:pt x="33044" y="2423"/>
                  <a:pt x="31632" y="2423"/>
                </a:cubicBezTo>
                <a:cubicBezTo>
                  <a:pt x="29701" y="2423"/>
                  <a:pt x="27778" y="3786"/>
                  <a:pt x="27690" y="6173"/>
                </a:cubicBezTo>
                <a:cubicBezTo>
                  <a:pt x="27295" y="5900"/>
                  <a:pt x="26839" y="5748"/>
                  <a:pt x="26383" y="5748"/>
                </a:cubicBezTo>
                <a:cubicBezTo>
                  <a:pt x="26232" y="5778"/>
                  <a:pt x="26049" y="5778"/>
                  <a:pt x="25867" y="5809"/>
                </a:cubicBezTo>
                <a:cubicBezTo>
                  <a:pt x="26262" y="3195"/>
                  <a:pt x="24529" y="702"/>
                  <a:pt x="21946" y="125"/>
                </a:cubicBezTo>
                <a:cubicBezTo>
                  <a:pt x="21571" y="41"/>
                  <a:pt x="21196" y="1"/>
                  <a:pt x="20826"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579660" y="1373121"/>
            <a:ext cx="2098922" cy="2125854"/>
          </a:xfrm>
          <a:custGeom>
            <a:rect b="b" l="l" r="r" t="t"/>
            <a:pathLst>
              <a:path extrusionOk="0" h="97561" w="96325">
                <a:moveTo>
                  <a:pt x="15401" y="0"/>
                </a:moveTo>
                <a:cubicBezTo>
                  <a:pt x="15295" y="0"/>
                  <a:pt x="15197" y="20"/>
                  <a:pt x="15107" y="60"/>
                </a:cubicBezTo>
                <a:cubicBezTo>
                  <a:pt x="12949" y="1033"/>
                  <a:pt x="16475" y="13495"/>
                  <a:pt x="22980" y="27933"/>
                </a:cubicBezTo>
                <a:cubicBezTo>
                  <a:pt x="27448" y="37872"/>
                  <a:pt x="32159" y="46140"/>
                  <a:pt x="35351" y="50031"/>
                </a:cubicBezTo>
                <a:cubicBezTo>
                  <a:pt x="34104" y="51338"/>
                  <a:pt x="33831" y="53344"/>
                  <a:pt x="34712" y="54924"/>
                </a:cubicBezTo>
                <a:cubicBezTo>
                  <a:pt x="30548" y="57842"/>
                  <a:pt x="23861" y="64469"/>
                  <a:pt x="16961" y="72706"/>
                </a:cubicBezTo>
                <a:cubicBezTo>
                  <a:pt x="6779" y="84834"/>
                  <a:pt x="0" y="95867"/>
                  <a:pt x="1794" y="97387"/>
                </a:cubicBezTo>
                <a:cubicBezTo>
                  <a:pt x="1934" y="97504"/>
                  <a:pt x="2121" y="97561"/>
                  <a:pt x="2352" y="97561"/>
                </a:cubicBezTo>
                <a:cubicBezTo>
                  <a:pt x="5114" y="97561"/>
                  <a:pt x="14098" y="89371"/>
                  <a:pt x="23496" y="78177"/>
                </a:cubicBezTo>
                <a:cubicBezTo>
                  <a:pt x="30639" y="69666"/>
                  <a:pt x="36111" y="61672"/>
                  <a:pt x="38117" y="57143"/>
                </a:cubicBezTo>
                <a:cubicBezTo>
                  <a:pt x="38225" y="57152"/>
                  <a:pt x="38333" y="57156"/>
                  <a:pt x="38440" y="57156"/>
                </a:cubicBezTo>
                <a:cubicBezTo>
                  <a:pt x="39872" y="57156"/>
                  <a:pt x="41214" y="56412"/>
                  <a:pt x="41977" y="55167"/>
                </a:cubicBezTo>
                <a:cubicBezTo>
                  <a:pt x="46536" y="57022"/>
                  <a:pt x="56081" y="58937"/>
                  <a:pt x="67145" y="60061"/>
                </a:cubicBezTo>
                <a:cubicBezTo>
                  <a:pt x="73118" y="60661"/>
                  <a:pt x="78689" y="60950"/>
                  <a:pt x="83316" y="60950"/>
                </a:cubicBezTo>
                <a:cubicBezTo>
                  <a:pt x="90886" y="60950"/>
                  <a:pt x="95930" y="60176"/>
                  <a:pt x="96081" y="58724"/>
                </a:cubicBezTo>
                <a:cubicBezTo>
                  <a:pt x="96324" y="56353"/>
                  <a:pt x="83741" y="53192"/>
                  <a:pt x="68026" y="51581"/>
                </a:cubicBezTo>
                <a:cubicBezTo>
                  <a:pt x="62125" y="50984"/>
                  <a:pt x="56618" y="50704"/>
                  <a:pt x="52025" y="50704"/>
                </a:cubicBezTo>
                <a:cubicBezTo>
                  <a:pt x="47960" y="50704"/>
                  <a:pt x="44611" y="50924"/>
                  <a:pt x="42342" y="51338"/>
                </a:cubicBezTo>
                <a:cubicBezTo>
                  <a:pt x="41795" y="49970"/>
                  <a:pt x="40548" y="48997"/>
                  <a:pt x="39089" y="48754"/>
                </a:cubicBezTo>
                <a:cubicBezTo>
                  <a:pt x="38421" y="43891"/>
                  <a:pt x="35320" y="34650"/>
                  <a:pt x="30731" y="24438"/>
                </a:cubicBezTo>
                <a:cubicBezTo>
                  <a:pt x="24525" y="10599"/>
                  <a:pt x="17845" y="0"/>
                  <a:pt x="15401"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6867300" y="908349"/>
            <a:ext cx="1432409" cy="604716"/>
          </a:xfrm>
          <a:custGeom>
            <a:rect b="b" l="l" r="r" t="t"/>
            <a:pathLst>
              <a:path extrusionOk="0" h="27752" w="65737">
                <a:moveTo>
                  <a:pt x="28339" y="1"/>
                </a:moveTo>
                <a:cubicBezTo>
                  <a:pt x="25404" y="1"/>
                  <a:pt x="22710" y="1907"/>
                  <a:pt x="21754" y="4802"/>
                </a:cubicBezTo>
                <a:lnTo>
                  <a:pt x="21693" y="4802"/>
                </a:lnTo>
                <a:cubicBezTo>
                  <a:pt x="19565" y="4833"/>
                  <a:pt x="17741" y="6292"/>
                  <a:pt x="17255" y="8359"/>
                </a:cubicBezTo>
                <a:cubicBezTo>
                  <a:pt x="16921" y="8328"/>
                  <a:pt x="16586" y="8298"/>
                  <a:pt x="16252" y="8298"/>
                </a:cubicBezTo>
                <a:cubicBezTo>
                  <a:pt x="13486" y="8298"/>
                  <a:pt x="10994" y="9970"/>
                  <a:pt x="9930" y="12553"/>
                </a:cubicBezTo>
                <a:cubicBezTo>
                  <a:pt x="7012" y="13374"/>
                  <a:pt x="4854" y="15897"/>
                  <a:pt x="4519" y="18936"/>
                </a:cubicBezTo>
                <a:cubicBezTo>
                  <a:pt x="0" y="20999"/>
                  <a:pt x="1473" y="27751"/>
                  <a:pt x="6431" y="27751"/>
                </a:cubicBezTo>
                <a:cubicBezTo>
                  <a:pt x="6442" y="27751"/>
                  <a:pt x="6453" y="27751"/>
                  <a:pt x="6465" y="27751"/>
                </a:cubicBezTo>
                <a:lnTo>
                  <a:pt x="59384" y="27751"/>
                </a:lnTo>
                <a:cubicBezTo>
                  <a:pt x="63943" y="27751"/>
                  <a:pt x="65736" y="21885"/>
                  <a:pt x="61967" y="19331"/>
                </a:cubicBezTo>
                <a:lnTo>
                  <a:pt x="61967" y="19301"/>
                </a:lnTo>
                <a:cubicBezTo>
                  <a:pt x="61724" y="15350"/>
                  <a:pt x="58441" y="12280"/>
                  <a:pt x="54490" y="12280"/>
                </a:cubicBezTo>
                <a:lnTo>
                  <a:pt x="54034" y="12280"/>
                </a:lnTo>
                <a:cubicBezTo>
                  <a:pt x="53335" y="11429"/>
                  <a:pt x="52362" y="10790"/>
                  <a:pt x="51298" y="10456"/>
                </a:cubicBezTo>
                <a:lnTo>
                  <a:pt x="51298" y="10182"/>
                </a:lnTo>
                <a:cubicBezTo>
                  <a:pt x="51268" y="8237"/>
                  <a:pt x="49809" y="6626"/>
                  <a:pt x="47864" y="6444"/>
                </a:cubicBezTo>
                <a:cubicBezTo>
                  <a:pt x="46900" y="4298"/>
                  <a:pt x="44991" y="3314"/>
                  <a:pt x="43085" y="3314"/>
                </a:cubicBezTo>
                <a:cubicBezTo>
                  <a:pt x="40483" y="3314"/>
                  <a:pt x="37887" y="5148"/>
                  <a:pt x="37711" y="8359"/>
                </a:cubicBezTo>
                <a:cubicBezTo>
                  <a:pt x="37178" y="7981"/>
                  <a:pt x="36564" y="7798"/>
                  <a:pt x="35940" y="7798"/>
                </a:cubicBezTo>
                <a:cubicBezTo>
                  <a:pt x="35710" y="7798"/>
                  <a:pt x="35479" y="7823"/>
                  <a:pt x="35249" y="7872"/>
                </a:cubicBezTo>
                <a:cubicBezTo>
                  <a:pt x="35736" y="4316"/>
                  <a:pt x="33426" y="973"/>
                  <a:pt x="29900" y="182"/>
                </a:cubicBezTo>
                <a:cubicBezTo>
                  <a:pt x="29377" y="60"/>
                  <a:pt x="28854" y="1"/>
                  <a:pt x="28339"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618275" y="-375325"/>
            <a:ext cx="5930825" cy="6035713"/>
          </a:xfrm>
          <a:custGeom>
            <a:rect b="b" l="l" r="r" t="t"/>
            <a:pathLst>
              <a:path extrusionOk="0" h="228929" w="237233">
                <a:moveTo>
                  <a:pt x="207323" y="16584"/>
                </a:moveTo>
                <a:cubicBezTo>
                  <a:pt x="219713" y="25774"/>
                  <a:pt x="229802" y="50132"/>
                  <a:pt x="230677" y="67814"/>
                </a:cubicBezTo>
                <a:cubicBezTo>
                  <a:pt x="231552" y="85496"/>
                  <a:pt x="211658" y="102836"/>
                  <a:pt x="212572" y="122678"/>
                </a:cubicBezTo>
                <a:cubicBezTo>
                  <a:pt x="213487" y="142521"/>
                  <a:pt x="236536" y="171039"/>
                  <a:pt x="236164" y="186869"/>
                </a:cubicBezTo>
                <a:cubicBezTo>
                  <a:pt x="235792" y="202699"/>
                  <a:pt x="245963" y="213671"/>
                  <a:pt x="210341" y="217660"/>
                </a:cubicBezTo>
                <a:cubicBezTo>
                  <a:pt x="174719" y="221649"/>
                  <a:pt x="54436" y="244498"/>
                  <a:pt x="22432" y="210802"/>
                </a:cubicBezTo>
                <a:cubicBezTo>
                  <a:pt x="-9572" y="177106"/>
                  <a:pt x="-4000" y="48507"/>
                  <a:pt x="18317" y="15486"/>
                </a:cubicBezTo>
                <a:cubicBezTo>
                  <a:pt x="40635" y="-17535"/>
                  <a:pt x="124836" y="12493"/>
                  <a:pt x="156337" y="12676"/>
                </a:cubicBezTo>
                <a:cubicBezTo>
                  <a:pt x="187838" y="12859"/>
                  <a:pt x="194933" y="7394"/>
                  <a:pt x="207323" y="16584"/>
                </a:cubicBezTo>
                <a:close/>
              </a:path>
            </a:pathLst>
          </a:custGeom>
          <a:solidFill>
            <a:schemeClr val="lt1"/>
          </a:solidFill>
          <a:ln>
            <a:noFill/>
          </a:ln>
          <a:effectLst>
            <a:outerShdw blurRad="57150" rotWithShape="0" algn="bl" dir="1020000" dist="19050">
              <a:srgbClr val="000000">
                <a:alpha val="27000"/>
              </a:srgbClr>
            </a:outerShdw>
          </a:effectLst>
        </p:spPr>
      </p:sp>
      <p:sp>
        <p:nvSpPr>
          <p:cNvPr id="39" name="Google Shape;39;p2"/>
          <p:cNvSpPr/>
          <p:nvPr/>
        </p:nvSpPr>
        <p:spPr>
          <a:xfrm>
            <a:off x="324161" y="321604"/>
            <a:ext cx="723267" cy="310161"/>
          </a:xfrm>
          <a:custGeom>
            <a:rect b="b" l="l" r="r" t="t"/>
            <a:pathLst>
              <a:path extrusionOk="0" h="21035" w="4906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736469" y="981536"/>
            <a:ext cx="1069017" cy="458353"/>
          </a:xfrm>
          <a:custGeom>
            <a:rect b="b" l="l" r="r" t="t"/>
            <a:pathLst>
              <a:path extrusionOk="0" h="21035" w="4906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txBox="1"/>
          <p:nvPr>
            <p:ph type="ctrTitle"/>
          </p:nvPr>
        </p:nvSpPr>
        <p:spPr>
          <a:xfrm>
            <a:off x="624250" y="909550"/>
            <a:ext cx="4337100" cy="2681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6000"/>
              <a:buNone/>
              <a:defRPr sz="6000">
                <a:solidFill>
                  <a:schemeClr val="accent2"/>
                </a:solidFill>
              </a:defRPr>
            </a:lvl1pPr>
            <a:lvl2pPr lvl="1" rtl="0">
              <a:spcBef>
                <a:spcPts val="0"/>
              </a:spcBef>
              <a:spcAft>
                <a:spcPts val="0"/>
              </a:spcAft>
              <a:buClr>
                <a:schemeClr val="accent2"/>
              </a:buClr>
              <a:buSzPts val="5800"/>
              <a:buNone/>
              <a:defRPr sz="5800">
                <a:solidFill>
                  <a:schemeClr val="accent2"/>
                </a:solidFill>
              </a:defRPr>
            </a:lvl2pPr>
            <a:lvl3pPr lvl="2" rtl="0">
              <a:spcBef>
                <a:spcPts val="0"/>
              </a:spcBef>
              <a:spcAft>
                <a:spcPts val="0"/>
              </a:spcAft>
              <a:buClr>
                <a:schemeClr val="accent2"/>
              </a:buClr>
              <a:buSzPts val="5800"/>
              <a:buNone/>
              <a:defRPr sz="5800">
                <a:solidFill>
                  <a:schemeClr val="accent2"/>
                </a:solidFill>
              </a:defRPr>
            </a:lvl3pPr>
            <a:lvl4pPr lvl="3" rtl="0">
              <a:spcBef>
                <a:spcPts val="0"/>
              </a:spcBef>
              <a:spcAft>
                <a:spcPts val="0"/>
              </a:spcAft>
              <a:buClr>
                <a:schemeClr val="accent2"/>
              </a:buClr>
              <a:buSzPts val="5800"/>
              <a:buNone/>
              <a:defRPr sz="5800">
                <a:solidFill>
                  <a:schemeClr val="accent2"/>
                </a:solidFill>
              </a:defRPr>
            </a:lvl4pPr>
            <a:lvl5pPr lvl="4" rtl="0">
              <a:spcBef>
                <a:spcPts val="0"/>
              </a:spcBef>
              <a:spcAft>
                <a:spcPts val="0"/>
              </a:spcAft>
              <a:buClr>
                <a:schemeClr val="accent2"/>
              </a:buClr>
              <a:buSzPts val="5800"/>
              <a:buNone/>
              <a:defRPr sz="5800">
                <a:solidFill>
                  <a:schemeClr val="accent2"/>
                </a:solidFill>
              </a:defRPr>
            </a:lvl5pPr>
            <a:lvl6pPr lvl="5" rtl="0">
              <a:spcBef>
                <a:spcPts val="0"/>
              </a:spcBef>
              <a:spcAft>
                <a:spcPts val="0"/>
              </a:spcAft>
              <a:buClr>
                <a:schemeClr val="accent2"/>
              </a:buClr>
              <a:buSzPts val="5800"/>
              <a:buNone/>
              <a:defRPr sz="5800">
                <a:solidFill>
                  <a:schemeClr val="accent2"/>
                </a:solidFill>
              </a:defRPr>
            </a:lvl6pPr>
            <a:lvl7pPr lvl="6" rtl="0">
              <a:spcBef>
                <a:spcPts val="0"/>
              </a:spcBef>
              <a:spcAft>
                <a:spcPts val="0"/>
              </a:spcAft>
              <a:buClr>
                <a:schemeClr val="accent2"/>
              </a:buClr>
              <a:buSzPts val="5800"/>
              <a:buNone/>
              <a:defRPr sz="5800">
                <a:solidFill>
                  <a:schemeClr val="accent2"/>
                </a:solidFill>
              </a:defRPr>
            </a:lvl7pPr>
            <a:lvl8pPr lvl="7" rtl="0">
              <a:spcBef>
                <a:spcPts val="0"/>
              </a:spcBef>
              <a:spcAft>
                <a:spcPts val="0"/>
              </a:spcAft>
              <a:buClr>
                <a:schemeClr val="accent2"/>
              </a:buClr>
              <a:buSzPts val="5800"/>
              <a:buNone/>
              <a:defRPr sz="5800">
                <a:solidFill>
                  <a:schemeClr val="accent2"/>
                </a:solidFill>
              </a:defRPr>
            </a:lvl8pPr>
            <a:lvl9pPr lvl="8" rtl="0">
              <a:spcBef>
                <a:spcPts val="0"/>
              </a:spcBef>
              <a:spcAft>
                <a:spcPts val="0"/>
              </a:spcAft>
              <a:buClr>
                <a:schemeClr val="accent2"/>
              </a:buClr>
              <a:buSzPts val="5800"/>
              <a:buNone/>
              <a:defRPr sz="5800">
                <a:solidFill>
                  <a:schemeClr val="accent2"/>
                </a:solidFill>
              </a:defRPr>
            </a:lvl9pPr>
          </a:lstStyle>
          <a:p/>
        </p:txBody>
      </p:sp>
      <p:sp>
        <p:nvSpPr>
          <p:cNvPr id="42" name="Google Shape;42;p2"/>
          <p:cNvSpPr txBox="1"/>
          <p:nvPr>
            <p:ph idx="1" type="subTitle"/>
          </p:nvPr>
        </p:nvSpPr>
        <p:spPr>
          <a:xfrm>
            <a:off x="624259" y="3667250"/>
            <a:ext cx="3863400" cy="56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17" name="Shape 217"/>
        <p:cNvGrpSpPr/>
        <p:nvPr/>
      </p:nvGrpSpPr>
      <p:grpSpPr>
        <a:xfrm>
          <a:off x="0" y="0"/>
          <a:ext cx="0" cy="0"/>
          <a:chOff x="0" y="0"/>
          <a:chExt cx="0" cy="0"/>
        </a:xfrm>
      </p:grpSpPr>
      <p:sp>
        <p:nvSpPr>
          <p:cNvPr id="218" name="Google Shape;218;p11"/>
          <p:cNvSpPr/>
          <p:nvPr/>
        </p:nvSpPr>
        <p:spPr>
          <a:xfrm>
            <a:off x="5819100" y="4385776"/>
            <a:ext cx="396929" cy="805711"/>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5422175" y="4226126"/>
            <a:ext cx="396929" cy="805711"/>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7373806" y="344619"/>
            <a:ext cx="1185376" cy="499056"/>
          </a:xfrm>
          <a:custGeom>
            <a:rect b="b" l="l" r="r" t="t"/>
            <a:pathLst>
              <a:path extrusionOk="0" h="22903" w="54400">
                <a:moveTo>
                  <a:pt x="23438" y="1"/>
                </a:moveTo>
                <a:cubicBezTo>
                  <a:pt x="20987" y="1"/>
                  <a:pt x="18762" y="1589"/>
                  <a:pt x="18005" y="3996"/>
                </a:cubicBezTo>
                <a:lnTo>
                  <a:pt x="17944" y="3996"/>
                </a:lnTo>
                <a:cubicBezTo>
                  <a:pt x="16181" y="3996"/>
                  <a:pt x="14661" y="5212"/>
                  <a:pt x="14296" y="6945"/>
                </a:cubicBezTo>
                <a:cubicBezTo>
                  <a:pt x="14009" y="6901"/>
                  <a:pt x="13722" y="6879"/>
                  <a:pt x="13439" y="6879"/>
                </a:cubicBezTo>
                <a:cubicBezTo>
                  <a:pt x="11171" y="6879"/>
                  <a:pt x="9082" y="8245"/>
                  <a:pt x="8217" y="10379"/>
                </a:cubicBezTo>
                <a:cubicBezTo>
                  <a:pt x="5786" y="11048"/>
                  <a:pt x="4023" y="13145"/>
                  <a:pt x="3719" y="15638"/>
                </a:cubicBezTo>
                <a:cubicBezTo>
                  <a:pt x="0" y="17331"/>
                  <a:pt x="1213" y="22903"/>
                  <a:pt x="5294" y="22903"/>
                </a:cubicBezTo>
                <a:cubicBezTo>
                  <a:pt x="5316" y="22903"/>
                  <a:pt x="5338" y="22903"/>
                  <a:pt x="5360" y="22902"/>
                </a:cubicBezTo>
                <a:lnTo>
                  <a:pt x="49100" y="22902"/>
                </a:lnTo>
                <a:cubicBezTo>
                  <a:pt x="49123" y="22903"/>
                  <a:pt x="49146" y="22903"/>
                  <a:pt x="49169" y="22903"/>
                </a:cubicBezTo>
                <a:cubicBezTo>
                  <a:pt x="52917" y="22903"/>
                  <a:pt x="54399" y="17996"/>
                  <a:pt x="51227" y="15942"/>
                </a:cubicBezTo>
                <a:cubicBezTo>
                  <a:pt x="51014" y="12659"/>
                  <a:pt x="48309" y="10136"/>
                  <a:pt x="45027" y="10136"/>
                </a:cubicBezTo>
                <a:lnTo>
                  <a:pt x="44662" y="10136"/>
                </a:lnTo>
                <a:cubicBezTo>
                  <a:pt x="44054" y="9407"/>
                  <a:pt x="43264" y="8890"/>
                  <a:pt x="42382" y="8616"/>
                </a:cubicBezTo>
                <a:cubicBezTo>
                  <a:pt x="42382" y="8525"/>
                  <a:pt x="42382" y="8464"/>
                  <a:pt x="42382" y="8404"/>
                </a:cubicBezTo>
                <a:cubicBezTo>
                  <a:pt x="42382" y="6793"/>
                  <a:pt x="41136" y="5455"/>
                  <a:pt x="39525" y="5303"/>
                </a:cubicBezTo>
                <a:cubicBezTo>
                  <a:pt x="38718" y="3574"/>
                  <a:pt x="37160" y="2778"/>
                  <a:pt x="35607" y="2778"/>
                </a:cubicBezTo>
                <a:cubicBezTo>
                  <a:pt x="33476" y="2778"/>
                  <a:pt x="31355" y="4277"/>
                  <a:pt x="31196" y="6914"/>
                </a:cubicBezTo>
                <a:cubicBezTo>
                  <a:pt x="30771" y="6610"/>
                  <a:pt x="30254" y="6458"/>
                  <a:pt x="29737" y="6458"/>
                </a:cubicBezTo>
                <a:cubicBezTo>
                  <a:pt x="29555" y="6458"/>
                  <a:pt x="29342" y="6489"/>
                  <a:pt x="29160" y="6519"/>
                </a:cubicBezTo>
                <a:cubicBezTo>
                  <a:pt x="29190" y="6276"/>
                  <a:pt x="29221" y="6002"/>
                  <a:pt x="29221" y="5759"/>
                </a:cubicBezTo>
                <a:cubicBezTo>
                  <a:pt x="29221" y="2902"/>
                  <a:pt x="27154" y="501"/>
                  <a:pt x="24357" y="75"/>
                </a:cubicBezTo>
                <a:cubicBezTo>
                  <a:pt x="24049" y="25"/>
                  <a:pt x="23742" y="1"/>
                  <a:pt x="23438"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a:off x="2979369" y="756411"/>
            <a:ext cx="1069017" cy="458353"/>
          </a:xfrm>
          <a:custGeom>
            <a:rect b="b" l="l" r="r" t="t"/>
            <a:pathLst>
              <a:path extrusionOk="0" h="21035" w="4906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2" name="Google Shape;222;p11"/>
          <p:cNvGrpSpPr/>
          <p:nvPr/>
        </p:nvGrpSpPr>
        <p:grpSpPr>
          <a:xfrm>
            <a:off x="89127" y="344633"/>
            <a:ext cx="1018556" cy="1072624"/>
            <a:chOff x="6122655" y="1245870"/>
            <a:chExt cx="559800" cy="589516"/>
          </a:xfrm>
        </p:grpSpPr>
        <p:sp>
          <p:nvSpPr>
            <p:cNvPr id="223" name="Google Shape;223;p11"/>
            <p:cNvSpPr/>
            <p:nvPr/>
          </p:nvSpPr>
          <p:spPr>
            <a:xfrm>
              <a:off x="6122655" y="1245870"/>
              <a:ext cx="559800" cy="589516"/>
            </a:xfrm>
            <a:custGeom>
              <a:rect b="b" l="l" r="r" t="t"/>
              <a:pathLst>
                <a:path extrusionOk="0" h="34955" w="33193">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a:off x="6233897" y="1371970"/>
              <a:ext cx="337317" cy="337317"/>
            </a:xfrm>
            <a:custGeom>
              <a:rect b="b" l="l" r="r" t="t"/>
              <a:pathLst>
                <a:path extrusionOk="0" h="20001" w="20001">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6291305" y="1429378"/>
              <a:ext cx="222500" cy="222500"/>
            </a:xfrm>
            <a:custGeom>
              <a:rect b="b" l="l" r="r" t="t"/>
              <a:pathLst>
                <a:path extrusionOk="0" h="13193" w="13193">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11"/>
          <p:cNvSpPr/>
          <p:nvPr/>
        </p:nvSpPr>
        <p:spPr>
          <a:xfrm rot="-5400000">
            <a:off x="2563743" y="-1938624"/>
            <a:ext cx="4020422" cy="9177106"/>
          </a:xfrm>
          <a:custGeom>
            <a:rect b="b" l="l" r="r" t="t"/>
            <a:pathLst>
              <a:path extrusionOk="0" h="160741" w="125648">
                <a:moveTo>
                  <a:pt x="42132" y="1"/>
                </a:moveTo>
                <a:cubicBezTo>
                  <a:pt x="31790" y="1"/>
                  <a:pt x="21821" y="2"/>
                  <a:pt x="15181" y="6"/>
                </a:cubicBezTo>
                <a:cubicBezTo>
                  <a:pt x="13264" y="1256"/>
                  <a:pt x="10597" y="3340"/>
                  <a:pt x="8680" y="6471"/>
                </a:cubicBezTo>
                <a:cubicBezTo>
                  <a:pt x="2870" y="15972"/>
                  <a:pt x="8740" y="27295"/>
                  <a:pt x="11347" y="33224"/>
                </a:cubicBezTo>
                <a:cubicBezTo>
                  <a:pt x="11347" y="33224"/>
                  <a:pt x="23873" y="61704"/>
                  <a:pt x="15431" y="95613"/>
                </a:cubicBezTo>
                <a:cubicBezTo>
                  <a:pt x="10395" y="115830"/>
                  <a:pt x="1" y="120283"/>
                  <a:pt x="2953" y="134142"/>
                </a:cubicBezTo>
                <a:cubicBezTo>
                  <a:pt x="5620" y="146655"/>
                  <a:pt x="16717" y="155430"/>
                  <a:pt x="25266" y="160740"/>
                </a:cubicBezTo>
                <a:lnTo>
                  <a:pt x="113527" y="160740"/>
                </a:lnTo>
                <a:cubicBezTo>
                  <a:pt x="117372" y="157763"/>
                  <a:pt x="122063" y="153108"/>
                  <a:pt x="122397" y="147191"/>
                </a:cubicBezTo>
                <a:cubicBezTo>
                  <a:pt x="122849" y="139261"/>
                  <a:pt x="115146" y="134665"/>
                  <a:pt x="110169" y="128843"/>
                </a:cubicBezTo>
                <a:cubicBezTo>
                  <a:pt x="88881" y="103888"/>
                  <a:pt x="113467" y="51084"/>
                  <a:pt x="117611" y="42190"/>
                </a:cubicBezTo>
                <a:cubicBezTo>
                  <a:pt x="121921" y="32939"/>
                  <a:pt x="125647" y="27355"/>
                  <a:pt x="123111" y="20282"/>
                </a:cubicBezTo>
                <a:cubicBezTo>
                  <a:pt x="117182" y="3733"/>
                  <a:pt x="84987" y="6"/>
                  <a:pt x="84987" y="6"/>
                </a:cubicBezTo>
                <a:cubicBezTo>
                  <a:pt x="84987" y="6"/>
                  <a:pt x="62815" y="1"/>
                  <a:pt x="42132" y="1"/>
                </a:cubicBezTo>
                <a:close/>
              </a:path>
            </a:pathLst>
          </a:custGeom>
          <a:solidFill>
            <a:srgbClr val="FFFFFF"/>
          </a:solidFill>
          <a:ln>
            <a:noFill/>
          </a:ln>
          <a:effectLst>
            <a:outerShdw blurRad="457200" rotWithShape="0" algn="bl">
              <a:schemeClr val="dk1">
                <a:alpha val="2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a:off x="6153994" y="984026"/>
            <a:ext cx="839176" cy="359666"/>
          </a:xfrm>
          <a:custGeom>
            <a:rect b="b" l="l" r="r" t="t"/>
            <a:pathLst>
              <a:path extrusionOk="0" h="16506" w="38512">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8166410" y="3206234"/>
            <a:ext cx="977591" cy="1845764"/>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285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147914" y="2684201"/>
            <a:ext cx="1683737" cy="2601884"/>
          </a:xfrm>
          <a:custGeom>
            <a:rect b="b" l="l" r="r" t="t"/>
            <a:pathLst>
              <a:path extrusionOk="0" h="107261" w="69411">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a:off x="1616324" y="443767"/>
            <a:ext cx="977608" cy="411940"/>
          </a:xfrm>
          <a:custGeom>
            <a:rect b="b" l="l" r="r" t="t"/>
            <a:pathLst>
              <a:path extrusionOk="0" h="18905" w="44865">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4399475" y="254700"/>
            <a:ext cx="1612552" cy="678902"/>
          </a:xfrm>
          <a:custGeom>
            <a:rect b="b" l="l" r="r" t="t"/>
            <a:pathLst>
              <a:path extrusionOk="0" h="22903" w="54400">
                <a:moveTo>
                  <a:pt x="23438" y="1"/>
                </a:moveTo>
                <a:cubicBezTo>
                  <a:pt x="20987" y="1"/>
                  <a:pt x="18762" y="1589"/>
                  <a:pt x="18005" y="3996"/>
                </a:cubicBezTo>
                <a:lnTo>
                  <a:pt x="17944" y="3996"/>
                </a:lnTo>
                <a:cubicBezTo>
                  <a:pt x="16181" y="3996"/>
                  <a:pt x="14661" y="5212"/>
                  <a:pt x="14296" y="6945"/>
                </a:cubicBezTo>
                <a:cubicBezTo>
                  <a:pt x="14009" y="6901"/>
                  <a:pt x="13722" y="6879"/>
                  <a:pt x="13439" y="6879"/>
                </a:cubicBezTo>
                <a:cubicBezTo>
                  <a:pt x="11171" y="6879"/>
                  <a:pt x="9082" y="8245"/>
                  <a:pt x="8217" y="10379"/>
                </a:cubicBezTo>
                <a:cubicBezTo>
                  <a:pt x="5786" y="11048"/>
                  <a:pt x="4023" y="13145"/>
                  <a:pt x="3719" y="15638"/>
                </a:cubicBezTo>
                <a:cubicBezTo>
                  <a:pt x="0" y="17331"/>
                  <a:pt x="1213" y="22903"/>
                  <a:pt x="5294" y="22903"/>
                </a:cubicBezTo>
                <a:cubicBezTo>
                  <a:pt x="5316" y="22903"/>
                  <a:pt x="5338" y="22903"/>
                  <a:pt x="5360" y="22902"/>
                </a:cubicBezTo>
                <a:lnTo>
                  <a:pt x="49100" y="22902"/>
                </a:lnTo>
                <a:cubicBezTo>
                  <a:pt x="49123" y="22903"/>
                  <a:pt x="49146" y="22903"/>
                  <a:pt x="49169" y="22903"/>
                </a:cubicBezTo>
                <a:cubicBezTo>
                  <a:pt x="52917" y="22903"/>
                  <a:pt x="54399" y="17996"/>
                  <a:pt x="51227" y="15942"/>
                </a:cubicBezTo>
                <a:cubicBezTo>
                  <a:pt x="51014" y="12659"/>
                  <a:pt x="48309" y="10136"/>
                  <a:pt x="45027" y="10136"/>
                </a:cubicBezTo>
                <a:lnTo>
                  <a:pt x="44662" y="10136"/>
                </a:lnTo>
                <a:cubicBezTo>
                  <a:pt x="44054" y="9407"/>
                  <a:pt x="43264" y="8890"/>
                  <a:pt x="42382" y="8616"/>
                </a:cubicBezTo>
                <a:cubicBezTo>
                  <a:pt x="42382" y="8525"/>
                  <a:pt x="42382" y="8464"/>
                  <a:pt x="42382" y="8404"/>
                </a:cubicBezTo>
                <a:cubicBezTo>
                  <a:pt x="42382" y="6793"/>
                  <a:pt x="41136" y="5455"/>
                  <a:pt x="39525" y="5303"/>
                </a:cubicBezTo>
                <a:cubicBezTo>
                  <a:pt x="38718" y="3574"/>
                  <a:pt x="37160" y="2778"/>
                  <a:pt x="35607" y="2778"/>
                </a:cubicBezTo>
                <a:cubicBezTo>
                  <a:pt x="33476" y="2778"/>
                  <a:pt x="31355" y="4277"/>
                  <a:pt x="31196" y="6914"/>
                </a:cubicBezTo>
                <a:cubicBezTo>
                  <a:pt x="30771" y="6610"/>
                  <a:pt x="30254" y="6458"/>
                  <a:pt x="29737" y="6458"/>
                </a:cubicBezTo>
                <a:cubicBezTo>
                  <a:pt x="29555" y="6458"/>
                  <a:pt x="29342" y="6489"/>
                  <a:pt x="29160" y="6519"/>
                </a:cubicBezTo>
                <a:cubicBezTo>
                  <a:pt x="29190" y="6276"/>
                  <a:pt x="29221" y="6002"/>
                  <a:pt x="29221" y="5759"/>
                </a:cubicBezTo>
                <a:cubicBezTo>
                  <a:pt x="29221" y="2902"/>
                  <a:pt x="27154" y="501"/>
                  <a:pt x="24357" y="75"/>
                </a:cubicBezTo>
                <a:cubicBezTo>
                  <a:pt x="24049" y="25"/>
                  <a:pt x="23742" y="1"/>
                  <a:pt x="23438"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rot="716720">
            <a:off x="-846484" y="4201404"/>
            <a:ext cx="6976722" cy="2030356"/>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11"/>
          <p:cNvGrpSpPr/>
          <p:nvPr/>
        </p:nvGrpSpPr>
        <p:grpSpPr>
          <a:xfrm>
            <a:off x="3250349" y="3701678"/>
            <a:ext cx="1890655" cy="1350156"/>
            <a:chOff x="6839604" y="2415386"/>
            <a:chExt cx="1244671" cy="888904"/>
          </a:xfrm>
        </p:grpSpPr>
        <p:sp>
          <p:nvSpPr>
            <p:cNvPr id="234" name="Google Shape;234;p11"/>
            <p:cNvSpPr/>
            <p:nvPr/>
          </p:nvSpPr>
          <p:spPr>
            <a:xfrm>
              <a:off x="7334794" y="2415386"/>
              <a:ext cx="240950" cy="845847"/>
            </a:xfrm>
            <a:custGeom>
              <a:rect b="b" l="l" r="r" t="t"/>
              <a:pathLst>
                <a:path extrusionOk="0" h="50154" w="14287">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7604432" y="2668108"/>
              <a:ext cx="223529" cy="613633"/>
            </a:xfrm>
            <a:custGeom>
              <a:rect b="b" l="l" r="r" t="t"/>
              <a:pathLst>
                <a:path extrusionOk="0" h="36385" w="13254">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a:off x="7067720" y="2615304"/>
              <a:ext cx="240950" cy="661310"/>
            </a:xfrm>
            <a:custGeom>
              <a:rect b="b" l="l" r="r" t="t"/>
              <a:pathLst>
                <a:path extrusionOk="0" h="39212" w="14287">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a:off x="7863309" y="2610177"/>
              <a:ext cx="220965" cy="633618"/>
            </a:xfrm>
            <a:custGeom>
              <a:rect b="b" l="l" r="r" t="t"/>
              <a:pathLst>
                <a:path extrusionOk="0" h="37570" w="13102">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6839604" y="2764475"/>
              <a:ext cx="187640" cy="539815"/>
            </a:xfrm>
            <a:custGeom>
              <a:rect b="b" l="l" r="r" t="t"/>
              <a:pathLst>
                <a:path extrusionOk="0" h="32008" w="11126">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1"/>
          <p:cNvSpPr/>
          <p:nvPr/>
        </p:nvSpPr>
        <p:spPr>
          <a:xfrm rot="-343340">
            <a:off x="-137132" y="4159928"/>
            <a:ext cx="10944102" cy="3193053"/>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rot="-9289321">
            <a:off x="1794497" y="4459742"/>
            <a:ext cx="4407208" cy="209132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txBox="1"/>
          <p:nvPr>
            <p:ph hasCustomPrompt="1" type="title"/>
          </p:nvPr>
        </p:nvSpPr>
        <p:spPr>
          <a:xfrm>
            <a:off x="880500" y="1413150"/>
            <a:ext cx="7383000" cy="196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42" name="Google Shape;242;p11"/>
          <p:cNvSpPr txBox="1"/>
          <p:nvPr>
            <p:ph idx="1" type="body"/>
          </p:nvPr>
        </p:nvSpPr>
        <p:spPr>
          <a:xfrm>
            <a:off x="880500" y="3148050"/>
            <a:ext cx="7383000" cy="582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43" name="Shape 2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44" name="Shape 244"/>
        <p:cNvGrpSpPr/>
        <p:nvPr/>
      </p:nvGrpSpPr>
      <p:grpSpPr>
        <a:xfrm>
          <a:off x="0" y="0"/>
          <a:ext cx="0" cy="0"/>
          <a:chOff x="0" y="0"/>
          <a:chExt cx="0" cy="0"/>
        </a:xfrm>
      </p:grpSpPr>
      <p:sp>
        <p:nvSpPr>
          <p:cNvPr id="245" name="Google Shape;245;p13"/>
          <p:cNvSpPr/>
          <p:nvPr/>
        </p:nvSpPr>
        <p:spPr>
          <a:xfrm flipH="1">
            <a:off x="7018313" y="2284814"/>
            <a:ext cx="1265884" cy="2485852"/>
          </a:xfrm>
          <a:custGeom>
            <a:rect b="b" l="l" r="r" t="t"/>
            <a:pathLst>
              <a:path extrusionOk="0" h="83537" w="4254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
          <p:cNvSpPr/>
          <p:nvPr/>
        </p:nvSpPr>
        <p:spPr>
          <a:xfrm>
            <a:off x="8019738" y="1816388"/>
            <a:ext cx="1671053" cy="2587456"/>
          </a:xfrm>
          <a:custGeom>
            <a:rect b="b" l="l" r="r" t="t"/>
            <a:pathLst>
              <a:path extrusionOk="0" h="113014" w="76689">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a:off x="6113277" y="3928750"/>
            <a:ext cx="3776696" cy="1213883"/>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3"/>
          <p:cNvSpPr/>
          <p:nvPr/>
        </p:nvSpPr>
        <p:spPr>
          <a:xfrm rot="-378995">
            <a:off x="6287776" y="3653588"/>
            <a:ext cx="5930748" cy="1906511"/>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3"/>
          <p:cNvSpPr/>
          <p:nvPr/>
        </p:nvSpPr>
        <p:spPr>
          <a:xfrm flipH="1" rot="-9153766">
            <a:off x="6327480" y="4292453"/>
            <a:ext cx="2432850" cy="122218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3"/>
          <p:cNvSpPr/>
          <p:nvPr/>
        </p:nvSpPr>
        <p:spPr>
          <a:xfrm flipH="1">
            <a:off x="-40" y="0"/>
            <a:ext cx="8393715" cy="5143520"/>
          </a:xfrm>
          <a:custGeom>
            <a:rect b="b" l="l" r="r" t="t"/>
            <a:pathLst>
              <a:path extrusionOk="0" h="160735" w="220742">
                <a:moveTo>
                  <a:pt x="37267" y="0"/>
                </a:moveTo>
                <a:cubicBezTo>
                  <a:pt x="11454" y="13954"/>
                  <a:pt x="5334" y="27301"/>
                  <a:pt x="4036" y="36278"/>
                </a:cubicBezTo>
                <a:cubicBezTo>
                  <a:pt x="0" y="64258"/>
                  <a:pt x="38041" y="83201"/>
                  <a:pt x="30540" y="110073"/>
                </a:cubicBezTo>
                <a:cubicBezTo>
                  <a:pt x="26527" y="124503"/>
                  <a:pt x="12466" y="130159"/>
                  <a:pt x="14633" y="143506"/>
                </a:cubicBezTo>
                <a:cubicBezTo>
                  <a:pt x="15966" y="151685"/>
                  <a:pt x="22491" y="157400"/>
                  <a:pt x="27277" y="160734"/>
                </a:cubicBezTo>
                <a:lnTo>
                  <a:pt x="220742" y="160734"/>
                </a:lnTo>
                <a:lnTo>
                  <a:pt x="220742" y="0"/>
                </a:lnTo>
                <a:close/>
              </a:path>
            </a:pathLst>
          </a:custGeom>
          <a:solidFill>
            <a:srgbClr val="FFFFFF"/>
          </a:solidFill>
          <a:ln>
            <a:noFill/>
          </a:ln>
          <a:effectLst>
            <a:outerShdw blurRad="500063" rotWithShape="0" algn="bl">
              <a:schemeClr val="dk1">
                <a:alpha val="4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3"/>
          <p:cNvSpPr/>
          <p:nvPr/>
        </p:nvSpPr>
        <p:spPr>
          <a:xfrm>
            <a:off x="7715255" y="-162822"/>
            <a:ext cx="1100239" cy="460790"/>
          </a:xfrm>
          <a:custGeom>
            <a:rect b="b" l="l" r="r" t="t"/>
            <a:pathLst>
              <a:path extrusionOk="0" h="17479" w="41735">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13"/>
          <p:cNvGrpSpPr/>
          <p:nvPr/>
        </p:nvGrpSpPr>
        <p:grpSpPr>
          <a:xfrm>
            <a:off x="8136000" y="152407"/>
            <a:ext cx="855710" cy="901134"/>
            <a:chOff x="6552528" y="1639799"/>
            <a:chExt cx="559800" cy="589516"/>
          </a:xfrm>
        </p:grpSpPr>
        <p:sp>
          <p:nvSpPr>
            <p:cNvPr id="253" name="Google Shape;253;p13"/>
            <p:cNvSpPr/>
            <p:nvPr/>
          </p:nvSpPr>
          <p:spPr>
            <a:xfrm>
              <a:off x="6552528" y="1639799"/>
              <a:ext cx="559800" cy="589516"/>
            </a:xfrm>
            <a:custGeom>
              <a:rect b="b" l="l" r="r" t="t"/>
              <a:pathLst>
                <a:path extrusionOk="0" h="34955" w="33193">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6663769" y="1765898"/>
              <a:ext cx="337317" cy="337317"/>
            </a:xfrm>
            <a:custGeom>
              <a:rect b="b" l="l" r="r" t="t"/>
              <a:pathLst>
                <a:path extrusionOk="0" h="20001" w="20001">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6721178" y="1823307"/>
              <a:ext cx="222500" cy="222500"/>
            </a:xfrm>
            <a:custGeom>
              <a:rect b="b" l="l" r="r" t="t"/>
              <a:pathLst>
                <a:path extrusionOk="0" h="13193" w="13193">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6" name="Google Shape;256;p13"/>
          <p:cNvSpPr/>
          <p:nvPr/>
        </p:nvSpPr>
        <p:spPr>
          <a:xfrm>
            <a:off x="7586524" y="1086313"/>
            <a:ext cx="957023" cy="410174"/>
          </a:xfrm>
          <a:custGeom>
            <a:rect b="b" l="l" r="r" t="t"/>
            <a:pathLst>
              <a:path extrusionOk="0" h="16506" w="38512">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8503342" y="722936"/>
            <a:ext cx="703861" cy="294783"/>
          </a:xfrm>
          <a:custGeom>
            <a:rect b="b" l="l" r="r" t="t"/>
            <a:pathLst>
              <a:path extrusionOk="0" h="17479" w="41735">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txBox="1"/>
          <p:nvPr>
            <p:ph hasCustomPrompt="1" type="title"/>
          </p:nvPr>
        </p:nvSpPr>
        <p:spPr>
          <a:xfrm>
            <a:off x="554855" y="1565943"/>
            <a:ext cx="1107900" cy="8925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5000"/>
              <a:buNone/>
              <a:defRPr sz="5000">
                <a:solidFill>
                  <a:schemeClr val="accent3"/>
                </a:solidFill>
              </a:defRPr>
            </a:lvl1pPr>
            <a:lvl2pPr lvl="1" rtl="0" algn="r">
              <a:spcBef>
                <a:spcPts val="0"/>
              </a:spcBef>
              <a:spcAft>
                <a:spcPts val="0"/>
              </a:spcAft>
              <a:buClr>
                <a:schemeClr val="accent3"/>
              </a:buClr>
              <a:buSzPts val="5000"/>
              <a:buNone/>
              <a:defRPr sz="5000">
                <a:solidFill>
                  <a:schemeClr val="accent3"/>
                </a:solidFill>
              </a:defRPr>
            </a:lvl2pPr>
            <a:lvl3pPr lvl="2" rtl="0" algn="r">
              <a:spcBef>
                <a:spcPts val="0"/>
              </a:spcBef>
              <a:spcAft>
                <a:spcPts val="0"/>
              </a:spcAft>
              <a:buClr>
                <a:schemeClr val="accent3"/>
              </a:buClr>
              <a:buSzPts val="5000"/>
              <a:buNone/>
              <a:defRPr sz="5000">
                <a:solidFill>
                  <a:schemeClr val="accent3"/>
                </a:solidFill>
              </a:defRPr>
            </a:lvl3pPr>
            <a:lvl4pPr lvl="3" rtl="0" algn="r">
              <a:spcBef>
                <a:spcPts val="0"/>
              </a:spcBef>
              <a:spcAft>
                <a:spcPts val="0"/>
              </a:spcAft>
              <a:buClr>
                <a:schemeClr val="accent3"/>
              </a:buClr>
              <a:buSzPts val="5000"/>
              <a:buNone/>
              <a:defRPr sz="5000">
                <a:solidFill>
                  <a:schemeClr val="accent3"/>
                </a:solidFill>
              </a:defRPr>
            </a:lvl4pPr>
            <a:lvl5pPr lvl="4" rtl="0" algn="r">
              <a:spcBef>
                <a:spcPts val="0"/>
              </a:spcBef>
              <a:spcAft>
                <a:spcPts val="0"/>
              </a:spcAft>
              <a:buClr>
                <a:schemeClr val="accent3"/>
              </a:buClr>
              <a:buSzPts val="5000"/>
              <a:buNone/>
              <a:defRPr sz="5000">
                <a:solidFill>
                  <a:schemeClr val="accent3"/>
                </a:solidFill>
              </a:defRPr>
            </a:lvl5pPr>
            <a:lvl6pPr lvl="5" rtl="0" algn="r">
              <a:spcBef>
                <a:spcPts val="0"/>
              </a:spcBef>
              <a:spcAft>
                <a:spcPts val="0"/>
              </a:spcAft>
              <a:buClr>
                <a:schemeClr val="accent3"/>
              </a:buClr>
              <a:buSzPts val="5000"/>
              <a:buNone/>
              <a:defRPr sz="5000">
                <a:solidFill>
                  <a:schemeClr val="accent3"/>
                </a:solidFill>
              </a:defRPr>
            </a:lvl6pPr>
            <a:lvl7pPr lvl="6" rtl="0" algn="r">
              <a:spcBef>
                <a:spcPts val="0"/>
              </a:spcBef>
              <a:spcAft>
                <a:spcPts val="0"/>
              </a:spcAft>
              <a:buClr>
                <a:schemeClr val="accent3"/>
              </a:buClr>
              <a:buSzPts val="5000"/>
              <a:buNone/>
              <a:defRPr sz="5000">
                <a:solidFill>
                  <a:schemeClr val="accent3"/>
                </a:solidFill>
              </a:defRPr>
            </a:lvl7pPr>
            <a:lvl8pPr lvl="7" rtl="0" algn="r">
              <a:spcBef>
                <a:spcPts val="0"/>
              </a:spcBef>
              <a:spcAft>
                <a:spcPts val="0"/>
              </a:spcAft>
              <a:buClr>
                <a:schemeClr val="accent3"/>
              </a:buClr>
              <a:buSzPts val="5000"/>
              <a:buNone/>
              <a:defRPr sz="5000">
                <a:solidFill>
                  <a:schemeClr val="accent3"/>
                </a:solidFill>
              </a:defRPr>
            </a:lvl8pPr>
            <a:lvl9pPr lvl="8" rtl="0" algn="r">
              <a:spcBef>
                <a:spcPts val="0"/>
              </a:spcBef>
              <a:spcAft>
                <a:spcPts val="0"/>
              </a:spcAft>
              <a:buClr>
                <a:schemeClr val="accent3"/>
              </a:buClr>
              <a:buSzPts val="5000"/>
              <a:buNone/>
              <a:defRPr sz="5000">
                <a:solidFill>
                  <a:schemeClr val="accent3"/>
                </a:solidFill>
              </a:defRPr>
            </a:lvl9pPr>
          </a:lstStyle>
          <a:p>
            <a:r>
              <a:t>xx%</a:t>
            </a:r>
          </a:p>
        </p:txBody>
      </p:sp>
      <p:sp>
        <p:nvSpPr>
          <p:cNvPr id="259" name="Google Shape;259;p13"/>
          <p:cNvSpPr txBox="1"/>
          <p:nvPr>
            <p:ph idx="2" type="title"/>
          </p:nvPr>
        </p:nvSpPr>
        <p:spPr>
          <a:xfrm>
            <a:off x="1662724" y="1496475"/>
            <a:ext cx="2216400" cy="516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p:txBody>
      </p:sp>
      <p:sp>
        <p:nvSpPr>
          <p:cNvPr id="260" name="Google Shape;260;p13"/>
          <p:cNvSpPr txBox="1"/>
          <p:nvPr>
            <p:ph idx="1" type="subTitle"/>
          </p:nvPr>
        </p:nvSpPr>
        <p:spPr>
          <a:xfrm>
            <a:off x="1662725" y="1887647"/>
            <a:ext cx="2216400" cy="67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61" name="Google Shape;261;p13"/>
          <p:cNvSpPr txBox="1"/>
          <p:nvPr>
            <p:ph idx="3" type="title"/>
          </p:nvPr>
        </p:nvSpPr>
        <p:spPr>
          <a:xfrm>
            <a:off x="5021399" y="1496475"/>
            <a:ext cx="2216400" cy="516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p:txBody>
      </p:sp>
      <p:sp>
        <p:nvSpPr>
          <p:cNvPr id="262" name="Google Shape;262;p13"/>
          <p:cNvSpPr txBox="1"/>
          <p:nvPr>
            <p:ph idx="4" type="subTitle"/>
          </p:nvPr>
        </p:nvSpPr>
        <p:spPr>
          <a:xfrm>
            <a:off x="5021400" y="1887647"/>
            <a:ext cx="2216400" cy="67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63" name="Google Shape;263;p13"/>
          <p:cNvSpPr txBox="1"/>
          <p:nvPr>
            <p:ph idx="5" type="title"/>
          </p:nvPr>
        </p:nvSpPr>
        <p:spPr>
          <a:xfrm>
            <a:off x="1662700" y="3020900"/>
            <a:ext cx="2216400" cy="516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p:txBody>
      </p:sp>
      <p:sp>
        <p:nvSpPr>
          <p:cNvPr id="264" name="Google Shape;264;p13"/>
          <p:cNvSpPr txBox="1"/>
          <p:nvPr>
            <p:ph idx="6" type="subTitle"/>
          </p:nvPr>
        </p:nvSpPr>
        <p:spPr>
          <a:xfrm>
            <a:off x="1662700" y="3411997"/>
            <a:ext cx="2216400" cy="67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65" name="Google Shape;265;p13"/>
          <p:cNvSpPr txBox="1"/>
          <p:nvPr>
            <p:ph idx="7" type="title"/>
          </p:nvPr>
        </p:nvSpPr>
        <p:spPr>
          <a:xfrm>
            <a:off x="5021375" y="3020900"/>
            <a:ext cx="2216400" cy="5166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None/>
              <a:defRPr sz="2200">
                <a:latin typeface="Allerta"/>
                <a:ea typeface="Allerta"/>
                <a:cs typeface="Allerta"/>
                <a:sym typeface="Allerta"/>
              </a:defRPr>
            </a:lvl2pPr>
            <a:lvl3pPr lvl="2" rtl="0">
              <a:spcBef>
                <a:spcPts val="0"/>
              </a:spcBef>
              <a:spcAft>
                <a:spcPts val="0"/>
              </a:spcAft>
              <a:buSzPts val="2200"/>
              <a:buNone/>
              <a:defRPr sz="2200">
                <a:latin typeface="Allerta"/>
                <a:ea typeface="Allerta"/>
                <a:cs typeface="Allerta"/>
                <a:sym typeface="Allerta"/>
              </a:defRPr>
            </a:lvl3pPr>
            <a:lvl4pPr lvl="3" rtl="0">
              <a:spcBef>
                <a:spcPts val="0"/>
              </a:spcBef>
              <a:spcAft>
                <a:spcPts val="0"/>
              </a:spcAft>
              <a:buSzPts val="2200"/>
              <a:buNone/>
              <a:defRPr sz="2200">
                <a:latin typeface="Allerta"/>
                <a:ea typeface="Allerta"/>
                <a:cs typeface="Allerta"/>
                <a:sym typeface="Allerta"/>
              </a:defRPr>
            </a:lvl4pPr>
            <a:lvl5pPr lvl="4" rtl="0">
              <a:spcBef>
                <a:spcPts val="0"/>
              </a:spcBef>
              <a:spcAft>
                <a:spcPts val="0"/>
              </a:spcAft>
              <a:buSzPts val="2200"/>
              <a:buNone/>
              <a:defRPr sz="2200">
                <a:latin typeface="Allerta"/>
                <a:ea typeface="Allerta"/>
                <a:cs typeface="Allerta"/>
                <a:sym typeface="Allerta"/>
              </a:defRPr>
            </a:lvl5pPr>
            <a:lvl6pPr lvl="5" rtl="0">
              <a:spcBef>
                <a:spcPts val="0"/>
              </a:spcBef>
              <a:spcAft>
                <a:spcPts val="0"/>
              </a:spcAft>
              <a:buSzPts val="2200"/>
              <a:buNone/>
              <a:defRPr sz="2200">
                <a:latin typeface="Allerta"/>
                <a:ea typeface="Allerta"/>
                <a:cs typeface="Allerta"/>
                <a:sym typeface="Allerta"/>
              </a:defRPr>
            </a:lvl6pPr>
            <a:lvl7pPr lvl="6" rtl="0">
              <a:spcBef>
                <a:spcPts val="0"/>
              </a:spcBef>
              <a:spcAft>
                <a:spcPts val="0"/>
              </a:spcAft>
              <a:buSzPts val="2200"/>
              <a:buNone/>
              <a:defRPr sz="2200">
                <a:latin typeface="Allerta"/>
                <a:ea typeface="Allerta"/>
                <a:cs typeface="Allerta"/>
                <a:sym typeface="Allerta"/>
              </a:defRPr>
            </a:lvl7pPr>
            <a:lvl8pPr lvl="7" rtl="0">
              <a:spcBef>
                <a:spcPts val="0"/>
              </a:spcBef>
              <a:spcAft>
                <a:spcPts val="0"/>
              </a:spcAft>
              <a:buSzPts val="2200"/>
              <a:buNone/>
              <a:defRPr sz="2200">
                <a:latin typeface="Allerta"/>
                <a:ea typeface="Allerta"/>
                <a:cs typeface="Allerta"/>
                <a:sym typeface="Allerta"/>
              </a:defRPr>
            </a:lvl8pPr>
            <a:lvl9pPr lvl="8" rtl="0">
              <a:spcBef>
                <a:spcPts val="0"/>
              </a:spcBef>
              <a:spcAft>
                <a:spcPts val="0"/>
              </a:spcAft>
              <a:buSzPts val="2200"/>
              <a:buNone/>
              <a:defRPr sz="2200">
                <a:latin typeface="Allerta"/>
                <a:ea typeface="Allerta"/>
                <a:cs typeface="Allerta"/>
                <a:sym typeface="Allerta"/>
              </a:defRPr>
            </a:lvl9pPr>
          </a:lstStyle>
          <a:p/>
        </p:txBody>
      </p:sp>
      <p:sp>
        <p:nvSpPr>
          <p:cNvPr id="266" name="Google Shape;266;p13"/>
          <p:cNvSpPr txBox="1"/>
          <p:nvPr>
            <p:ph idx="8" type="subTitle"/>
          </p:nvPr>
        </p:nvSpPr>
        <p:spPr>
          <a:xfrm>
            <a:off x="5021375" y="3411997"/>
            <a:ext cx="2216400" cy="67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sp>
        <p:nvSpPr>
          <p:cNvPr id="267" name="Google Shape;267;p13"/>
          <p:cNvSpPr txBox="1"/>
          <p:nvPr>
            <p:ph hasCustomPrompt="1" idx="9" type="title"/>
          </p:nvPr>
        </p:nvSpPr>
        <p:spPr>
          <a:xfrm>
            <a:off x="3915650" y="1565943"/>
            <a:ext cx="1107900" cy="8925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5000"/>
              <a:buNone/>
              <a:defRPr sz="5000">
                <a:solidFill>
                  <a:schemeClr val="accent3"/>
                </a:solidFill>
              </a:defRPr>
            </a:lvl1pPr>
            <a:lvl2pPr lvl="1" rtl="0" algn="r">
              <a:spcBef>
                <a:spcPts val="0"/>
              </a:spcBef>
              <a:spcAft>
                <a:spcPts val="0"/>
              </a:spcAft>
              <a:buClr>
                <a:schemeClr val="accent3"/>
              </a:buClr>
              <a:buSzPts val="5000"/>
              <a:buNone/>
              <a:defRPr sz="5000">
                <a:solidFill>
                  <a:schemeClr val="accent3"/>
                </a:solidFill>
              </a:defRPr>
            </a:lvl2pPr>
            <a:lvl3pPr lvl="2" rtl="0" algn="r">
              <a:spcBef>
                <a:spcPts val="0"/>
              </a:spcBef>
              <a:spcAft>
                <a:spcPts val="0"/>
              </a:spcAft>
              <a:buClr>
                <a:schemeClr val="accent3"/>
              </a:buClr>
              <a:buSzPts val="5000"/>
              <a:buNone/>
              <a:defRPr sz="5000">
                <a:solidFill>
                  <a:schemeClr val="accent3"/>
                </a:solidFill>
              </a:defRPr>
            </a:lvl3pPr>
            <a:lvl4pPr lvl="3" rtl="0" algn="r">
              <a:spcBef>
                <a:spcPts val="0"/>
              </a:spcBef>
              <a:spcAft>
                <a:spcPts val="0"/>
              </a:spcAft>
              <a:buClr>
                <a:schemeClr val="accent3"/>
              </a:buClr>
              <a:buSzPts val="5000"/>
              <a:buNone/>
              <a:defRPr sz="5000">
                <a:solidFill>
                  <a:schemeClr val="accent3"/>
                </a:solidFill>
              </a:defRPr>
            </a:lvl4pPr>
            <a:lvl5pPr lvl="4" rtl="0" algn="r">
              <a:spcBef>
                <a:spcPts val="0"/>
              </a:spcBef>
              <a:spcAft>
                <a:spcPts val="0"/>
              </a:spcAft>
              <a:buClr>
                <a:schemeClr val="accent3"/>
              </a:buClr>
              <a:buSzPts val="5000"/>
              <a:buNone/>
              <a:defRPr sz="5000">
                <a:solidFill>
                  <a:schemeClr val="accent3"/>
                </a:solidFill>
              </a:defRPr>
            </a:lvl5pPr>
            <a:lvl6pPr lvl="5" rtl="0" algn="r">
              <a:spcBef>
                <a:spcPts val="0"/>
              </a:spcBef>
              <a:spcAft>
                <a:spcPts val="0"/>
              </a:spcAft>
              <a:buClr>
                <a:schemeClr val="accent3"/>
              </a:buClr>
              <a:buSzPts val="5000"/>
              <a:buNone/>
              <a:defRPr sz="5000">
                <a:solidFill>
                  <a:schemeClr val="accent3"/>
                </a:solidFill>
              </a:defRPr>
            </a:lvl6pPr>
            <a:lvl7pPr lvl="6" rtl="0" algn="r">
              <a:spcBef>
                <a:spcPts val="0"/>
              </a:spcBef>
              <a:spcAft>
                <a:spcPts val="0"/>
              </a:spcAft>
              <a:buClr>
                <a:schemeClr val="accent3"/>
              </a:buClr>
              <a:buSzPts val="5000"/>
              <a:buNone/>
              <a:defRPr sz="5000">
                <a:solidFill>
                  <a:schemeClr val="accent3"/>
                </a:solidFill>
              </a:defRPr>
            </a:lvl7pPr>
            <a:lvl8pPr lvl="7" rtl="0" algn="r">
              <a:spcBef>
                <a:spcPts val="0"/>
              </a:spcBef>
              <a:spcAft>
                <a:spcPts val="0"/>
              </a:spcAft>
              <a:buClr>
                <a:schemeClr val="accent3"/>
              </a:buClr>
              <a:buSzPts val="5000"/>
              <a:buNone/>
              <a:defRPr sz="5000">
                <a:solidFill>
                  <a:schemeClr val="accent3"/>
                </a:solidFill>
              </a:defRPr>
            </a:lvl8pPr>
            <a:lvl9pPr lvl="8" rtl="0" algn="r">
              <a:spcBef>
                <a:spcPts val="0"/>
              </a:spcBef>
              <a:spcAft>
                <a:spcPts val="0"/>
              </a:spcAft>
              <a:buClr>
                <a:schemeClr val="accent3"/>
              </a:buClr>
              <a:buSzPts val="5000"/>
              <a:buNone/>
              <a:defRPr sz="5000">
                <a:solidFill>
                  <a:schemeClr val="accent3"/>
                </a:solidFill>
              </a:defRPr>
            </a:lvl9pPr>
          </a:lstStyle>
          <a:p>
            <a:r>
              <a:t>xx%</a:t>
            </a:r>
          </a:p>
        </p:txBody>
      </p:sp>
      <p:sp>
        <p:nvSpPr>
          <p:cNvPr id="268" name="Google Shape;268;p13"/>
          <p:cNvSpPr txBox="1"/>
          <p:nvPr>
            <p:ph hasCustomPrompt="1" idx="13" type="title"/>
          </p:nvPr>
        </p:nvSpPr>
        <p:spPr>
          <a:xfrm>
            <a:off x="554800" y="3090368"/>
            <a:ext cx="1107900" cy="8925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5000"/>
              <a:buNone/>
              <a:defRPr sz="5000">
                <a:solidFill>
                  <a:schemeClr val="accent3"/>
                </a:solidFill>
              </a:defRPr>
            </a:lvl1pPr>
            <a:lvl2pPr lvl="1" rtl="0" algn="r">
              <a:spcBef>
                <a:spcPts val="0"/>
              </a:spcBef>
              <a:spcAft>
                <a:spcPts val="0"/>
              </a:spcAft>
              <a:buClr>
                <a:schemeClr val="accent3"/>
              </a:buClr>
              <a:buSzPts val="5000"/>
              <a:buNone/>
              <a:defRPr sz="5000">
                <a:solidFill>
                  <a:schemeClr val="accent3"/>
                </a:solidFill>
              </a:defRPr>
            </a:lvl2pPr>
            <a:lvl3pPr lvl="2" rtl="0" algn="r">
              <a:spcBef>
                <a:spcPts val="0"/>
              </a:spcBef>
              <a:spcAft>
                <a:spcPts val="0"/>
              </a:spcAft>
              <a:buClr>
                <a:schemeClr val="accent3"/>
              </a:buClr>
              <a:buSzPts val="5000"/>
              <a:buNone/>
              <a:defRPr sz="5000">
                <a:solidFill>
                  <a:schemeClr val="accent3"/>
                </a:solidFill>
              </a:defRPr>
            </a:lvl3pPr>
            <a:lvl4pPr lvl="3" rtl="0" algn="r">
              <a:spcBef>
                <a:spcPts val="0"/>
              </a:spcBef>
              <a:spcAft>
                <a:spcPts val="0"/>
              </a:spcAft>
              <a:buClr>
                <a:schemeClr val="accent3"/>
              </a:buClr>
              <a:buSzPts val="5000"/>
              <a:buNone/>
              <a:defRPr sz="5000">
                <a:solidFill>
                  <a:schemeClr val="accent3"/>
                </a:solidFill>
              </a:defRPr>
            </a:lvl4pPr>
            <a:lvl5pPr lvl="4" rtl="0" algn="r">
              <a:spcBef>
                <a:spcPts val="0"/>
              </a:spcBef>
              <a:spcAft>
                <a:spcPts val="0"/>
              </a:spcAft>
              <a:buClr>
                <a:schemeClr val="accent3"/>
              </a:buClr>
              <a:buSzPts val="5000"/>
              <a:buNone/>
              <a:defRPr sz="5000">
                <a:solidFill>
                  <a:schemeClr val="accent3"/>
                </a:solidFill>
              </a:defRPr>
            </a:lvl5pPr>
            <a:lvl6pPr lvl="5" rtl="0" algn="r">
              <a:spcBef>
                <a:spcPts val="0"/>
              </a:spcBef>
              <a:spcAft>
                <a:spcPts val="0"/>
              </a:spcAft>
              <a:buClr>
                <a:schemeClr val="accent3"/>
              </a:buClr>
              <a:buSzPts val="5000"/>
              <a:buNone/>
              <a:defRPr sz="5000">
                <a:solidFill>
                  <a:schemeClr val="accent3"/>
                </a:solidFill>
              </a:defRPr>
            </a:lvl6pPr>
            <a:lvl7pPr lvl="6" rtl="0" algn="r">
              <a:spcBef>
                <a:spcPts val="0"/>
              </a:spcBef>
              <a:spcAft>
                <a:spcPts val="0"/>
              </a:spcAft>
              <a:buClr>
                <a:schemeClr val="accent3"/>
              </a:buClr>
              <a:buSzPts val="5000"/>
              <a:buNone/>
              <a:defRPr sz="5000">
                <a:solidFill>
                  <a:schemeClr val="accent3"/>
                </a:solidFill>
              </a:defRPr>
            </a:lvl7pPr>
            <a:lvl8pPr lvl="7" rtl="0" algn="r">
              <a:spcBef>
                <a:spcPts val="0"/>
              </a:spcBef>
              <a:spcAft>
                <a:spcPts val="0"/>
              </a:spcAft>
              <a:buClr>
                <a:schemeClr val="accent3"/>
              </a:buClr>
              <a:buSzPts val="5000"/>
              <a:buNone/>
              <a:defRPr sz="5000">
                <a:solidFill>
                  <a:schemeClr val="accent3"/>
                </a:solidFill>
              </a:defRPr>
            </a:lvl8pPr>
            <a:lvl9pPr lvl="8" rtl="0" algn="r">
              <a:spcBef>
                <a:spcPts val="0"/>
              </a:spcBef>
              <a:spcAft>
                <a:spcPts val="0"/>
              </a:spcAft>
              <a:buClr>
                <a:schemeClr val="accent3"/>
              </a:buClr>
              <a:buSzPts val="5000"/>
              <a:buNone/>
              <a:defRPr sz="5000">
                <a:solidFill>
                  <a:schemeClr val="accent3"/>
                </a:solidFill>
              </a:defRPr>
            </a:lvl9pPr>
          </a:lstStyle>
          <a:p>
            <a:r>
              <a:t>xx%</a:t>
            </a:r>
          </a:p>
        </p:txBody>
      </p:sp>
      <p:sp>
        <p:nvSpPr>
          <p:cNvPr id="269" name="Google Shape;269;p13"/>
          <p:cNvSpPr txBox="1"/>
          <p:nvPr>
            <p:ph hasCustomPrompt="1" idx="14" type="title"/>
          </p:nvPr>
        </p:nvSpPr>
        <p:spPr>
          <a:xfrm>
            <a:off x="3915650" y="3090368"/>
            <a:ext cx="1107900" cy="8925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accent3"/>
              </a:buClr>
              <a:buSzPts val="5000"/>
              <a:buNone/>
              <a:defRPr sz="5000">
                <a:solidFill>
                  <a:schemeClr val="accent3"/>
                </a:solidFill>
              </a:defRPr>
            </a:lvl1pPr>
            <a:lvl2pPr lvl="1" rtl="0" algn="r">
              <a:spcBef>
                <a:spcPts val="0"/>
              </a:spcBef>
              <a:spcAft>
                <a:spcPts val="0"/>
              </a:spcAft>
              <a:buClr>
                <a:schemeClr val="accent3"/>
              </a:buClr>
              <a:buSzPts val="5000"/>
              <a:buNone/>
              <a:defRPr sz="5000">
                <a:solidFill>
                  <a:schemeClr val="accent3"/>
                </a:solidFill>
              </a:defRPr>
            </a:lvl2pPr>
            <a:lvl3pPr lvl="2" rtl="0" algn="r">
              <a:spcBef>
                <a:spcPts val="0"/>
              </a:spcBef>
              <a:spcAft>
                <a:spcPts val="0"/>
              </a:spcAft>
              <a:buClr>
                <a:schemeClr val="accent3"/>
              </a:buClr>
              <a:buSzPts val="5000"/>
              <a:buNone/>
              <a:defRPr sz="5000">
                <a:solidFill>
                  <a:schemeClr val="accent3"/>
                </a:solidFill>
              </a:defRPr>
            </a:lvl3pPr>
            <a:lvl4pPr lvl="3" rtl="0" algn="r">
              <a:spcBef>
                <a:spcPts val="0"/>
              </a:spcBef>
              <a:spcAft>
                <a:spcPts val="0"/>
              </a:spcAft>
              <a:buClr>
                <a:schemeClr val="accent3"/>
              </a:buClr>
              <a:buSzPts val="5000"/>
              <a:buNone/>
              <a:defRPr sz="5000">
                <a:solidFill>
                  <a:schemeClr val="accent3"/>
                </a:solidFill>
              </a:defRPr>
            </a:lvl4pPr>
            <a:lvl5pPr lvl="4" rtl="0" algn="r">
              <a:spcBef>
                <a:spcPts val="0"/>
              </a:spcBef>
              <a:spcAft>
                <a:spcPts val="0"/>
              </a:spcAft>
              <a:buClr>
                <a:schemeClr val="accent3"/>
              </a:buClr>
              <a:buSzPts val="5000"/>
              <a:buNone/>
              <a:defRPr sz="5000">
                <a:solidFill>
                  <a:schemeClr val="accent3"/>
                </a:solidFill>
              </a:defRPr>
            </a:lvl5pPr>
            <a:lvl6pPr lvl="5" rtl="0" algn="r">
              <a:spcBef>
                <a:spcPts val="0"/>
              </a:spcBef>
              <a:spcAft>
                <a:spcPts val="0"/>
              </a:spcAft>
              <a:buClr>
                <a:schemeClr val="accent3"/>
              </a:buClr>
              <a:buSzPts val="5000"/>
              <a:buNone/>
              <a:defRPr sz="5000">
                <a:solidFill>
                  <a:schemeClr val="accent3"/>
                </a:solidFill>
              </a:defRPr>
            </a:lvl6pPr>
            <a:lvl7pPr lvl="6" rtl="0" algn="r">
              <a:spcBef>
                <a:spcPts val="0"/>
              </a:spcBef>
              <a:spcAft>
                <a:spcPts val="0"/>
              </a:spcAft>
              <a:buClr>
                <a:schemeClr val="accent3"/>
              </a:buClr>
              <a:buSzPts val="5000"/>
              <a:buNone/>
              <a:defRPr sz="5000">
                <a:solidFill>
                  <a:schemeClr val="accent3"/>
                </a:solidFill>
              </a:defRPr>
            </a:lvl7pPr>
            <a:lvl8pPr lvl="7" rtl="0" algn="r">
              <a:spcBef>
                <a:spcPts val="0"/>
              </a:spcBef>
              <a:spcAft>
                <a:spcPts val="0"/>
              </a:spcAft>
              <a:buClr>
                <a:schemeClr val="accent3"/>
              </a:buClr>
              <a:buSzPts val="5000"/>
              <a:buNone/>
              <a:defRPr sz="5000">
                <a:solidFill>
                  <a:schemeClr val="accent3"/>
                </a:solidFill>
              </a:defRPr>
            </a:lvl8pPr>
            <a:lvl9pPr lvl="8" rtl="0" algn="r">
              <a:spcBef>
                <a:spcPts val="0"/>
              </a:spcBef>
              <a:spcAft>
                <a:spcPts val="0"/>
              </a:spcAft>
              <a:buClr>
                <a:schemeClr val="accent3"/>
              </a:buClr>
              <a:buSzPts val="5000"/>
              <a:buNone/>
              <a:defRPr sz="5000">
                <a:solidFill>
                  <a:schemeClr val="accent3"/>
                </a:solidFill>
              </a:defRPr>
            </a:lvl9pPr>
          </a:lstStyle>
          <a:p>
            <a:r>
              <a:t>xx%</a:t>
            </a:r>
          </a:p>
        </p:txBody>
      </p:sp>
      <p:sp>
        <p:nvSpPr>
          <p:cNvPr id="270" name="Google Shape;270;p13"/>
          <p:cNvSpPr txBox="1"/>
          <p:nvPr>
            <p:ph idx="15" type="title"/>
          </p:nvPr>
        </p:nvSpPr>
        <p:spPr>
          <a:xfrm>
            <a:off x="707200"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s">
  <p:cSld name="CUSTOM_7">
    <p:spTree>
      <p:nvGrpSpPr>
        <p:cNvPr id="271" name="Shape 271"/>
        <p:cNvGrpSpPr/>
        <p:nvPr/>
      </p:nvGrpSpPr>
      <p:grpSpPr>
        <a:xfrm>
          <a:off x="0" y="0"/>
          <a:ext cx="0" cy="0"/>
          <a:chOff x="0" y="0"/>
          <a:chExt cx="0" cy="0"/>
        </a:xfrm>
      </p:grpSpPr>
      <p:grpSp>
        <p:nvGrpSpPr>
          <p:cNvPr id="272" name="Google Shape;272;p14"/>
          <p:cNvGrpSpPr/>
          <p:nvPr/>
        </p:nvGrpSpPr>
        <p:grpSpPr>
          <a:xfrm>
            <a:off x="8059700" y="228607"/>
            <a:ext cx="855710" cy="901134"/>
            <a:chOff x="6552528" y="1639799"/>
            <a:chExt cx="559800" cy="589516"/>
          </a:xfrm>
        </p:grpSpPr>
        <p:sp>
          <p:nvSpPr>
            <p:cNvPr id="273" name="Google Shape;273;p14"/>
            <p:cNvSpPr/>
            <p:nvPr/>
          </p:nvSpPr>
          <p:spPr>
            <a:xfrm>
              <a:off x="6552528" y="1639799"/>
              <a:ext cx="559800" cy="589516"/>
            </a:xfrm>
            <a:custGeom>
              <a:rect b="b" l="l" r="r" t="t"/>
              <a:pathLst>
                <a:path extrusionOk="0" h="34955" w="33193">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6663769" y="1765898"/>
              <a:ext cx="337317" cy="337317"/>
            </a:xfrm>
            <a:custGeom>
              <a:rect b="b" l="l" r="r" t="t"/>
              <a:pathLst>
                <a:path extrusionOk="0" h="20001" w="20001">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6721178" y="1823307"/>
              <a:ext cx="222500" cy="222500"/>
            </a:xfrm>
            <a:custGeom>
              <a:rect b="b" l="l" r="r" t="t"/>
              <a:pathLst>
                <a:path extrusionOk="0" h="13193" w="13193">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14"/>
          <p:cNvSpPr/>
          <p:nvPr/>
        </p:nvSpPr>
        <p:spPr>
          <a:xfrm>
            <a:off x="6530963" y="642161"/>
            <a:ext cx="1528734" cy="655164"/>
          </a:xfrm>
          <a:custGeom>
            <a:rect b="b" l="l" r="r" t="t"/>
            <a:pathLst>
              <a:path extrusionOk="0" h="16506" w="38512">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8059699" y="1474417"/>
            <a:ext cx="977608" cy="411940"/>
          </a:xfrm>
          <a:custGeom>
            <a:rect b="b" l="l" r="r" t="t"/>
            <a:pathLst>
              <a:path extrusionOk="0" h="18905" w="44865">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3991177" y="4235775"/>
            <a:ext cx="3776696" cy="1213883"/>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14"/>
          <p:cNvGrpSpPr/>
          <p:nvPr/>
        </p:nvGrpSpPr>
        <p:grpSpPr>
          <a:xfrm>
            <a:off x="6206216" y="2535817"/>
            <a:ext cx="2861871" cy="2043856"/>
            <a:chOff x="6839604" y="2415386"/>
            <a:chExt cx="1244671" cy="888904"/>
          </a:xfrm>
        </p:grpSpPr>
        <p:sp>
          <p:nvSpPr>
            <p:cNvPr id="280" name="Google Shape;280;p14"/>
            <p:cNvSpPr/>
            <p:nvPr/>
          </p:nvSpPr>
          <p:spPr>
            <a:xfrm>
              <a:off x="7334794" y="2415386"/>
              <a:ext cx="240950" cy="845847"/>
            </a:xfrm>
            <a:custGeom>
              <a:rect b="b" l="l" r="r" t="t"/>
              <a:pathLst>
                <a:path extrusionOk="0" h="50154" w="14287">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7604432" y="2668108"/>
              <a:ext cx="223529" cy="613633"/>
            </a:xfrm>
            <a:custGeom>
              <a:rect b="b" l="l" r="r" t="t"/>
              <a:pathLst>
                <a:path extrusionOk="0" h="36385" w="13254">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7067720" y="2615304"/>
              <a:ext cx="240950" cy="661310"/>
            </a:xfrm>
            <a:custGeom>
              <a:rect b="b" l="l" r="r" t="t"/>
              <a:pathLst>
                <a:path extrusionOk="0" h="39212" w="14287">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7863309" y="2610177"/>
              <a:ext cx="220965" cy="633618"/>
            </a:xfrm>
            <a:custGeom>
              <a:rect b="b" l="l" r="r" t="t"/>
              <a:pathLst>
                <a:path extrusionOk="0" h="37570" w="13102">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6839604" y="2764475"/>
              <a:ext cx="187640" cy="539815"/>
            </a:xfrm>
            <a:custGeom>
              <a:rect b="b" l="l" r="r" t="t"/>
              <a:pathLst>
                <a:path extrusionOk="0" h="32008" w="11126">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14"/>
          <p:cNvSpPr/>
          <p:nvPr/>
        </p:nvSpPr>
        <p:spPr>
          <a:xfrm rot="-378995">
            <a:off x="4165676" y="3960613"/>
            <a:ext cx="5930748" cy="1906511"/>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flipH="1" rot="-9153766">
            <a:off x="4205380" y="4599478"/>
            <a:ext cx="2432850" cy="122218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flipH="1">
            <a:off x="-77579" y="0"/>
            <a:ext cx="6260795" cy="5143520"/>
          </a:xfrm>
          <a:custGeom>
            <a:rect b="b" l="l" r="r" t="t"/>
            <a:pathLst>
              <a:path extrusionOk="0" h="160735" w="220742">
                <a:moveTo>
                  <a:pt x="37267" y="0"/>
                </a:moveTo>
                <a:cubicBezTo>
                  <a:pt x="11454" y="13954"/>
                  <a:pt x="5334" y="27301"/>
                  <a:pt x="4036" y="36278"/>
                </a:cubicBezTo>
                <a:cubicBezTo>
                  <a:pt x="0" y="64258"/>
                  <a:pt x="38041" y="83201"/>
                  <a:pt x="30540" y="110073"/>
                </a:cubicBezTo>
                <a:cubicBezTo>
                  <a:pt x="26527" y="124503"/>
                  <a:pt x="12466" y="130159"/>
                  <a:pt x="14633" y="143506"/>
                </a:cubicBezTo>
                <a:cubicBezTo>
                  <a:pt x="15966" y="151685"/>
                  <a:pt x="22491" y="157400"/>
                  <a:pt x="27277" y="160734"/>
                </a:cubicBezTo>
                <a:lnTo>
                  <a:pt x="220742" y="160734"/>
                </a:lnTo>
                <a:lnTo>
                  <a:pt x="220742" y="0"/>
                </a:lnTo>
                <a:close/>
              </a:path>
            </a:pathLst>
          </a:custGeom>
          <a:solidFill>
            <a:srgbClr val="FFFFFF"/>
          </a:solidFill>
          <a:ln>
            <a:noFill/>
          </a:ln>
          <a:effectLst>
            <a:outerShdw blurRad="500063" rotWithShape="0" algn="bl">
              <a:schemeClr val="dk1">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5988601" y="1646795"/>
            <a:ext cx="1653275" cy="696649"/>
          </a:xfrm>
          <a:custGeom>
            <a:rect b="b" l="l" r="r" t="t"/>
            <a:pathLst>
              <a:path extrusionOk="0" h="18905" w="44865">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14"/>
          <p:cNvSpPr txBox="1"/>
          <p:nvPr>
            <p:ph idx="1" type="subTitle"/>
          </p:nvPr>
        </p:nvSpPr>
        <p:spPr>
          <a:xfrm>
            <a:off x="707200" y="3584744"/>
            <a:ext cx="3858900" cy="3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14"/>
          <p:cNvSpPr txBox="1"/>
          <p:nvPr>
            <p:ph hasCustomPrompt="1" idx="2" type="title"/>
          </p:nvPr>
        </p:nvSpPr>
        <p:spPr>
          <a:xfrm>
            <a:off x="707200" y="3109547"/>
            <a:ext cx="3858900" cy="47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292" name="Google Shape;292;p14"/>
          <p:cNvSpPr txBox="1"/>
          <p:nvPr>
            <p:ph idx="3" type="subTitle"/>
          </p:nvPr>
        </p:nvSpPr>
        <p:spPr>
          <a:xfrm>
            <a:off x="707200" y="2245675"/>
            <a:ext cx="3858900" cy="37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3" name="Google Shape;293;p14"/>
          <p:cNvSpPr txBox="1"/>
          <p:nvPr>
            <p:ph hasCustomPrompt="1" idx="4" type="title"/>
          </p:nvPr>
        </p:nvSpPr>
        <p:spPr>
          <a:xfrm>
            <a:off x="707200" y="1770350"/>
            <a:ext cx="3858900" cy="475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94" name="Shape 294"/>
        <p:cNvGrpSpPr/>
        <p:nvPr/>
      </p:nvGrpSpPr>
      <p:grpSpPr>
        <a:xfrm>
          <a:off x="0" y="0"/>
          <a:ext cx="0" cy="0"/>
          <a:chOff x="0" y="0"/>
          <a:chExt cx="0" cy="0"/>
        </a:xfrm>
      </p:grpSpPr>
      <p:sp>
        <p:nvSpPr>
          <p:cNvPr id="295" name="Google Shape;295;p15"/>
          <p:cNvSpPr/>
          <p:nvPr/>
        </p:nvSpPr>
        <p:spPr>
          <a:xfrm>
            <a:off x="0" y="0"/>
            <a:ext cx="9144000" cy="4795456"/>
          </a:xfrm>
          <a:custGeom>
            <a:rect b="b" l="l" r="r" t="t"/>
            <a:pathLst>
              <a:path extrusionOk="0" h="149858" w="28575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rotWithShape="0" algn="bl">
              <a:schemeClr val="dk1">
                <a:alpha val="2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
          <p:cNvSpPr/>
          <p:nvPr/>
        </p:nvSpPr>
        <p:spPr>
          <a:xfrm flipH="1">
            <a:off x="8023003" y="3964982"/>
            <a:ext cx="712611" cy="1345461"/>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5"/>
          <p:cNvSpPr/>
          <p:nvPr/>
        </p:nvSpPr>
        <p:spPr>
          <a:xfrm>
            <a:off x="319417" y="3880045"/>
            <a:ext cx="712611" cy="1345461"/>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 name="Google Shape;298;p15"/>
          <p:cNvGrpSpPr/>
          <p:nvPr/>
        </p:nvGrpSpPr>
        <p:grpSpPr>
          <a:xfrm>
            <a:off x="2502823" y="3989019"/>
            <a:ext cx="1603369" cy="1144982"/>
            <a:chOff x="381268" y="3501383"/>
            <a:chExt cx="2284978" cy="1631726"/>
          </a:xfrm>
        </p:grpSpPr>
        <p:sp>
          <p:nvSpPr>
            <p:cNvPr id="299" name="Google Shape;299;p15"/>
            <p:cNvSpPr/>
            <p:nvPr/>
          </p:nvSpPr>
          <p:spPr>
            <a:xfrm flipH="1">
              <a:off x="851807" y="3965317"/>
              <a:ext cx="410377" cy="1126389"/>
            </a:xfrm>
            <a:custGeom>
              <a:rect b="b" l="l" r="r" t="t"/>
              <a:pathLst>
                <a:path extrusionOk="0" h="36385" w="13254">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flipH="1">
              <a:off x="1805112" y="3868382"/>
              <a:ext cx="442361" cy="1213905"/>
            </a:xfrm>
            <a:custGeom>
              <a:rect b="b" l="l" r="r" t="t"/>
              <a:pathLst>
                <a:path extrusionOk="0" h="39212" w="14287">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5"/>
            <p:cNvSpPr/>
            <p:nvPr/>
          </p:nvSpPr>
          <p:spPr>
            <a:xfrm flipH="1">
              <a:off x="381268" y="3858970"/>
              <a:ext cx="405671" cy="1163073"/>
            </a:xfrm>
            <a:custGeom>
              <a:rect b="b" l="l" r="r" t="t"/>
              <a:pathLst>
                <a:path extrusionOk="0" h="37570" w="13102">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flipH="1">
              <a:off x="2321757" y="4142222"/>
              <a:ext cx="344489" cy="990888"/>
            </a:xfrm>
            <a:custGeom>
              <a:rect b="b" l="l" r="r" t="t"/>
              <a:pathLst>
                <a:path extrusionOk="0" h="32008" w="11126">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5"/>
            <p:cNvSpPr/>
            <p:nvPr/>
          </p:nvSpPr>
          <p:spPr>
            <a:xfrm flipH="1">
              <a:off x="1314820" y="3501383"/>
              <a:ext cx="442361" cy="1552642"/>
            </a:xfrm>
            <a:custGeom>
              <a:rect b="b" l="l" r="r" t="t"/>
              <a:pathLst>
                <a:path extrusionOk="0" h="50154" w="14287">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 name="Google Shape;304;p15"/>
          <p:cNvSpPr/>
          <p:nvPr/>
        </p:nvSpPr>
        <p:spPr>
          <a:xfrm rot="572383">
            <a:off x="-864469" y="4453067"/>
            <a:ext cx="6976677" cy="2030350"/>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rot="-487666">
            <a:off x="-134836" y="4298100"/>
            <a:ext cx="10944166" cy="3193046"/>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4971415" y="4628965"/>
            <a:ext cx="578487" cy="761619"/>
          </a:xfrm>
          <a:custGeom>
            <a:rect b="b" l="l" r="r" t="t"/>
            <a:pathLst>
              <a:path extrusionOk="0" h="30214" w="22949">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4779548" y="4681682"/>
            <a:ext cx="416785" cy="656183"/>
          </a:xfrm>
          <a:custGeom>
            <a:rect b="b" l="l" r="r" t="t"/>
            <a:pathLst>
              <a:path extrusionOk="0" h="38908" w="24713">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flipH="1" rot="-9433711">
            <a:off x="1787477" y="4577990"/>
            <a:ext cx="4407138" cy="2091310"/>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4">
    <p:spTree>
      <p:nvGrpSpPr>
        <p:cNvPr id="310" name="Shape 310"/>
        <p:cNvGrpSpPr/>
        <p:nvPr/>
      </p:nvGrpSpPr>
      <p:grpSpPr>
        <a:xfrm>
          <a:off x="0" y="0"/>
          <a:ext cx="0" cy="0"/>
          <a:chOff x="0" y="0"/>
          <a:chExt cx="0" cy="0"/>
        </a:xfrm>
      </p:grpSpPr>
      <p:grpSp>
        <p:nvGrpSpPr>
          <p:cNvPr id="311" name="Google Shape;311;p16"/>
          <p:cNvGrpSpPr/>
          <p:nvPr/>
        </p:nvGrpSpPr>
        <p:grpSpPr>
          <a:xfrm>
            <a:off x="152668" y="3120383"/>
            <a:ext cx="2284978" cy="1631726"/>
            <a:chOff x="381268" y="3501383"/>
            <a:chExt cx="2284978" cy="1631726"/>
          </a:xfrm>
        </p:grpSpPr>
        <p:sp>
          <p:nvSpPr>
            <p:cNvPr id="312" name="Google Shape;312;p16"/>
            <p:cNvSpPr/>
            <p:nvPr/>
          </p:nvSpPr>
          <p:spPr>
            <a:xfrm flipH="1">
              <a:off x="851807" y="3965317"/>
              <a:ext cx="410377" cy="1126389"/>
            </a:xfrm>
            <a:custGeom>
              <a:rect b="b" l="l" r="r" t="t"/>
              <a:pathLst>
                <a:path extrusionOk="0" h="36385" w="13254">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6"/>
            <p:cNvSpPr/>
            <p:nvPr/>
          </p:nvSpPr>
          <p:spPr>
            <a:xfrm flipH="1">
              <a:off x="1805112" y="3868382"/>
              <a:ext cx="442361" cy="1213905"/>
            </a:xfrm>
            <a:custGeom>
              <a:rect b="b" l="l" r="r" t="t"/>
              <a:pathLst>
                <a:path extrusionOk="0" h="39212" w="14287">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6"/>
            <p:cNvSpPr/>
            <p:nvPr/>
          </p:nvSpPr>
          <p:spPr>
            <a:xfrm flipH="1">
              <a:off x="381268" y="3858970"/>
              <a:ext cx="405671" cy="1163073"/>
            </a:xfrm>
            <a:custGeom>
              <a:rect b="b" l="l" r="r" t="t"/>
              <a:pathLst>
                <a:path extrusionOk="0" h="37570" w="13102">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6"/>
            <p:cNvSpPr/>
            <p:nvPr/>
          </p:nvSpPr>
          <p:spPr>
            <a:xfrm flipH="1">
              <a:off x="2321757" y="4142222"/>
              <a:ext cx="344489" cy="990888"/>
            </a:xfrm>
            <a:custGeom>
              <a:rect b="b" l="l" r="r" t="t"/>
              <a:pathLst>
                <a:path extrusionOk="0" h="32008" w="11126">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6"/>
            <p:cNvSpPr/>
            <p:nvPr/>
          </p:nvSpPr>
          <p:spPr>
            <a:xfrm flipH="1">
              <a:off x="1314820" y="3501383"/>
              <a:ext cx="442361" cy="1552642"/>
            </a:xfrm>
            <a:custGeom>
              <a:rect b="b" l="l" r="r" t="t"/>
              <a:pathLst>
                <a:path extrusionOk="0" h="50154" w="14287">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7" name="Google Shape;317;p16"/>
          <p:cNvSpPr/>
          <p:nvPr/>
        </p:nvSpPr>
        <p:spPr>
          <a:xfrm>
            <a:off x="6641518" y="4177986"/>
            <a:ext cx="2039164" cy="901982"/>
          </a:xfrm>
          <a:custGeom>
            <a:rect b="b" l="l" r="r" t="t"/>
            <a:pathLst>
              <a:path extrusionOk="0" h="53285" w="120429">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6"/>
          <p:cNvSpPr/>
          <p:nvPr/>
        </p:nvSpPr>
        <p:spPr>
          <a:xfrm flipH="1">
            <a:off x="341286" y="2622767"/>
            <a:ext cx="977608" cy="411940"/>
          </a:xfrm>
          <a:custGeom>
            <a:rect b="b" l="l" r="r" t="t"/>
            <a:pathLst>
              <a:path extrusionOk="0" h="18905" w="44865">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a:off x="0" y="0"/>
            <a:ext cx="9144000" cy="4460192"/>
          </a:xfrm>
          <a:custGeom>
            <a:rect b="b" l="l" r="r" t="t"/>
            <a:pathLst>
              <a:path extrusionOk="0" h="139381" w="285750">
                <a:moveTo>
                  <a:pt x="0" y="0"/>
                </a:moveTo>
                <a:lnTo>
                  <a:pt x="0" y="91630"/>
                </a:lnTo>
                <a:cubicBezTo>
                  <a:pt x="6060" y="85225"/>
                  <a:pt x="15740" y="77129"/>
                  <a:pt x="28468" y="75950"/>
                </a:cubicBezTo>
                <a:cubicBezTo>
                  <a:pt x="29461" y="75858"/>
                  <a:pt x="30436" y="75813"/>
                  <a:pt x="31396" y="75813"/>
                </a:cubicBezTo>
                <a:cubicBezTo>
                  <a:pt x="48313" y="75813"/>
                  <a:pt x="60680" y="89793"/>
                  <a:pt x="88261" y="106715"/>
                </a:cubicBezTo>
                <a:cubicBezTo>
                  <a:pt x="105692" y="117419"/>
                  <a:pt x="125206" y="127801"/>
                  <a:pt x="136672" y="132635"/>
                </a:cubicBezTo>
                <a:cubicBezTo>
                  <a:pt x="148144" y="137475"/>
                  <a:pt x="161485" y="139380"/>
                  <a:pt x="175381" y="139380"/>
                </a:cubicBezTo>
                <a:cubicBezTo>
                  <a:pt x="226775" y="139380"/>
                  <a:pt x="285750" y="113323"/>
                  <a:pt x="285750" y="113323"/>
                </a:cubicBezTo>
                <a:lnTo>
                  <a:pt x="285750" y="0"/>
                </a:lnTo>
                <a:close/>
              </a:path>
            </a:pathLst>
          </a:custGeom>
          <a:solidFill>
            <a:srgbClr val="FFFFFF"/>
          </a:solidFill>
          <a:ln>
            <a:noFill/>
          </a:ln>
          <a:effectLst>
            <a:outerShdw blurRad="428625" rotWithShape="0" algn="bl">
              <a:schemeClr val="dk1">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6"/>
          <p:cNvSpPr/>
          <p:nvPr/>
        </p:nvSpPr>
        <p:spPr>
          <a:xfrm flipH="1" rot="1208811">
            <a:off x="5310568" y="3898182"/>
            <a:ext cx="712621" cy="1345480"/>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6"/>
          <p:cNvSpPr/>
          <p:nvPr/>
        </p:nvSpPr>
        <p:spPr>
          <a:xfrm rot="716720">
            <a:off x="-846484" y="4201404"/>
            <a:ext cx="6976722" cy="2030356"/>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6"/>
          <p:cNvSpPr/>
          <p:nvPr/>
        </p:nvSpPr>
        <p:spPr>
          <a:xfrm flipH="1">
            <a:off x="2857568" y="3626116"/>
            <a:ext cx="870804" cy="1348257"/>
          </a:xfrm>
          <a:custGeom>
            <a:rect b="b" l="l" r="r" t="t"/>
            <a:pathLst>
              <a:path extrusionOk="0" h="113014" w="76689">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6"/>
          <p:cNvSpPr/>
          <p:nvPr/>
        </p:nvSpPr>
        <p:spPr>
          <a:xfrm rot="-343340">
            <a:off x="-137132" y="4159928"/>
            <a:ext cx="10944102" cy="3193053"/>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6"/>
          <p:cNvSpPr/>
          <p:nvPr/>
        </p:nvSpPr>
        <p:spPr>
          <a:xfrm flipH="1">
            <a:off x="3562693" y="3896803"/>
            <a:ext cx="870804" cy="1348257"/>
          </a:xfrm>
          <a:custGeom>
            <a:rect b="b" l="l" r="r" t="t"/>
            <a:pathLst>
              <a:path extrusionOk="0" h="113014" w="76689">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6"/>
          <p:cNvSpPr/>
          <p:nvPr/>
        </p:nvSpPr>
        <p:spPr>
          <a:xfrm flipH="1" rot="-9289321">
            <a:off x="1794497" y="4459742"/>
            <a:ext cx="4407208" cy="209132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6"/>
          <p:cNvSpPr/>
          <p:nvPr/>
        </p:nvSpPr>
        <p:spPr>
          <a:xfrm flipH="1">
            <a:off x="2045684" y="2968654"/>
            <a:ext cx="1192368" cy="532733"/>
          </a:xfrm>
          <a:custGeom>
            <a:rect b="b" l="l" r="r" t="t"/>
            <a:pathLst>
              <a:path extrusionOk="0" h="23345" w="52251">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6"/>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5">
    <p:spTree>
      <p:nvGrpSpPr>
        <p:cNvPr id="328" name="Shape 328"/>
        <p:cNvGrpSpPr/>
        <p:nvPr/>
      </p:nvGrpSpPr>
      <p:grpSpPr>
        <a:xfrm>
          <a:off x="0" y="0"/>
          <a:ext cx="0" cy="0"/>
          <a:chOff x="0" y="0"/>
          <a:chExt cx="0" cy="0"/>
        </a:xfrm>
      </p:grpSpPr>
      <p:sp>
        <p:nvSpPr>
          <p:cNvPr id="329" name="Google Shape;329;p17"/>
          <p:cNvSpPr/>
          <p:nvPr/>
        </p:nvSpPr>
        <p:spPr>
          <a:xfrm flipH="1" rot="916998">
            <a:off x="8189498" y="1282890"/>
            <a:ext cx="1003593" cy="1894857"/>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285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7"/>
          <p:cNvSpPr/>
          <p:nvPr/>
        </p:nvSpPr>
        <p:spPr>
          <a:xfrm rot="10800000">
            <a:off x="0" y="0"/>
            <a:ext cx="9144000" cy="5143520"/>
          </a:xfrm>
          <a:custGeom>
            <a:rect b="b" l="l" r="r" t="t"/>
            <a:pathLst>
              <a:path extrusionOk="0" h="160735" w="285750">
                <a:moveTo>
                  <a:pt x="0" y="0"/>
                </a:moveTo>
                <a:cubicBezTo>
                  <a:pt x="0" y="3131"/>
                  <a:pt x="24" y="27075"/>
                  <a:pt x="24" y="54150"/>
                </a:cubicBezTo>
                <a:lnTo>
                  <a:pt x="24" y="94178"/>
                </a:lnTo>
                <a:cubicBezTo>
                  <a:pt x="5715" y="94690"/>
                  <a:pt x="11275" y="96202"/>
                  <a:pt x="16443" y="98655"/>
                </a:cubicBezTo>
                <a:cubicBezTo>
                  <a:pt x="22515" y="101560"/>
                  <a:pt x="26420" y="105001"/>
                  <a:pt x="28682" y="107013"/>
                </a:cubicBezTo>
                <a:cubicBezTo>
                  <a:pt x="31933" y="109930"/>
                  <a:pt x="40505" y="121694"/>
                  <a:pt x="40505" y="121694"/>
                </a:cubicBezTo>
                <a:cubicBezTo>
                  <a:pt x="41148" y="122741"/>
                  <a:pt x="41850" y="123825"/>
                  <a:pt x="42612" y="124908"/>
                </a:cubicBezTo>
                <a:cubicBezTo>
                  <a:pt x="44672" y="127825"/>
                  <a:pt x="46958" y="130576"/>
                  <a:pt x="49470" y="133112"/>
                </a:cubicBezTo>
                <a:cubicBezTo>
                  <a:pt x="51304" y="134695"/>
                  <a:pt x="53269" y="136136"/>
                  <a:pt x="55340" y="137398"/>
                </a:cubicBezTo>
                <a:cubicBezTo>
                  <a:pt x="59186" y="139743"/>
                  <a:pt x="61865" y="140112"/>
                  <a:pt x="63746" y="141470"/>
                </a:cubicBezTo>
                <a:cubicBezTo>
                  <a:pt x="66449" y="143422"/>
                  <a:pt x="71426" y="147018"/>
                  <a:pt x="73735" y="153090"/>
                </a:cubicBezTo>
                <a:cubicBezTo>
                  <a:pt x="73735" y="153090"/>
                  <a:pt x="73866" y="153447"/>
                  <a:pt x="76176" y="160734"/>
                </a:cubicBezTo>
                <a:lnTo>
                  <a:pt x="285750" y="160734"/>
                </a:lnTo>
                <a:lnTo>
                  <a:pt x="285750" y="0"/>
                </a:lnTo>
                <a:close/>
              </a:path>
            </a:pathLst>
          </a:custGeom>
          <a:solidFill>
            <a:srgbClr val="FFFFFF"/>
          </a:solidFill>
          <a:ln>
            <a:noFill/>
          </a:ln>
          <a:effectLst>
            <a:outerShdw blurRad="442913" rotWithShape="0" algn="bl">
              <a:schemeClr val="dk1">
                <a:alpha val="2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7"/>
          <p:cNvSpPr/>
          <p:nvPr/>
        </p:nvSpPr>
        <p:spPr>
          <a:xfrm>
            <a:off x="6316367" y="-90539"/>
            <a:ext cx="703861" cy="294783"/>
          </a:xfrm>
          <a:custGeom>
            <a:rect b="b" l="l" r="r" t="t"/>
            <a:pathLst>
              <a:path extrusionOk="0" h="17479" w="41735">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2" name="Google Shape;332;p17"/>
          <p:cNvGrpSpPr/>
          <p:nvPr/>
        </p:nvGrpSpPr>
        <p:grpSpPr>
          <a:xfrm>
            <a:off x="8136000" y="152407"/>
            <a:ext cx="855710" cy="901134"/>
            <a:chOff x="6552528" y="1639799"/>
            <a:chExt cx="559800" cy="589516"/>
          </a:xfrm>
        </p:grpSpPr>
        <p:sp>
          <p:nvSpPr>
            <p:cNvPr id="333" name="Google Shape;333;p17"/>
            <p:cNvSpPr/>
            <p:nvPr/>
          </p:nvSpPr>
          <p:spPr>
            <a:xfrm>
              <a:off x="6552528" y="1639799"/>
              <a:ext cx="559800" cy="589516"/>
            </a:xfrm>
            <a:custGeom>
              <a:rect b="b" l="l" r="r" t="t"/>
              <a:pathLst>
                <a:path extrusionOk="0" h="34955" w="33193">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7"/>
            <p:cNvSpPr/>
            <p:nvPr/>
          </p:nvSpPr>
          <p:spPr>
            <a:xfrm>
              <a:off x="6663769" y="1765898"/>
              <a:ext cx="337317" cy="337317"/>
            </a:xfrm>
            <a:custGeom>
              <a:rect b="b" l="l" r="r" t="t"/>
              <a:pathLst>
                <a:path extrusionOk="0" h="20001" w="20001">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7"/>
            <p:cNvSpPr/>
            <p:nvPr/>
          </p:nvSpPr>
          <p:spPr>
            <a:xfrm>
              <a:off x="6721178" y="1823307"/>
              <a:ext cx="222500" cy="222500"/>
            </a:xfrm>
            <a:custGeom>
              <a:rect b="b" l="l" r="r" t="t"/>
              <a:pathLst>
                <a:path extrusionOk="0" h="13193" w="13193">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17"/>
          <p:cNvSpPr/>
          <p:nvPr/>
        </p:nvSpPr>
        <p:spPr>
          <a:xfrm>
            <a:off x="6889624" y="336688"/>
            <a:ext cx="957023" cy="410174"/>
          </a:xfrm>
          <a:custGeom>
            <a:rect b="b" l="l" r="r" t="t"/>
            <a:pathLst>
              <a:path extrusionOk="0" h="16506" w="38512">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7"/>
          <p:cNvSpPr/>
          <p:nvPr/>
        </p:nvSpPr>
        <p:spPr>
          <a:xfrm>
            <a:off x="8102605" y="650603"/>
            <a:ext cx="1100239" cy="460790"/>
          </a:xfrm>
          <a:custGeom>
            <a:rect b="b" l="l" r="r" t="t"/>
            <a:pathLst>
              <a:path extrusionOk="0" h="17479" w="41735">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7"/>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6">
    <p:spTree>
      <p:nvGrpSpPr>
        <p:cNvPr id="339" name="Shape 339"/>
        <p:cNvGrpSpPr/>
        <p:nvPr/>
      </p:nvGrpSpPr>
      <p:grpSpPr>
        <a:xfrm>
          <a:off x="0" y="0"/>
          <a:ext cx="0" cy="0"/>
          <a:chOff x="0" y="0"/>
          <a:chExt cx="0" cy="0"/>
        </a:xfrm>
      </p:grpSpPr>
      <p:sp>
        <p:nvSpPr>
          <p:cNvPr id="340" name="Google Shape;340;p18"/>
          <p:cNvSpPr/>
          <p:nvPr/>
        </p:nvSpPr>
        <p:spPr>
          <a:xfrm flipH="1">
            <a:off x="0" y="0"/>
            <a:ext cx="9144000" cy="4795456"/>
          </a:xfrm>
          <a:custGeom>
            <a:rect b="b" l="l" r="r" t="t"/>
            <a:pathLst>
              <a:path extrusionOk="0" h="149858" w="28575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rotWithShape="0" algn="bl">
              <a:schemeClr val="dk1">
                <a:alpha val="2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p:nvPr/>
        </p:nvSpPr>
        <p:spPr>
          <a:xfrm flipH="1">
            <a:off x="4813436" y="4337636"/>
            <a:ext cx="2039164" cy="901982"/>
          </a:xfrm>
          <a:custGeom>
            <a:rect b="b" l="l" r="r" t="t"/>
            <a:pathLst>
              <a:path extrusionOk="0" h="53285" w="120429">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8"/>
          <p:cNvSpPr/>
          <p:nvPr/>
        </p:nvSpPr>
        <p:spPr>
          <a:xfrm>
            <a:off x="90817" y="4193582"/>
            <a:ext cx="712611" cy="1345461"/>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8"/>
          <p:cNvSpPr/>
          <p:nvPr/>
        </p:nvSpPr>
        <p:spPr>
          <a:xfrm rot="572383">
            <a:off x="-864469" y="4453067"/>
            <a:ext cx="6976677" cy="2030350"/>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p:nvPr/>
        </p:nvSpPr>
        <p:spPr>
          <a:xfrm>
            <a:off x="6803365" y="4493574"/>
            <a:ext cx="463680" cy="941205"/>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8"/>
          <p:cNvSpPr/>
          <p:nvPr/>
        </p:nvSpPr>
        <p:spPr>
          <a:xfrm>
            <a:off x="4294775" y="4566853"/>
            <a:ext cx="352165" cy="714845"/>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8"/>
          <p:cNvSpPr/>
          <p:nvPr/>
        </p:nvSpPr>
        <p:spPr>
          <a:xfrm flipH="1">
            <a:off x="7794403" y="4108645"/>
            <a:ext cx="712611" cy="1345461"/>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p:nvPr/>
        </p:nvSpPr>
        <p:spPr>
          <a:xfrm rot="-487666">
            <a:off x="-134836" y="4298100"/>
            <a:ext cx="10944166" cy="3193046"/>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8"/>
          <p:cNvSpPr/>
          <p:nvPr/>
        </p:nvSpPr>
        <p:spPr>
          <a:xfrm flipH="1">
            <a:off x="2619879" y="4493565"/>
            <a:ext cx="578487" cy="761619"/>
          </a:xfrm>
          <a:custGeom>
            <a:rect b="b" l="l" r="r" t="t"/>
            <a:pathLst>
              <a:path extrusionOk="0" h="30214" w="22949">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8"/>
          <p:cNvSpPr/>
          <p:nvPr/>
        </p:nvSpPr>
        <p:spPr>
          <a:xfrm flipH="1">
            <a:off x="3038773" y="4546282"/>
            <a:ext cx="416785" cy="656183"/>
          </a:xfrm>
          <a:custGeom>
            <a:rect b="b" l="l" r="r" t="t"/>
            <a:pathLst>
              <a:path extrusionOk="0" h="38908" w="24713">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p:nvPr/>
        </p:nvSpPr>
        <p:spPr>
          <a:xfrm flipH="1" rot="-9433711">
            <a:off x="1787477" y="4577990"/>
            <a:ext cx="4407138" cy="2091310"/>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8"/>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1">
    <p:spTree>
      <p:nvGrpSpPr>
        <p:cNvPr id="352" name="Shape 352"/>
        <p:cNvGrpSpPr/>
        <p:nvPr/>
      </p:nvGrpSpPr>
      <p:grpSpPr>
        <a:xfrm>
          <a:off x="0" y="0"/>
          <a:ext cx="0" cy="0"/>
          <a:chOff x="0" y="0"/>
          <a:chExt cx="0" cy="0"/>
        </a:xfrm>
      </p:grpSpPr>
      <p:sp>
        <p:nvSpPr>
          <p:cNvPr id="353" name="Google Shape;353;p19"/>
          <p:cNvSpPr/>
          <p:nvPr/>
        </p:nvSpPr>
        <p:spPr>
          <a:xfrm>
            <a:off x="0" y="0"/>
            <a:ext cx="9144000" cy="4795456"/>
          </a:xfrm>
          <a:custGeom>
            <a:rect b="b" l="l" r="r" t="t"/>
            <a:pathLst>
              <a:path extrusionOk="0" h="149858" w="28575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rotWithShape="0" algn="bl">
              <a:schemeClr val="dk1">
                <a:alpha val="2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9"/>
          <p:cNvSpPr/>
          <p:nvPr/>
        </p:nvSpPr>
        <p:spPr>
          <a:xfrm flipH="1">
            <a:off x="8023003" y="3964982"/>
            <a:ext cx="712611" cy="1345461"/>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9"/>
          <p:cNvSpPr/>
          <p:nvPr/>
        </p:nvSpPr>
        <p:spPr>
          <a:xfrm>
            <a:off x="319417" y="3880045"/>
            <a:ext cx="712611" cy="1345461"/>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6" name="Google Shape;356;p19"/>
          <p:cNvGrpSpPr/>
          <p:nvPr/>
        </p:nvGrpSpPr>
        <p:grpSpPr>
          <a:xfrm>
            <a:off x="2502823" y="3989019"/>
            <a:ext cx="1603369" cy="1144982"/>
            <a:chOff x="381268" y="3501383"/>
            <a:chExt cx="2284978" cy="1631726"/>
          </a:xfrm>
        </p:grpSpPr>
        <p:sp>
          <p:nvSpPr>
            <p:cNvPr id="357" name="Google Shape;357;p19"/>
            <p:cNvSpPr/>
            <p:nvPr/>
          </p:nvSpPr>
          <p:spPr>
            <a:xfrm flipH="1">
              <a:off x="851807" y="3965317"/>
              <a:ext cx="410377" cy="1126389"/>
            </a:xfrm>
            <a:custGeom>
              <a:rect b="b" l="l" r="r" t="t"/>
              <a:pathLst>
                <a:path extrusionOk="0" h="36385" w="13254">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9"/>
            <p:cNvSpPr/>
            <p:nvPr/>
          </p:nvSpPr>
          <p:spPr>
            <a:xfrm flipH="1">
              <a:off x="1805112" y="3868382"/>
              <a:ext cx="442361" cy="1213905"/>
            </a:xfrm>
            <a:custGeom>
              <a:rect b="b" l="l" r="r" t="t"/>
              <a:pathLst>
                <a:path extrusionOk="0" h="39212" w="14287">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9"/>
            <p:cNvSpPr/>
            <p:nvPr/>
          </p:nvSpPr>
          <p:spPr>
            <a:xfrm flipH="1">
              <a:off x="381268" y="3858970"/>
              <a:ext cx="405671" cy="1163073"/>
            </a:xfrm>
            <a:custGeom>
              <a:rect b="b" l="l" r="r" t="t"/>
              <a:pathLst>
                <a:path extrusionOk="0" h="37570" w="13102">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9"/>
            <p:cNvSpPr/>
            <p:nvPr/>
          </p:nvSpPr>
          <p:spPr>
            <a:xfrm flipH="1">
              <a:off x="2321757" y="4142222"/>
              <a:ext cx="344489" cy="990888"/>
            </a:xfrm>
            <a:custGeom>
              <a:rect b="b" l="l" r="r" t="t"/>
              <a:pathLst>
                <a:path extrusionOk="0" h="32008" w="11126">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9"/>
            <p:cNvSpPr/>
            <p:nvPr/>
          </p:nvSpPr>
          <p:spPr>
            <a:xfrm flipH="1">
              <a:off x="1314820" y="3501383"/>
              <a:ext cx="442361" cy="1552642"/>
            </a:xfrm>
            <a:custGeom>
              <a:rect b="b" l="l" r="r" t="t"/>
              <a:pathLst>
                <a:path extrusionOk="0" h="50154" w="14287">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2" name="Google Shape;362;p19"/>
          <p:cNvSpPr/>
          <p:nvPr/>
        </p:nvSpPr>
        <p:spPr>
          <a:xfrm rot="572383">
            <a:off x="-864469" y="4453067"/>
            <a:ext cx="6976677" cy="2030350"/>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9"/>
          <p:cNvSpPr/>
          <p:nvPr/>
        </p:nvSpPr>
        <p:spPr>
          <a:xfrm rot="-487666">
            <a:off x="-134836" y="4298100"/>
            <a:ext cx="10944166" cy="3193046"/>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9"/>
          <p:cNvSpPr/>
          <p:nvPr/>
        </p:nvSpPr>
        <p:spPr>
          <a:xfrm>
            <a:off x="4971415" y="4628965"/>
            <a:ext cx="578487" cy="761619"/>
          </a:xfrm>
          <a:custGeom>
            <a:rect b="b" l="l" r="r" t="t"/>
            <a:pathLst>
              <a:path extrusionOk="0" h="30214" w="22949">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9"/>
          <p:cNvSpPr/>
          <p:nvPr/>
        </p:nvSpPr>
        <p:spPr>
          <a:xfrm>
            <a:off x="4779548" y="4681682"/>
            <a:ext cx="416785" cy="656183"/>
          </a:xfrm>
          <a:custGeom>
            <a:rect b="b" l="l" r="r" t="t"/>
            <a:pathLst>
              <a:path extrusionOk="0" h="38908" w="24713">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9"/>
          <p:cNvSpPr/>
          <p:nvPr/>
        </p:nvSpPr>
        <p:spPr>
          <a:xfrm flipH="1" rot="-9433711">
            <a:off x="1787477" y="4577990"/>
            <a:ext cx="4407138" cy="2091310"/>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9"/>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2">
    <p:spTree>
      <p:nvGrpSpPr>
        <p:cNvPr id="368" name="Shape 368"/>
        <p:cNvGrpSpPr/>
        <p:nvPr/>
      </p:nvGrpSpPr>
      <p:grpSpPr>
        <a:xfrm>
          <a:off x="0" y="0"/>
          <a:ext cx="0" cy="0"/>
          <a:chOff x="0" y="0"/>
          <a:chExt cx="0" cy="0"/>
        </a:xfrm>
      </p:grpSpPr>
      <p:sp>
        <p:nvSpPr>
          <p:cNvPr id="369" name="Google Shape;369;p20"/>
          <p:cNvSpPr/>
          <p:nvPr/>
        </p:nvSpPr>
        <p:spPr>
          <a:xfrm flipH="1">
            <a:off x="0" y="0"/>
            <a:ext cx="9144000" cy="4795456"/>
          </a:xfrm>
          <a:custGeom>
            <a:rect b="b" l="l" r="r" t="t"/>
            <a:pathLst>
              <a:path extrusionOk="0" h="149858" w="28575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rotWithShape="0" algn="bl">
              <a:schemeClr val="dk1">
                <a:alpha val="2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0"/>
          <p:cNvSpPr/>
          <p:nvPr/>
        </p:nvSpPr>
        <p:spPr>
          <a:xfrm flipH="1">
            <a:off x="4813436" y="4337636"/>
            <a:ext cx="2039164" cy="901982"/>
          </a:xfrm>
          <a:custGeom>
            <a:rect b="b" l="l" r="r" t="t"/>
            <a:pathLst>
              <a:path extrusionOk="0" h="53285" w="120429">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0"/>
          <p:cNvSpPr/>
          <p:nvPr/>
        </p:nvSpPr>
        <p:spPr>
          <a:xfrm>
            <a:off x="90817" y="4193582"/>
            <a:ext cx="712611" cy="1345461"/>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0"/>
          <p:cNvSpPr/>
          <p:nvPr/>
        </p:nvSpPr>
        <p:spPr>
          <a:xfrm rot="572383">
            <a:off x="-864469" y="4453067"/>
            <a:ext cx="6976677" cy="2030350"/>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0"/>
          <p:cNvSpPr/>
          <p:nvPr/>
        </p:nvSpPr>
        <p:spPr>
          <a:xfrm>
            <a:off x="6803365" y="4493574"/>
            <a:ext cx="463680" cy="941205"/>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0"/>
          <p:cNvSpPr/>
          <p:nvPr/>
        </p:nvSpPr>
        <p:spPr>
          <a:xfrm>
            <a:off x="4294775" y="4566853"/>
            <a:ext cx="352165" cy="714845"/>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0"/>
          <p:cNvSpPr/>
          <p:nvPr/>
        </p:nvSpPr>
        <p:spPr>
          <a:xfrm flipH="1">
            <a:off x="7794403" y="4108645"/>
            <a:ext cx="712611" cy="1345461"/>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0"/>
          <p:cNvSpPr/>
          <p:nvPr/>
        </p:nvSpPr>
        <p:spPr>
          <a:xfrm rot="-487666">
            <a:off x="-134836" y="4298100"/>
            <a:ext cx="10944166" cy="3193046"/>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0"/>
          <p:cNvSpPr/>
          <p:nvPr/>
        </p:nvSpPr>
        <p:spPr>
          <a:xfrm flipH="1">
            <a:off x="2619879" y="4493565"/>
            <a:ext cx="578487" cy="761619"/>
          </a:xfrm>
          <a:custGeom>
            <a:rect b="b" l="l" r="r" t="t"/>
            <a:pathLst>
              <a:path extrusionOk="0" h="30214" w="22949">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0"/>
          <p:cNvSpPr/>
          <p:nvPr/>
        </p:nvSpPr>
        <p:spPr>
          <a:xfrm flipH="1">
            <a:off x="3038773" y="4546282"/>
            <a:ext cx="416785" cy="656183"/>
          </a:xfrm>
          <a:custGeom>
            <a:rect b="b" l="l" r="r" t="t"/>
            <a:pathLst>
              <a:path extrusionOk="0" h="38908" w="24713">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0"/>
          <p:cNvSpPr/>
          <p:nvPr/>
        </p:nvSpPr>
        <p:spPr>
          <a:xfrm flipH="1" rot="-9433711">
            <a:off x="1787477" y="4577990"/>
            <a:ext cx="4407138" cy="2091310"/>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0"/>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3"/>
          <p:cNvSpPr/>
          <p:nvPr/>
        </p:nvSpPr>
        <p:spPr>
          <a:xfrm rot="-1208777">
            <a:off x="128366" y="2249684"/>
            <a:ext cx="1466616" cy="2769078"/>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3"/>
          <p:cNvGrpSpPr/>
          <p:nvPr/>
        </p:nvGrpSpPr>
        <p:grpSpPr>
          <a:xfrm>
            <a:off x="6206216" y="2231017"/>
            <a:ext cx="2861871" cy="2043856"/>
            <a:chOff x="6839604" y="2415386"/>
            <a:chExt cx="1244671" cy="888904"/>
          </a:xfrm>
        </p:grpSpPr>
        <p:sp>
          <p:nvSpPr>
            <p:cNvPr id="46" name="Google Shape;46;p3"/>
            <p:cNvSpPr/>
            <p:nvPr/>
          </p:nvSpPr>
          <p:spPr>
            <a:xfrm>
              <a:off x="7334794" y="2415386"/>
              <a:ext cx="240950" cy="845847"/>
            </a:xfrm>
            <a:custGeom>
              <a:rect b="b" l="l" r="r" t="t"/>
              <a:pathLst>
                <a:path extrusionOk="0" h="50154" w="14287">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7604432" y="2668108"/>
              <a:ext cx="223529" cy="613633"/>
            </a:xfrm>
            <a:custGeom>
              <a:rect b="b" l="l" r="r" t="t"/>
              <a:pathLst>
                <a:path extrusionOk="0" h="36385" w="13254">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7067720" y="2615304"/>
              <a:ext cx="240950" cy="661310"/>
            </a:xfrm>
            <a:custGeom>
              <a:rect b="b" l="l" r="r" t="t"/>
              <a:pathLst>
                <a:path extrusionOk="0" h="39212" w="14287">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7863309" y="2610177"/>
              <a:ext cx="220965" cy="633618"/>
            </a:xfrm>
            <a:custGeom>
              <a:rect b="b" l="l" r="r" t="t"/>
              <a:pathLst>
                <a:path extrusionOk="0" h="37570" w="13102">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6839604" y="2764475"/>
              <a:ext cx="187640" cy="539815"/>
            </a:xfrm>
            <a:custGeom>
              <a:rect b="b" l="l" r="r" t="t"/>
              <a:pathLst>
                <a:path extrusionOk="0" h="32008" w="11126">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 name="Google Shape;51;p3"/>
          <p:cNvSpPr/>
          <p:nvPr/>
        </p:nvSpPr>
        <p:spPr>
          <a:xfrm>
            <a:off x="-846475" y="3798770"/>
            <a:ext cx="6976650" cy="2030339"/>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rot="-343340">
            <a:off x="-137132" y="3336503"/>
            <a:ext cx="10944102" cy="3193053"/>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475626" y="2889475"/>
            <a:ext cx="1054748" cy="2140991"/>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flipH="1" rot="-9289321">
            <a:off x="-26403" y="4383542"/>
            <a:ext cx="4407208" cy="209132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2111905" y="1073797"/>
            <a:ext cx="1333961" cy="569982"/>
          </a:xfrm>
          <a:custGeom>
            <a:rect b="b" l="l" r="r" t="t"/>
            <a:pathLst>
              <a:path extrusionOk="0" h="17326" w="40549">
                <a:moveTo>
                  <a:pt x="38238" y="12128"/>
                </a:moveTo>
                <a:cubicBezTo>
                  <a:pt x="38086" y="9696"/>
                  <a:pt x="36049" y="7781"/>
                  <a:pt x="33618" y="7781"/>
                </a:cubicBezTo>
                <a:lnTo>
                  <a:pt x="33344" y="7781"/>
                </a:lnTo>
                <a:cubicBezTo>
                  <a:pt x="32888" y="7265"/>
                  <a:pt x="32311" y="6870"/>
                  <a:pt x="31642" y="6657"/>
                </a:cubicBezTo>
                <a:lnTo>
                  <a:pt x="31642" y="6505"/>
                </a:lnTo>
                <a:cubicBezTo>
                  <a:pt x="31642" y="5289"/>
                  <a:pt x="30730" y="4286"/>
                  <a:pt x="29514" y="4195"/>
                </a:cubicBezTo>
                <a:cubicBezTo>
                  <a:pt x="28116" y="1003"/>
                  <a:pt x="23374" y="1915"/>
                  <a:pt x="23253" y="5380"/>
                </a:cubicBezTo>
                <a:cubicBezTo>
                  <a:pt x="22949" y="5167"/>
                  <a:pt x="22554" y="5046"/>
                  <a:pt x="22159" y="5046"/>
                </a:cubicBezTo>
                <a:cubicBezTo>
                  <a:pt x="22037" y="5046"/>
                  <a:pt x="21885" y="5046"/>
                  <a:pt x="21733" y="5076"/>
                </a:cubicBezTo>
                <a:cubicBezTo>
                  <a:pt x="21763" y="4894"/>
                  <a:pt x="21763" y="4711"/>
                  <a:pt x="21794" y="4499"/>
                </a:cubicBezTo>
                <a:cubicBezTo>
                  <a:pt x="21763" y="2401"/>
                  <a:pt x="20213" y="638"/>
                  <a:pt x="18146" y="304"/>
                </a:cubicBezTo>
                <a:cubicBezTo>
                  <a:pt x="16080" y="0"/>
                  <a:pt x="14073" y="1216"/>
                  <a:pt x="13435" y="3192"/>
                </a:cubicBezTo>
                <a:lnTo>
                  <a:pt x="13374" y="3192"/>
                </a:lnTo>
                <a:cubicBezTo>
                  <a:pt x="12067" y="3192"/>
                  <a:pt x="10912" y="4104"/>
                  <a:pt x="10639" y="5380"/>
                </a:cubicBezTo>
                <a:cubicBezTo>
                  <a:pt x="10426" y="5350"/>
                  <a:pt x="10213" y="5350"/>
                  <a:pt x="10031" y="5350"/>
                </a:cubicBezTo>
                <a:cubicBezTo>
                  <a:pt x="8298" y="5350"/>
                  <a:pt x="6778" y="6383"/>
                  <a:pt x="6110" y="7964"/>
                </a:cubicBezTo>
                <a:cubicBezTo>
                  <a:pt x="4316" y="8481"/>
                  <a:pt x="2979" y="10031"/>
                  <a:pt x="2766" y="11885"/>
                </a:cubicBezTo>
                <a:cubicBezTo>
                  <a:pt x="0" y="13192"/>
                  <a:pt x="912" y="17326"/>
                  <a:pt x="3982" y="17326"/>
                </a:cubicBezTo>
                <a:lnTo>
                  <a:pt x="36657" y="17326"/>
                </a:lnTo>
                <a:cubicBezTo>
                  <a:pt x="39454" y="17326"/>
                  <a:pt x="40548" y="13709"/>
                  <a:pt x="38238" y="12128"/>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2429660" y="-2300"/>
            <a:ext cx="4551913" cy="5143310"/>
          </a:xfrm>
          <a:custGeom>
            <a:rect b="b" l="l" r="r" t="t"/>
            <a:pathLst>
              <a:path extrusionOk="0" h="160741" w="125648">
                <a:moveTo>
                  <a:pt x="42132" y="1"/>
                </a:moveTo>
                <a:cubicBezTo>
                  <a:pt x="31790" y="1"/>
                  <a:pt x="21821" y="2"/>
                  <a:pt x="15181" y="6"/>
                </a:cubicBezTo>
                <a:cubicBezTo>
                  <a:pt x="13264" y="1256"/>
                  <a:pt x="10597" y="3340"/>
                  <a:pt x="8680" y="6471"/>
                </a:cubicBezTo>
                <a:cubicBezTo>
                  <a:pt x="2870" y="15972"/>
                  <a:pt x="8740" y="27295"/>
                  <a:pt x="11347" y="33224"/>
                </a:cubicBezTo>
                <a:cubicBezTo>
                  <a:pt x="11347" y="33224"/>
                  <a:pt x="23873" y="61704"/>
                  <a:pt x="15431" y="95613"/>
                </a:cubicBezTo>
                <a:cubicBezTo>
                  <a:pt x="10395" y="115830"/>
                  <a:pt x="1" y="120283"/>
                  <a:pt x="2953" y="134142"/>
                </a:cubicBezTo>
                <a:cubicBezTo>
                  <a:pt x="5620" y="146655"/>
                  <a:pt x="16717" y="155430"/>
                  <a:pt x="25266" y="160740"/>
                </a:cubicBezTo>
                <a:lnTo>
                  <a:pt x="113527" y="160740"/>
                </a:lnTo>
                <a:cubicBezTo>
                  <a:pt x="117372" y="157763"/>
                  <a:pt x="122063" y="153108"/>
                  <a:pt x="122397" y="147191"/>
                </a:cubicBezTo>
                <a:cubicBezTo>
                  <a:pt x="122849" y="139261"/>
                  <a:pt x="115146" y="134665"/>
                  <a:pt x="110169" y="128843"/>
                </a:cubicBezTo>
                <a:cubicBezTo>
                  <a:pt x="88881" y="103888"/>
                  <a:pt x="113467" y="51084"/>
                  <a:pt x="117611" y="42190"/>
                </a:cubicBezTo>
                <a:cubicBezTo>
                  <a:pt x="121921" y="32939"/>
                  <a:pt x="125647" y="27355"/>
                  <a:pt x="123111" y="20282"/>
                </a:cubicBezTo>
                <a:cubicBezTo>
                  <a:pt x="117182" y="3733"/>
                  <a:pt x="84987" y="6"/>
                  <a:pt x="84987" y="6"/>
                </a:cubicBezTo>
                <a:cubicBezTo>
                  <a:pt x="84987" y="6"/>
                  <a:pt x="62815" y="1"/>
                  <a:pt x="42132" y="1"/>
                </a:cubicBezTo>
                <a:close/>
              </a:path>
            </a:pathLst>
          </a:custGeom>
          <a:solidFill>
            <a:srgbClr val="FFFFFF"/>
          </a:solidFill>
          <a:ln>
            <a:noFill/>
          </a:ln>
          <a:effectLst>
            <a:outerShdw blurRad="457200" rotWithShape="0" algn="bl">
              <a:schemeClr val="dk1">
                <a:alpha val="1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165422" y="1375999"/>
            <a:ext cx="1994166" cy="855020"/>
          </a:xfrm>
          <a:custGeom>
            <a:rect b="b" l="l" r="r" t="t"/>
            <a:pathLst>
              <a:path extrusionOk="0" h="21035" w="4906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167295" y="114275"/>
            <a:ext cx="1913693" cy="855011"/>
          </a:xfrm>
          <a:custGeom>
            <a:rect b="b" l="l" r="r" t="t"/>
            <a:pathLst>
              <a:path extrusionOk="0" h="23345" w="52251">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3"/>
          <p:cNvGrpSpPr/>
          <p:nvPr/>
        </p:nvGrpSpPr>
        <p:grpSpPr>
          <a:xfrm>
            <a:off x="8059700" y="228607"/>
            <a:ext cx="855710" cy="901134"/>
            <a:chOff x="6552528" y="1639799"/>
            <a:chExt cx="559800" cy="589516"/>
          </a:xfrm>
        </p:grpSpPr>
        <p:sp>
          <p:nvSpPr>
            <p:cNvPr id="60" name="Google Shape;60;p3"/>
            <p:cNvSpPr/>
            <p:nvPr/>
          </p:nvSpPr>
          <p:spPr>
            <a:xfrm>
              <a:off x="6552528" y="1639799"/>
              <a:ext cx="559800" cy="589516"/>
            </a:xfrm>
            <a:custGeom>
              <a:rect b="b" l="l" r="r" t="t"/>
              <a:pathLst>
                <a:path extrusionOk="0" h="34955" w="33193">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6663769" y="1765898"/>
              <a:ext cx="337317" cy="337317"/>
            </a:xfrm>
            <a:custGeom>
              <a:rect b="b" l="l" r="r" t="t"/>
              <a:pathLst>
                <a:path extrusionOk="0" h="20001" w="20001">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6721178" y="1823307"/>
              <a:ext cx="222500" cy="222500"/>
            </a:xfrm>
            <a:custGeom>
              <a:rect b="b" l="l" r="r" t="t"/>
              <a:pathLst>
                <a:path extrusionOk="0" h="13193" w="13193">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 name="Google Shape;63;p3"/>
          <p:cNvSpPr/>
          <p:nvPr/>
        </p:nvSpPr>
        <p:spPr>
          <a:xfrm>
            <a:off x="6530963" y="642161"/>
            <a:ext cx="1528734" cy="655164"/>
          </a:xfrm>
          <a:custGeom>
            <a:rect b="b" l="l" r="r" t="t"/>
            <a:pathLst>
              <a:path extrusionOk="0" h="16506" w="38512">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8059699" y="1474417"/>
            <a:ext cx="977608" cy="411940"/>
          </a:xfrm>
          <a:custGeom>
            <a:rect b="b" l="l" r="r" t="t"/>
            <a:pathLst>
              <a:path extrusionOk="0" h="18905" w="44865">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txBox="1"/>
          <p:nvPr>
            <p:ph type="title"/>
          </p:nvPr>
        </p:nvSpPr>
        <p:spPr>
          <a:xfrm>
            <a:off x="2861700" y="2614473"/>
            <a:ext cx="3420600" cy="570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3"/>
          <p:cNvSpPr txBox="1"/>
          <p:nvPr>
            <p:ph idx="1" type="subTitle"/>
          </p:nvPr>
        </p:nvSpPr>
        <p:spPr>
          <a:xfrm>
            <a:off x="3242400" y="3280075"/>
            <a:ext cx="2659200" cy="70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67" name="Google Shape;67;p3"/>
          <p:cNvSpPr txBox="1"/>
          <p:nvPr>
            <p:ph hasCustomPrompt="1" idx="2" type="title"/>
          </p:nvPr>
        </p:nvSpPr>
        <p:spPr>
          <a:xfrm>
            <a:off x="2861700" y="902463"/>
            <a:ext cx="3420600" cy="18450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accent3"/>
              </a:buClr>
              <a:buSzPts val="12000"/>
              <a:buNone/>
              <a:defRPr sz="12000">
                <a:solidFill>
                  <a:schemeClr val="accent3"/>
                </a:solidFill>
              </a:defRPr>
            </a:lvl1pPr>
            <a:lvl2pPr lvl="1" rtl="0" algn="ctr">
              <a:spcBef>
                <a:spcPts val="0"/>
              </a:spcBef>
              <a:spcAft>
                <a:spcPts val="0"/>
              </a:spcAft>
              <a:buClr>
                <a:schemeClr val="accent3"/>
              </a:buClr>
              <a:buSzPts val="12000"/>
              <a:buNone/>
              <a:defRPr sz="12000">
                <a:solidFill>
                  <a:schemeClr val="accent3"/>
                </a:solidFill>
              </a:defRPr>
            </a:lvl2pPr>
            <a:lvl3pPr lvl="2" rtl="0" algn="ctr">
              <a:spcBef>
                <a:spcPts val="0"/>
              </a:spcBef>
              <a:spcAft>
                <a:spcPts val="0"/>
              </a:spcAft>
              <a:buClr>
                <a:schemeClr val="accent3"/>
              </a:buClr>
              <a:buSzPts val="12000"/>
              <a:buNone/>
              <a:defRPr sz="12000">
                <a:solidFill>
                  <a:schemeClr val="accent3"/>
                </a:solidFill>
              </a:defRPr>
            </a:lvl3pPr>
            <a:lvl4pPr lvl="3" rtl="0" algn="ctr">
              <a:spcBef>
                <a:spcPts val="0"/>
              </a:spcBef>
              <a:spcAft>
                <a:spcPts val="0"/>
              </a:spcAft>
              <a:buClr>
                <a:schemeClr val="accent3"/>
              </a:buClr>
              <a:buSzPts val="12000"/>
              <a:buNone/>
              <a:defRPr sz="12000">
                <a:solidFill>
                  <a:schemeClr val="accent3"/>
                </a:solidFill>
              </a:defRPr>
            </a:lvl4pPr>
            <a:lvl5pPr lvl="4" rtl="0" algn="ctr">
              <a:spcBef>
                <a:spcPts val="0"/>
              </a:spcBef>
              <a:spcAft>
                <a:spcPts val="0"/>
              </a:spcAft>
              <a:buClr>
                <a:schemeClr val="accent3"/>
              </a:buClr>
              <a:buSzPts val="12000"/>
              <a:buNone/>
              <a:defRPr sz="12000">
                <a:solidFill>
                  <a:schemeClr val="accent3"/>
                </a:solidFill>
              </a:defRPr>
            </a:lvl5pPr>
            <a:lvl6pPr lvl="5" rtl="0" algn="ctr">
              <a:spcBef>
                <a:spcPts val="0"/>
              </a:spcBef>
              <a:spcAft>
                <a:spcPts val="0"/>
              </a:spcAft>
              <a:buClr>
                <a:schemeClr val="accent3"/>
              </a:buClr>
              <a:buSzPts val="12000"/>
              <a:buNone/>
              <a:defRPr sz="12000">
                <a:solidFill>
                  <a:schemeClr val="accent3"/>
                </a:solidFill>
              </a:defRPr>
            </a:lvl6pPr>
            <a:lvl7pPr lvl="6" rtl="0" algn="ctr">
              <a:spcBef>
                <a:spcPts val="0"/>
              </a:spcBef>
              <a:spcAft>
                <a:spcPts val="0"/>
              </a:spcAft>
              <a:buClr>
                <a:schemeClr val="accent3"/>
              </a:buClr>
              <a:buSzPts val="12000"/>
              <a:buNone/>
              <a:defRPr sz="12000">
                <a:solidFill>
                  <a:schemeClr val="accent3"/>
                </a:solidFill>
              </a:defRPr>
            </a:lvl7pPr>
            <a:lvl8pPr lvl="7" rtl="0" algn="ctr">
              <a:spcBef>
                <a:spcPts val="0"/>
              </a:spcBef>
              <a:spcAft>
                <a:spcPts val="0"/>
              </a:spcAft>
              <a:buClr>
                <a:schemeClr val="accent3"/>
              </a:buClr>
              <a:buSzPts val="12000"/>
              <a:buNone/>
              <a:defRPr sz="12000">
                <a:solidFill>
                  <a:schemeClr val="accent3"/>
                </a:solidFill>
              </a:defRPr>
            </a:lvl8pPr>
            <a:lvl9pPr lvl="8" rtl="0" algn="ctr">
              <a:spcBef>
                <a:spcPts val="0"/>
              </a:spcBef>
              <a:spcAft>
                <a:spcPts val="0"/>
              </a:spcAft>
              <a:buClr>
                <a:schemeClr val="accent3"/>
              </a:buClr>
              <a:buSzPts val="12000"/>
              <a:buNone/>
              <a:defRPr sz="12000">
                <a:solidFill>
                  <a:schemeClr val="accent3"/>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8">
    <p:spTree>
      <p:nvGrpSpPr>
        <p:cNvPr id="381" name="Shape 381"/>
        <p:cNvGrpSpPr/>
        <p:nvPr/>
      </p:nvGrpSpPr>
      <p:grpSpPr>
        <a:xfrm>
          <a:off x="0" y="0"/>
          <a:ext cx="0" cy="0"/>
          <a:chOff x="0" y="0"/>
          <a:chExt cx="0" cy="0"/>
        </a:xfrm>
      </p:grpSpPr>
      <p:sp>
        <p:nvSpPr>
          <p:cNvPr id="382" name="Google Shape;382;p21"/>
          <p:cNvSpPr/>
          <p:nvPr/>
        </p:nvSpPr>
        <p:spPr>
          <a:xfrm>
            <a:off x="44875" y="3328024"/>
            <a:ext cx="640913" cy="1300963"/>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rot="-1800100">
            <a:off x="853888" y="3436941"/>
            <a:ext cx="618075" cy="1213731"/>
          </a:xfrm>
          <a:custGeom>
            <a:rect b="b" l="l" r="r" t="t"/>
            <a:pathLst>
              <a:path extrusionOk="0" h="83537" w="4254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686673" y="4069388"/>
            <a:ext cx="3776696" cy="1213883"/>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rot="-378995">
            <a:off x="-512174" y="3794225"/>
            <a:ext cx="5930748" cy="1906511"/>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p:nvPr/>
        </p:nvSpPr>
        <p:spPr>
          <a:xfrm>
            <a:off x="0" y="0"/>
            <a:ext cx="9144000" cy="5143520"/>
          </a:xfrm>
          <a:custGeom>
            <a:rect b="b" l="l" r="r" t="t"/>
            <a:pathLst>
              <a:path extrusionOk="0" h="160735" w="285750">
                <a:moveTo>
                  <a:pt x="0" y="0"/>
                </a:moveTo>
                <a:cubicBezTo>
                  <a:pt x="0" y="3131"/>
                  <a:pt x="24" y="27075"/>
                  <a:pt x="24" y="54150"/>
                </a:cubicBezTo>
                <a:lnTo>
                  <a:pt x="24" y="94178"/>
                </a:lnTo>
                <a:cubicBezTo>
                  <a:pt x="5715" y="94690"/>
                  <a:pt x="11275" y="96202"/>
                  <a:pt x="16443" y="98655"/>
                </a:cubicBezTo>
                <a:cubicBezTo>
                  <a:pt x="22515" y="101560"/>
                  <a:pt x="26420" y="105001"/>
                  <a:pt x="28682" y="107013"/>
                </a:cubicBezTo>
                <a:cubicBezTo>
                  <a:pt x="31933" y="109930"/>
                  <a:pt x="40505" y="121694"/>
                  <a:pt x="40505" y="121694"/>
                </a:cubicBezTo>
                <a:cubicBezTo>
                  <a:pt x="41148" y="122741"/>
                  <a:pt x="41850" y="123825"/>
                  <a:pt x="42612" y="124908"/>
                </a:cubicBezTo>
                <a:cubicBezTo>
                  <a:pt x="44672" y="127825"/>
                  <a:pt x="46958" y="130576"/>
                  <a:pt x="49470" y="133112"/>
                </a:cubicBezTo>
                <a:cubicBezTo>
                  <a:pt x="51304" y="134695"/>
                  <a:pt x="53269" y="136136"/>
                  <a:pt x="55340" y="137398"/>
                </a:cubicBezTo>
                <a:cubicBezTo>
                  <a:pt x="59186" y="139743"/>
                  <a:pt x="61865" y="140112"/>
                  <a:pt x="63746" y="141470"/>
                </a:cubicBezTo>
                <a:cubicBezTo>
                  <a:pt x="66449" y="143422"/>
                  <a:pt x="71426" y="147018"/>
                  <a:pt x="73735" y="153090"/>
                </a:cubicBezTo>
                <a:cubicBezTo>
                  <a:pt x="73735" y="153090"/>
                  <a:pt x="73866" y="153447"/>
                  <a:pt x="76176" y="160734"/>
                </a:cubicBezTo>
                <a:lnTo>
                  <a:pt x="285750" y="160734"/>
                </a:lnTo>
                <a:lnTo>
                  <a:pt x="285750" y="0"/>
                </a:lnTo>
                <a:close/>
              </a:path>
            </a:pathLst>
          </a:custGeom>
          <a:solidFill>
            <a:srgbClr val="FFFFFF"/>
          </a:solidFill>
          <a:ln>
            <a:noFill/>
          </a:ln>
          <a:effectLst>
            <a:outerShdw blurRad="442913" rotWithShape="0" algn="bl">
              <a:schemeClr val="dk1">
                <a:alpha val="2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1526621" y="4366665"/>
            <a:ext cx="578487" cy="761619"/>
          </a:xfrm>
          <a:custGeom>
            <a:rect b="b" l="l" r="r" t="t"/>
            <a:pathLst>
              <a:path extrusionOk="0" h="30214" w="22949">
                <a:moveTo>
                  <a:pt x="14469" y="20000"/>
                </a:moveTo>
                <a:cubicBezTo>
                  <a:pt x="12341" y="20791"/>
                  <a:pt x="11642" y="22432"/>
                  <a:pt x="12189" y="23952"/>
                </a:cubicBezTo>
                <a:lnTo>
                  <a:pt x="7569" y="25502"/>
                </a:lnTo>
                <a:lnTo>
                  <a:pt x="10122" y="19605"/>
                </a:lnTo>
                <a:lnTo>
                  <a:pt x="14712" y="17751"/>
                </a:lnTo>
                <a:cubicBezTo>
                  <a:pt x="15259" y="18937"/>
                  <a:pt x="16596" y="19514"/>
                  <a:pt x="18390" y="18845"/>
                </a:cubicBezTo>
                <a:cubicBezTo>
                  <a:pt x="20274" y="18146"/>
                  <a:pt x="22007" y="14772"/>
                  <a:pt x="22007" y="14772"/>
                </a:cubicBezTo>
                <a:cubicBezTo>
                  <a:pt x="22007" y="14772"/>
                  <a:pt x="18481" y="13344"/>
                  <a:pt x="16596" y="14043"/>
                </a:cubicBezTo>
                <a:cubicBezTo>
                  <a:pt x="14712" y="14742"/>
                  <a:pt x="14134" y="16140"/>
                  <a:pt x="14590" y="17447"/>
                </a:cubicBezTo>
                <a:lnTo>
                  <a:pt x="10426" y="18845"/>
                </a:lnTo>
                <a:lnTo>
                  <a:pt x="12554" y="13952"/>
                </a:lnTo>
                <a:lnTo>
                  <a:pt x="16627" y="12280"/>
                </a:lnTo>
                <a:cubicBezTo>
                  <a:pt x="17113" y="13313"/>
                  <a:pt x="18298" y="13830"/>
                  <a:pt x="19818" y="13253"/>
                </a:cubicBezTo>
                <a:cubicBezTo>
                  <a:pt x="21460" y="12645"/>
                  <a:pt x="22949" y="9696"/>
                  <a:pt x="22949" y="9696"/>
                </a:cubicBezTo>
                <a:cubicBezTo>
                  <a:pt x="22949" y="9696"/>
                  <a:pt x="19909" y="8480"/>
                  <a:pt x="18268" y="9088"/>
                </a:cubicBezTo>
                <a:cubicBezTo>
                  <a:pt x="16657" y="9696"/>
                  <a:pt x="16140" y="10912"/>
                  <a:pt x="16535" y="12037"/>
                </a:cubicBezTo>
                <a:lnTo>
                  <a:pt x="12827" y="13283"/>
                </a:lnTo>
                <a:lnTo>
                  <a:pt x="14529" y="9423"/>
                </a:lnTo>
                <a:cubicBezTo>
                  <a:pt x="16171" y="10091"/>
                  <a:pt x="18055" y="9423"/>
                  <a:pt x="19119" y="7113"/>
                </a:cubicBezTo>
                <a:cubicBezTo>
                  <a:pt x="20183" y="4803"/>
                  <a:pt x="18663" y="0"/>
                  <a:pt x="18663" y="0"/>
                </a:cubicBezTo>
                <a:cubicBezTo>
                  <a:pt x="18663" y="0"/>
                  <a:pt x="14104" y="1945"/>
                  <a:pt x="13010" y="4316"/>
                </a:cubicBezTo>
                <a:cubicBezTo>
                  <a:pt x="11946" y="6626"/>
                  <a:pt x="12675" y="8511"/>
                  <a:pt x="14286" y="9301"/>
                </a:cubicBezTo>
                <a:lnTo>
                  <a:pt x="12432" y="13101"/>
                </a:lnTo>
                <a:lnTo>
                  <a:pt x="10973" y="9483"/>
                </a:lnTo>
                <a:cubicBezTo>
                  <a:pt x="12098" y="9028"/>
                  <a:pt x="12675" y="7842"/>
                  <a:pt x="12067" y="6231"/>
                </a:cubicBezTo>
                <a:cubicBezTo>
                  <a:pt x="11490" y="4620"/>
                  <a:pt x="8541" y="3100"/>
                  <a:pt x="8541" y="3100"/>
                </a:cubicBezTo>
                <a:cubicBezTo>
                  <a:pt x="8541" y="3100"/>
                  <a:pt x="7295" y="6170"/>
                  <a:pt x="7903" y="7781"/>
                </a:cubicBezTo>
                <a:cubicBezTo>
                  <a:pt x="8481" y="9301"/>
                  <a:pt x="9636" y="9879"/>
                  <a:pt x="10730" y="9575"/>
                </a:cubicBezTo>
                <a:lnTo>
                  <a:pt x="12128" y="13739"/>
                </a:lnTo>
                <a:lnTo>
                  <a:pt x="9788" y="18572"/>
                </a:lnTo>
                <a:lnTo>
                  <a:pt x="8146" y="14499"/>
                </a:lnTo>
                <a:cubicBezTo>
                  <a:pt x="9453" y="13982"/>
                  <a:pt x="10122" y="12614"/>
                  <a:pt x="9423" y="10730"/>
                </a:cubicBezTo>
                <a:cubicBezTo>
                  <a:pt x="8754" y="8876"/>
                  <a:pt x="5350" y="7113"/>
                  <a:pt x="5350" y="7113"/>
                </a:cubicBezTo>
                <a:cubicBezTo>
                  <a:pt x="5350" y="7113"/>
                  <a:pt x="3921" y="10669"/>
                  <a:pt x="4620" y="12523"/>
                </a:cubicBezTo>
                <a:cubicBezTo>
                  <a:pt x="5259" y="14316"/>
                  <a:pt x="6596" y="14955"/>
                  <a:pt x="7873" y="14590"/>
                </a:cubicBezTo>
                <a:lnTo>
                  <a:pt x="9453" y="19301"/>
                </a:lnTo>
                <a:lnTo>
                  <a:pt x="6657" y="25076"/>
                </a:lnTo>
                <a:lnTo>
                  <a:pt x="4803" y="20547"/>
                </a:lnTo>
                <a:cubicBezTo>
                  <a:pt x="6292" y="19970"/>
                  <a:pt x="7082" y="18389"/>
                  <a:pt x="6292" y="16262"/>
                </a:cubicBezTo>
                <a:cubicBezTo>
                  <a:pt x="5502" y="14134"/>
                  <a:pt x="1611" y="12128"/>
                  <a:pt x="1611" y="12128"/>
                </a:cubicBezTo>
                <a:cubicBezTo>
                  <a:pt x="1611" y="12128"/>
                  <a:pt x="0" y="16201"/>
                  <a:pt x="791" y="18329"/>
                </a:cubicBezTo>
                <a:cubicBezTo>
                  <a:pt x="1550" y="20335"/>
                  <a:pt x="3070" y="21064"/>
                  <a:pt x="4499" y="20669"/>
                </a:cubicBezTo>
                <a:lnTo>
                  <a:pt x="6262" y="25897"/>
                </a:lnTo>
                <a:lnTo>
                  <a:pt x="4438" y="29727"/>
                </a:lnTo>
                <a:lnTo>
                  <a:pt x="5502" y="30213"/>
                </a:lnTo>
                <a:lnTo>
                  <a:pt x="7204" y="26323"/>
                </a:lnTo>
                <a:lnTo>
                  <a:pt x="12310" y="24256"/>
                </a:lnTo>
                <a:cubicBezTo>
                  <a:pt x="12949" y="25593"/>
                  <a:pt x="14499" y="26292"/>
                  <a:pt x="16505" y="25532"/>
                </a:cubicBezTo>
                <a:cubicBezTo>
                  <a:pt x="18663" y="24712"/>
                  <a:pt x="20669" y="20851"/>
                  <a:pt x="20669" y="20851"/>
                </a:cubicBezTo>
                <a:cubicBezTo>
                  <a:pt x="20669" y="20851"/>
                  <a:pt x="16627" y="19240"/>
                  <a:pt x="14469" y="20000"/>
                </a:cubicBezTo>
                <a:close/>
              </a:path>
            </a:pathLst>
          </a:custGeom>
          <a:gradFill>
            <a:gsLst>
              <a:gs pos="0">
                <a:schemeClr val="accent2"/>
              </a:gs>
              <a:gs pos="100000">
                <a:schemeClr val="accent1"/>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1269429" y="4419382"/>
            <a:ext cx="416785" cy="656183"/>
          </a:xfrm>
          <a:custGeom>
            <a:rect b="b" l="l" r="r" t="t"/>
            <a:pathLst>
              <a:path extrusionOk="0" h="38908" w="24713">
                <a:moveTo>
                  <a:pt x="12341" y="1"/>
                </a:moveTo>
                <a:cubicBezTo>
                  <a:pt x="12341" y="1"/>
                  <a:pt x="8390" y="4317"/>
                  <a:pt x="8390" y="7387"/>
                </a:cubicBezTo>
                <a:cubicBezTo>
                  <a:pt x="8390" y="10396"/>
                  <a:pt x="10062" y="12038"/>
                  <a:pt x="12189" y="12129"/>
                </a:cubicBezTo>
                <a:lnTo>
                  <a:pt x="12068" y="17114"/>
                </a:lnTo>
                <a:lnTo>
                  <a:pt x="8724" y="13953"/>
                </a:lnTo>
                <a:cubicBezTo>
                  <a:pt x="9697" y="12919"/>
                  <a:pt x="9727" y="11339"/>
                  <a:pt x="8299" y="9910"/>
                </a:cubicBezTo>
                <a:cubicBezTo>
                  <a:pt x="6870" y="8481"/>
                  <a:pt x="2980" y="8299"/>
                  <a:pt x="2980" y="8299"/>
                </a:cubicBezTo>
                <a:lnTo>
                  <a:pt x="2980" y="8299"/>
                </a:lnTo>
                <a:cubicBezTo>
                  <a:pt x="2980" y="8299"/>
                  <a:pt x="3162" y="12190"/>
                  <a:pt x="4590" y="13618"/>
                </a:cubicBezTo>
                <a:cubicBezTo>
                  <a:pt x="5365" y="14392"/>
                  <a:pt x="6187" y="14738"/>
                  <a:pt x="6943" y="14738"/>
                </a:cubicBezTo>
                <a:cubicBezTo>
                  <a:pt x="7523" y="14738"/>
                  <a:pt x="8063" y="14535"/>
                  <a:pt x="8512" y="14165"/>
                </a:cubicBezTo>
                <a:lnTo>
                  <a:pt x="12068" y="17934"/>
                </a:lnTo>
                <a:lnTo>
                  <a:pt x="11916" y="24257"/>
                </a:lnTo>
                <a:lnTo>
                  <a:pt x="8147" y="20700"/>
                </a:lnTo>
                <a:cubicBezTo>
                  <a:pt x="9302" y="19515"/>
                  <a:pt x="9332" y="17691"/>
                  <a:pt x="7691" y="16050"/>
                </a:cubicBezTo>
                <a:cubicBezTo>
                  <a:pt x="6050" y="14378"/>
                  <a:pt x="1521" y="14165"/>
                  <a:pt x="1521" y="14165"/>
                </a:cubicBezTo>
                <a:lnTo>
                  <a:pt x="1521" y="14165"/>
                </a:lnTo>
                <a:cubicBezTo>
                  <a:pt x="1521" y="14165"/>
                  <a:pt x="1733" y="18664"/>
                  <a:pt x="3405" y="20336"/>
                </a:cubicBezTo>
                <a:cubicBezTo>
                  <a:pt x="4294" y="21225"/>
                  <a:pt x="5231" y="21623"/>
                  <a:pt x="6092" y="21623"/>
                </a:cubicBezTo>
                <a:cubicBezTo>
                  <a:pt x="6762" y="21623"/>
                  <a:pt x="7385" y="21382"/>
                  <a:pt x="7904" y="20944"/>
                </a:cubicBezTo>
                <a:lnTo>
                  <a:pt x="11916" y="25199"/>
                </a:lnTo>
                <a:lnTo>
                  <a:pt x="11764" y="32798"/>
                </a:lnTo>
                <a:lnTo>
                  <a:pt x="7569" y="28877"/>
                </a:lnTo>
                <a:cubicBezTo>
                  <a:pt x="8876" y="27509"/>
                  <a:pt x="8937" y="25412"/>
                  <a:pt x="7053" y="23558"/>
                </a:cubicBezTo>
                <a:cubicBezTo>
                  <a:pt x="5138" y="21673"/>
                  <a:pt x="1" y="21399"/>
                  <a:pt x="1" y="21399"/>
                </a:cubicBezTo>
                <a:lnTo>
                  <a:pt x="1" y="21399"/>
                </a:lnTo>
                <a:cubicBezTo>
                  <a:pt x="1" y="21400"/>
                  <a:pt x="214" y="26536"/>
                  <a:pt x="2128" y="28451"/>
                </a:cubicBezTo>
                <a:cubicBezTo>
                  <a:pt x="3139" y="29461"/>
                  <a:pt x="4216" y="29912"/>
                  <a:pt x="5210" y="29912"/>
                </a:cubicBezTo>
                <a:cubicBezTo>
                  <a:pt x="5979" y="29912"/>
                  <a:pt x="6698" y="29641"/>
                  <a:pt x="7296" y="29150"/>
                </a:cubicBezTo>
                <a:lnTo>
                  <a:pt x="11733" y="33892"/>
                </a:lnTo>
                <a:lnTo>
                  <a:pt x="11642" y="38907"/>
                </a:lnTo>
                <a:lnTo>
                  <a:pt x="13040" y="38907"/>
                </a:lnTo>
                <a:lnTo>
                  <a:pt x="12949" y="33862"/>
                </a:lnTo>
                <a:lnTo>
                  <a:pt x="17417" y="29120"/>
                </a:lnTo>
                <a:cubicBezTo>
                  <a:pt x="18003" y="29626"/>
                  <a:pt x="18717" y="29904"/>
                  <a:pt x="19486" y="29904"/>
                </a:cubicBezTo>
                <a:cubicBezTo>
                  <a:pt x="20471" y="29904"/>
                  <a:pt x="21546" y="29446"/>
                  <a:pt x="22554" y="28421"/>
                </a:cubicBezTo>
                <a:cubicBezTo>
                  <a:pt x="24469" y="26536"/>
                  <a:pt x="24712" y="21369"/>
                  <a:pt x="24712" y="21369"/>
                </a:cubicBezTo>
                <a:lnTo>
                  <a:pt x="24712" y="21369"/>
                </a:lnTo>
                <a:cubicBezTo>
                  <a:pt x="24712" y="21369"/>
                  <a:pt x="19545" y="21612"/>
                  <a:pt x="17630" y="23527"/>
                </a:cubicBezTo>
                <a:cubicBezTo>
                  <a:pt x="15746" y="25412"/>
                  <a:pt x="15806" y="27509"/>
                  <a:pt x="17114" y="28846"/>
                </a:cubicBezTo>
                <a:lnTo>
                  <a:pt x="12919" y="32798"/>
                </a:lnTo>
                <a:lnTo>
                  <a:pt x="12767" y="25199"/>
                </a:lnTo>
                <a:lnTo>
                  <a:pt x="16749" y="20974"/>
                </a:lnTo>
                <a:cubicBezTo>
                  <a:pt x="17263" y="21396"/>
                  <a:pt x="17880" y="21629"/>
                  <a:pt x="18542" y="21629"/>
                </a:cubicBezTo>
                <a:cubicBezTo>
                  <a:pt x="19408" y="21629"/>
                  <a:pt x="20352" y="21231"/>
                  <a:pt x="21247" y="20336"/>
                </a:cubicBezTo>
                <a:cubicBezTo>
                  <a:pt x="22919" y="18664"/>
                  <a:pt x="23132" y="14165"/>
                  <a:pt x="23132" y="14165"/>
                </a:cubicBezTo>
                <a:lnTo>
                  <a:pt x="23132" y="14165"/>
                </a:lnTo>
                <a:cubicBezTo>
                  <a:pt x="23132" y="14165"/>
                  <a:pt x="18633" y="14378"/>
                  <a:pt x="16962" y="16050"/>
                </a:cubicBezTo>
                <a:cubicBezTo>
                  <a:pt x="15290" y="17722"/>
                  <a:pt x="15351" y="19545"/>
                  <a:pt x="16506" y="20731"/>
                </a:cubicBezTo>
                <a:lnTo>
                  <a:pt x="12737" y="24287"/>
                </a:lnTo>
                <a:lnTo>
                  <a:pt x="12585" y="17965"/>
                </a:lnTo>
                <a:lnTo>
                  <a:pt x="16141" y="14165"/>
                </a:lnTo>
                <a:cubicBezTo>
                  <a:pt x="16594" y="14552"/>
                  <a:pt x="17141" y="14763"/>
                  <a:pt x="17727" y="14763"/>
                </a:cubicBezTo>
                <a:cubicBezTo>
                  <a:pt x="18478" y="14763"/>
                  <a:pt x="19294" y="14417"/>
                  <a:pt x="20062" y="13649"/>
                </a:cubicBezTo>
                <a:cubicBezTo>
                  <a:pt x="21490" y="12190"/>
                  <a:pt x="21673" y="8299"/>
                  <a:pt x="21673" y="8299"/>
                </a:cubicBezTo>
                <a:lnTo>
                  <a:pt x="21673" y="8299"/>
                </a:lnTo>
                <a:cubicBezTo>
                  <a:pt x="21673" y="8299"/>
                  <a:pt x="17782" y="8481"/>
                  <a:pt x="16323" y="9910"/>
                </a:cubicBezTo>
                <a:cubicBezTo>
                  <a:pt x="14895" y="11369"/>
                  <a:pt x="14955" y="12949"/>
                  <a:pt x="15928" y="13953"/>
                </a:cubicBezTo>
                <a:lnTo>
                  <a:pt x="12585" y="17114"/>
                </a:lnTo>
                <a:lnTo>
                  <a:pt x="12493" y="12129"/>
                </a:lnTo>
                <a:cubicBezTo>
                  <a:pt x="14591" y="12038"/>
                  <a:pt x="16293" y="10396"/>
                  <a:pt x="16293" y="7387"/>
                </a:cubicBezTo>
                <a:cubicBezTo>
                  <a:pt x="16293" y="4317"/>
                  <a:pt x="12341" y="1"/>
                  <a:pt x="12341"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flipH="1" rot="-9153766">
            <a:off x="-472470" y="4433091"/>
            <a:ext cx="2432850" cy="122218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txBox="1"/>
          <p:nvPr>
            <p:ph idx="1" type="subTitle"/>
          </p:nvPr>
        </p:nvSpPr>
        <p:spPr>
          <a:xfrm flipH="1">
            <a:off x="1475265" y="2267550"/>
            <a:ext cx="2768700" cy="1083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391" name="Google Shape;391;p21"/>
          <p:cNvSpPr txBox="1"/>
          <p:nvPr>
            <p:ph type="title"/>
          </p:nvPr>
        </p:nvSpPr>
        <p:spPr>
          <a:xfrm flipH="1">
            <a:off x="1345965" y="1792650"/>
            <a:ext cx="2898000" cy="474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r">
              <a:spcBef>
                <a:spcPts val="0"/>
              </a:spcBef>
              <a:spcAft>
                <a:spcPts val="0"/>
              </a:spcAft>
              <a:buSzPts val="3000"/>
              <a:buFont typeface="Roboto Condensed"/>
              <a:buNone/>
              <a:defRPr>
                <a:latin typeface="Roboto Condensed"/>
                <a:ea typeface="Roboto Condensed"/>
                <a:cs typeface="Roboto Condensed"/>
                <a:sym typeface="Roboto Condensed"/>
              </a:defRPr>
            </a:lvl2pPr>
            <a:lvl3pPr lvl="2" rtl="0" algn="r">
              <a:spcBef>
                <a:spcPts val="0"/>
              </a:spcBef>
              <a:spcAft>
                <a:spcPts val="0"/>
              </a:spcAft>
              <a:buSzPts val="3000"/>
              <a:buFont typeface="Roboto Condensed"/>
              <a:buNone/>
              <a:defRPr>
                <a:latin typeface="Roboto Condensed"/>
                <a:ea typeface="Roboto Condensed"/>
                <a:cs typeface="Roboto Condensed"/>
                <a:sym typeface="Roboto Condensed"/>
              </a:defRPr>
            </a:lvl3pPr>
            <a:lvl4pPr lvl="3" rtl="0" algn="r">
              <a:spcBef>
                <a:spcPts val="0"/>
              </a:spcBef>
              <a:spcAft>
                <a:spcPts val="0"/>
              </a:spcAft>
              <a:buSzPts val="3000"/>
              <a:buFont typeface="Roboto Condensed"/>
              <a:buNone/>
              <a:defRPr>
                <a:latin typeface="Roboto Condensed"/>
                <a:ea typeface="Roboto Condensed"/>
                <a:cs typeface="Roboto Condensed"/>
                <a:sym typeface="Roboto Condensed"/>
              </a:defRPr>
            </a:lvl4pPr>
            <a:lvl5pPr lvl="4" rtl="0" algn="r">
              <a:spcBef>
                <a:spcPts val="0"/>
              </a:spcBef>
              <a:spcAft>
                <a:spcPts val="0"/>
              </a:spcAft>
              <a:buSzPts val="3000"/>
              <a:buFont typeface="Roboto Condensed"/>
              <a:buNone/>
              <a:defRPr>
                <a:latin typeface="Roboto Condensed"/>
                <a:ea typeface="Roboto Condensed"/>
                <a:cs typeface="Roboto Condensed"/>
                <a:sym typeface="Roboto Condensed"/>
              </a:defRPr>
            </a:lvl5pPr>
            <a:lvl6pPr lvl="5" rtl="0" algn="r">
              <a:spcBef>
                <a:spcPts val="0"/>
              </a:spcBef>
              <a:spcAft>
                <a:spcPts val="0"/>
              </a:spcAft>
              <a:buSzPts val="3000"/>
              <a:buFont typeface="Roboto Condensed"/>
              <a:buNone/>
              <a:defRPr>
                <a:latin typeface="Roboto Condensed"/>
                <a:ea typeface="Roboto Condensed"/>
                <a:cs typeface="Roboto Condensed"/>
                <a:sym typeface="Roboto Condensed"/>
              </a:defRPr>
            </a:lvl6pPr>
            <a:lvl7pPr lvl="6" rtl="0" algn="r">
              <a:spcBef>
                <a:spcPts val="0"/>
              </a:spcBef>
              <a:spcAft>
                <a:spcPts val="0"/>
              </a:spcAft>
              <a:buSzPts val="3000"/>
              <a:buFont typeface="Roboto Condensed"/>
              <a:buNone/>
              <a:defRPr>
                <a:latin typeface="Roboto Condensed"/>
                <a:ea typeface="Roboto Condensed"/>
                <a:cs typeface="Roboto Condensed"/>
                <a:sym typeface="Roboto Condensed"/>
              </a:defRPr>
            </a:lvl7pPr>
            <a:lvl8pPr lvl="7" rtl="0" algn="r">
              <a:spcBef>
                <a:spcPts val="0"/>
              </a:spcBef>
              <a:spcAft>
                <a:spcPts val="0"/>
              </a:spcAft>
              <a:buSzPts val="3000"/>
              <a:buFont typeface="Roboto Condensed"/>
              <a:buNone/>
              <a:defRPr>
                <a:latin typeface="Roboto Condensed"/>
                <a:ea typeface="Roboto Condensed"/>
                <a:cs typeface="Roboto Condensed"/>
                <a:sym typeface="Roboto Condensed"/>
              </a:defRPr>
            </a:lvl8pPr>
            <a:lvl9pPr lvl="8" rtl="0" algn="r">
              <a:spcBef>
                <a:spcPts val="0"/>
              </a:spcBef>
              <a:spcAft>
                <a:spcPts val="0"/>
              </a:spcAft>
              <a:buSzPts val="3000"/>
              <a:buFont typeface="Roboto Condensed"/>
              <a:buNone/>
              <a:defRPr>
                <a:latin typeface="Roboto Condensed"/>
                <a:ea typeface="Roboto Condensed"/>
                <a:cs typeface="Roboto Condensed"/>
                <a:sym typeface="Roboto Condensed"/>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392" name="Shape 392"/>
        <p:cNvGrpSpPr/>
        <p:nvPr/>
      </p:nvGrpSpPr>
      <p:grpSpPr>
        <a:xfrm>
          <a:off x="0" y="0"/>
          <a:ext cx="0" cy="0"/>
          <a:chOff x="0" y="0"/>
          <a:chExt cx="0" cy="0"/>
        </a:xfrm>
      </p:grpSpPr>
      <p:sp>
        <p:nvSpPr>
          <p:cNvPr id="393" name="Google Shape;393;p22"/>
          <p:cNvSpPr/>
          <p:nvPr/>
        </p:nvSpPr>
        <p:spPr>
          <a:xfrm>
            <a:off x="1446426" y="2487975"/>
            <a:ext cx="1054748" cy="2140991"/>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2"/>
          <p:cNvSpPr/>
          <p:nvPr/>
        </p:nvSpPr>
        <p:spPr>
          <a:xfrm flipH="1">
            <a:off x="2515849" y="2248622"/>
            <a:ext cx="1313645" cy="2480258"/>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285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2"/>
          <p:cNvSpPr/>
          <p:nvPr/>
        </p:nvSpPr>
        <p:spPr>
          <a:xfrm flipH="1">
            <a:off x="-198134" y="1783839"/>
            <a:ext cx="1373817" cy="2122963"/>
          </a:xfrm>
          <a:custGeom>
            <a:rect b="b" l="l" r="r" t="t"/>
            <a:pathLst>
              <a:path extrusionOk="0" h="107261" w="69411">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2"/>
          <p:cNvSpPr/>
          <p:nvPr/>
        </p:nvSpPr>
        <p:spPr>
          <a:xfrm>
            <a:off x="-252798" y="3871938"/>
            <a:ext cx="3776696" cy="1213883"/>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2"/>
          <p:cNvSpPr/>
          <p:nvPr/>
        </p:nvSpPr>
        <p:spPr>
          <a:xfrm rot="-378995">
            <a:off x="-512174" y="3794225"/>
            <a:ext cx="5930748" cy="1906511"/>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2"/>
          <p:cNvSpPr/>
          <p:nvPr/>
        </p:nvSpPr>
        <p:spPr>
          <a:xfrm flipH="1">
            <a:off x="502110" y="2735039"/>
            <a:ext cx="1265884" cy="2485852"/>
          </a:xfrm>
          <a:custGeom>
            <a:rect b="b" l="l" r="r" t="t"/>
            <a:pathLst>
              <a:path extrusionOk="0" h="83537" w="4254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2"/>
          <p:cNvSpPr/>
          <p:nvPr/>
        </p:nvSpPr>
        <p:spPr>
          <a:xfrm flipH="1" rot="-9153766">
            <a:off x="-472470" y="4433091"/>
            <a:ext cx="2432850" cy="122218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2"/>
          <p:cNvSpPr/>
          <p:nvPr/>
        </p:nvSpPr>
        <p:spPr>
          <a:xfrm>
            <a:off x="3170772" y="3481736"/>
            <a:ext cx="3779" cy="10326"/>
          </a:xfrm>
          <a:custGeom>
            <a:rect b="b" l="l" r="r" t="t"/>
            <a:pathLst>
              <a:path extrusionOk="0" h="347" w="127">
                <a:moveTo>
                  <a:pt x="95" y="346"/>
                </a:moveTo>
                <a:cubicBezTo>
                  <a:pt x="127" y="220"/>
                  <a:pt x="127" y="94"/>
                  <a:pt x="127" y="0"/>
                </a:cubicBezTo>
                <a:lnTo>
                  <a:pt x="1" y="32"/>
                </a:lnTo>
                <a:cubicBezTo>
                  <a:pt x="32" y="126"/>
                  <a:pt x="64" y="220"/>
                  <a:pt x="95" y="346"/>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2"/>
          <p:cNvSpPr/>
          <p:nvPr/>
        </p:nvSpPr>
        <p:spPr>
          <a:xfrm>
            <a:off x="3005052" y="2626892"/>
            <a:ext cx="2827" cy="15950"/>
          </a:xfrm>
          <a:custGeom>
            <a:rect b="b" l="l" r="r" t="t"/>
            <a:pathLst>
              <a:path extrusionOk="0" h="536" w="95">
                <a:moveTo>
                  <a:pt x="32" y="535"/>
                </a:moveTo>
                <a:cubicBezTo>
                  <a:pt x="32" y="378"/>
                  <a:pt x="64" y="252"/>
                  <a:pt x="95" y="126"/>
                </a:cubicBezTo>
                <a:lnTo>
                  <a:pt x="1" y="0"/>
                </a:lnTo>
                <a:cubicBezTo>
                  <a:pt x="1" y="189"/>
                  <a:pt x="1" y="347"/>
                  <a:pt x="32" y="535"/>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2"/>
          <p:cNvSpPr/>
          <p:nvPr/>
        </p:nvSpPr>
        <p:spPr>
          <a:xfrm>
            <a:off x="2999428" y="3971396"/>
            <a:ext cx="5654" cy="13153"/>
          </a:xfrm>
          <a:custGeom>
            <a:rect b="b" l="l" r="r" t="t"/>
            <a:pathLst>
              <a:path extrusionOk="0" h="442" w="190">
                <a:moveTo>
                  <a:pt x="1" y="32"/>
                </a:moveTo>
                <a:cubicBezTo>
                  <a:pt x="64" y="158"/>
                  <a:pt x="95" y="284"/>
                  <a:pt x="158" y="441"/>
                </a:cubicBezTo>
                <a:cubicBezTo>
                  <a:pt x="190" y="284"/>
                  <a:pt x="190" y="158"/>
                  <a:pt x="190" y="1"/>
                </a:cubicBezTo>
                <a:cubicBezTo>
                  <a:pt x="127" y="32"/>
                  <a:pt x="64" y="32"/>
                  <a:pt x="1" y="32"/>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2"/>
          <p:cNvSpPr/>
          <p:nvPr/>
        </p:nvSpPr>
        <p:spPr>
          <a:xfrm>
            <a:off x="2819663" y="2895603"/>
            <a:ext cx="3779" cy="15028"/>
          </a:xfrm>
          <a:custGeom>
            <a:rect b="b" l="l" r="r" t="t"/>
            <a:pathLst>
              <a:path extrusionOk="0" h="505" w="127">
                <a:moveTo>
                  <a:pt x="32" y="504"/>
                </a:moveTo>
                <a:cubicBezTo>
                  <a:pt x="64" y="378"/>
                  <a:pt x="95" y="252"/>
                  <a:pt x="127" y="127"/>
                </a:cubicBezTo>
                <a:lnTo>
                  <a:pt x="32" y="1"/>
                </a:lnTo>
                <a:cubicBezTo>
                  <a:pt x="1" y="158"/>
                  <a:pt x="1" y="347"/>
                  <a:pt x="32" y="504"/>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2"/>
          <p:cNvSpPr/>
          <p:nvPr/>
        </p:nvSpPr>
        <p:spPr>
          <a:xfrm>
            <a:off x="2798148" y="3349702"/>
            <a:ext cx="4702" cy="22497"/>
          </a:xfrm>
          <a:custGeom>
            <a:rect b="b" l="l" r="r" t="t"/>
            <a:pathLst>
              <a:path extrusionOk="0" h="756" w="158">
                <a:moveTo>
                  <a:pt x="32" y="756"/>
                </a:moveTo>
                <a:cubicBezTo>
                  <a:pt x="32" y="536"/>
                  <a:pt x="94" y="347"/>
                  <a:pt x="157" y="158"/>
                </a:cubicBezTo>
                <a:cubicBezTo>
                  <a:pt x="126" y="95"/>
                  <a:pt x="63" y="32"/>
                  <a:pt x="32" y="1"/>
                </a:cubicBezTo>
                <a:cubicBezTo>
                  <a:pt x="0" y="252"/>
                  <a:pt x="0" y="504"/>
                  <a:pt x="32" y="756"/>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
          <p:cNvSpPr/>
          <p:nvPr/>
        </p:nvSpPr>
        <p:spPr>
          <a:xfrm>
            <a:off x="2771932" y="3486408"/>
            <a:ext cx="952" cy="4702"/>
          </a:xfrm>
          <a:custGeom>
            <a:rect b="b" l="l" r="r" t="t"/>
            <a:pathLst>
              <a:path extrusionOk="0" h="158" w="32">
                <a:moveTo>
                  <a:pt x="32" y="63"/>
                </a:moveTo>
                <a:lnTo>
                  <a:pt x="0" y="0"/>
                </a:lnTo>
                <a:cubicBezTo>
                  <a:pt x="0" y="63"/>
                  <a:pt x="0" y="126"/>
                  <a:pt x="32" y="158"/>
                </a:cubicBezTo>
                <a:cubicBezTo>
                  <a:pt x="32" y="126"/>
                  <a:pt x="32" y="95"/>
                  <a:pt x="32" y="63"/>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2"/>
          <p:cNvSpPr/>
          <p:nvPr/>
        </p:nvSpPr>
        <p:spPr>
          <a:xfrm>
            <a:off x="2779401" y="3279474"/>
            <a:ext cx="1904" cy="8481"/>
          </a:xfrm>
          <a:custGeom>
            <a:rect b="b" l="l" r="r" t="t"/>
            <a:pathLst>
              <a:path extrusionOk="0" h="285" w="64">
                <a:moveTo>
                  <a:pt x="1" y="284"/>
                </a:moveTo>
                <a:cubicBezTo>
                  <a:pt x="1" y="190"/>
                  <a:pt x="32" y="127"/>
                  <a:pt x="64" y="32"/>
                </a:cubicBezTo>
                <a:lnTo>
                  <a:pt x="1" y="1"/>
                </a:lnTo>
                <a:cubicBezTo>
                  <a:pt x="1" y="95"/>
                  <a:pt x="1" y="190"/>
                  <a:pt x="1" y="284"/>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2"/>
          <p:cNvSpPr/>
          <p:nvPr/>
        </p:nvSpPr>
        <p:spPr>
          <a:xfrm>
            <a:off x="249567" y="4403058"/>
            <a:ext cx="13123" cy="151674"/>
          </a:xfrm>
          <a:custGeom>
            <a:rect b="b" l="l" r="r" t="t"/>
            <a:pathLst>
              <a:path extrusionOk="0" h="5097" w="441">
                <a:moveTo>
                  <a:pt x="0" y="0"/>
                </a:moveTo>
                <a:lnTo>
                  <a:pt x="0" y="0"/>
                </a:lnTo>
                <a:cubicBezTo>
                  <a:pt x="0" y="1322"/>
                  <a:pt x="32" y="2611"/>
                  <a:pt x="158" y="3901"/>
                </a:cubicBezTo>
                <a:cubicBezTo>
                  <a:pt x="284" y="4310"/>
                  <a:pt x="346" y="4688"/>
                  <a:pt x="409" y="5097"/>
                </a:cubicBezTo>
                <a:cubicBezTo>
                  <a:pt x="441" y="4405"/>
                  <a:pt x="378" y="3744"/>
                  <a:pt x="158" y="3083"/>
                </a:cubicBezTo>
                <a:cubicBezTo>
                  <a:pt x="63" y="2077"/>
                  <a:pt x="0" y="1039"/>
                  <a:pt x="0" y="0"/>
                </a:cubicBezTo>
                <a:close/>
              </a:path>
            </a:pathLst>
          </a:custGeom>
          <a:solidFill>
            <a:srgbClr val="8BC83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2"/>
          <p:cNvSpPr/>
          <p:nvPr/>
        </p:nvSpPr>
        <p:spPr>
          <a:xfrm>
            <a:off x="340387" y="2920896"/>
            <a:ext cx="6576" cy="22497"/>
          </a:xfrm>
          <a:custGeom>
            <a:rect b="b" l="l" r="r" t="t"/>
            <a:pathLst>
              <a:path extrusionOk="0" h="756" w="221">
                <a:moveTo>
                  <a:pt x="221" y="0"/>
                </a:moveTo>
                <a:lnTo>
                  <a:pt x="32" y="63"/>
                </a:lnTo>
                <a:lnTo>
                  <a:pt x="32" y="95"/>
                </a:lnTo>
                <a:cubicBezTo>
                  <a:pt x="0" y="315"/>
                  <a:pt x="0" y="535"/>
                  <a:pt x="32" y="755"/>
                </a:cubicBezTo>
                <a:cubicBezTo>
                  <a:pt x="63" y="504"/>
                  <a:pt x="126" y="220"/>
                  <a:pt x="221" y="0"/>
                </a:cubicBezTo>
                <a:close/>
              </a:path>
            </a:pathLst>
          </a:custGeom>
          <a:solidFill>
            <a:srgbClr val="8BC83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 name="Google Shape;409;p22"/>
          <p:cNvGrpSpPr/>
          <p:nvPr/>
        </p:nvGrpSpPr>
        <p:grpSpPr>
          <a:xfrm>
            <a:off x="89127" y="344633"/>
            <a:ext cx="1018556" cy="1072624"/>
            <a:chOff x="6122655" y="1245870"/>
            <a:chExt cx="559800" cy="589516"/>
          </a:xfrm>
        </p:grpSpPr>
        <p:sp>
          <p:nvSpPr>
            <p:cNvPr id="410" name="Google Shape;410;p22"/>
            <p:cNvSpPr/>
            <p:nvPr/>
          </p:nvSpPr>
          <p:spPr>
            <a:xfrm>
              <a:off x="6122655" y="1245870"/>
              <a:ext cx="559800" cy="589516"/>
            </a:xfrm>
            <a:custGeom>
              <a:rect b="b" l="l" r="r" t="t"/>
              <a:pathLst>
                <a:path extrusionOk="0" h="34955" w="33193">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2"/>
            <p:cNvSpPr/>
            <p:nvPr/>
          </p:nvSpPr>
          <p:spPr>
            <a:xfrm>
              <a:off x="6233897" y="1371970"/>
              <a:ext cx="337317" cy="337317"/>
            </a:xfrm>
            <a:custGeom>
              <a:rect b="b" l="l" r="r" t="t"/>
              <a:pathLst>
                <a:path extrusionOk="0" h="20001" w="20001">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2"/>
            <p:cNvSpPr/>
            <p:nvPr/>
          </p:nvSpPr>
          <p:spPr>
            <a:xfrm>
              <a:off x="6291305" y="1429378"/>
              <a:ext cx="222500" cy="222500"/>
            </a:xfrm>
            <a:custGeom>
              <a:rect b="b" l="l" r="r" t="t"/>
              <a:pathLst>
                <a:path extrusionOk="0" h="13193" w="13193">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3" name="Google Shape;413;p22"/>
          <p:cNvSpPr/>
          <p:nvPr/>
        </p:nvSpPr>
        <p:spPr>
          <a:xfrm>
            <a:off x="247600" y="580374"/>
            <a:ext cx="2033394" cy="856775"/>
          </a:xfrm>
          <a:custGeom>
            <a:rect b="b" l="l" r="r" t="t"/>
            <a:pathLst>
              <a:path extrusionOk="0" h="18905" w="44865">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2999422" y="-75"/>
            <a:ext cx="6144901" cy="5143687"/>
          </a:xfrm>
          <a:custGeom>
            <a:rect b="b" l="l" r="r" t="t"/>
            <a:pathLst>
              <a:path extrusionOk="0" h="171542" w="287212">
                <a:moveTo>
                  <a:pt x="20852" y="0"/>
                </a:moveTo>
                <a:cubicBezTo>
                  <a:pt x="6405" y="14893"/>
                  <a:pt x="2986" y="29137"/>
                  <a:pt x="2262" y="38718"/>
                </a:cubicBezTo>
                <a:cubicBezTo>
                  <a:pt x="0" y="68579"/>
                  <a:pt x="21271" y="88795"/>
                  <a:pt x="17078" y="117487"/>
                </a:cubicBezTo>
                <a:cubicBezTo>
                  <a:pt x="14829" y="132875"/>
                  <a:pt x="6976" y="138910"/>
                  <a:pt x="8183" y="153167"/>
                </a:cubicBezTo>
                <a:cubicBezTo>
                  <a:pt x="8933" y="161884"/>
                  <a:pt x="12580" y="167983"/>
                  <a:pt x="15261" y="171541"/>
                </a:cubicBezTo>
                <a:lnTo>
                  <a:pt x="287212" y="171541"/>
                </a:lnTo>
                <a:lnTo>
                  <a:pt x="2872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2"/>
          <p:cNvSpPr/>
          <p:nvPr/>
        </p:nvSpPr>
        <p:spPr>
          <a:xfrm>
            <a:off x="3211986" y="3707357"/>
            <a:ext cx="30" cy="1904"/>
          </a:xfrm>
          <a:custGeom>
            <a:rect b="b" l="l" r="r" t="t"/>
            <a:pathLst>
              <a:path extrusionOk="0" h="64" w="1">
                <a:moveTo>
                  <a:pt x="0" y="1"/>
                </a:moveTo>
                <a:lnTo>
                  <a:pt x="0" y="64"/>
                </a:lnTo>
                <a:cubicBezTo>
                  <a:pt x="0" y="32"/>
                  <a:pt x="0" y="32"/>
                  <a:pt x="0" y="1"/>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2"/>
          <p:cNvSpPr/>
          <p:nvPr/>
        </p:nvSpPr>
        <p:spPr>
          <a:xfrm>
            <a:off x="3182943" y="3906792"/>
            <a:ext cx="5654" cy="12201"/>
          </a:xfrm>
          <a:custGeom>
            <a:rect b="b" l="l" r="r" t="t"/>
            <a:pathLst>
              <a:path extrusionOk="0" h="410" w="190">
                <a:moveTo>
                  <a:pt x="1" y="32"/>
                </a:moveTo>
                <a:cubicBezTo>
                  <a:pt x="64" y="158"/>
                  <a:pt x="127" y="284"/>
                  <a:pt x="158" y="410"/>
                </a:cubicBezTo>
                <a:cubicBezTo>
                  <a:pt x="158" y="347"/>
                  <a:pt x="190" y="252"/>
                  <a:pt x="190" y="190"/>
                </a:cubicBezTo>
                <a:lnTo>
                  <a:pt x="32" y="1"/>
                </a:ln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2"/>
          <p:cNvSpPr/>
          <p:nvPr/>
        </p:nvSpPr>
        <p:spPr>
          <a:xfrm>
            <a:off x="2647397" y="3917088"/>
            <a:ext cx="3779" cy="9403"/>
          </a:xfrm>
          <a:custGeom>
            <a:rect b="b" l="l" r="r" t="t"/>
            <a:pathLst>
              <a:path extrusionOk="0" h="316" w="127">
                <a:moveTo>
                  <a:pt x="0" y="1"/>
                </a:moveTo>
                <a:cubicBezTo>
                  <a:pt x="0" y="95"/>
                  <a:pt x="32" y="221"/>
                  <a:pt x="63" y="315"/>
                </a:cubicBezTo>
                <a:cubicBezTo>
                  <a:pt x="63" y="253"/>
                  <a:pt x="95" y="190"/>
                  <a:pt x="126" y="127"/>
                </a:cubicBezTo>
                <a:cubicBezTo>
                  <a:pt x="63" y="64"/>
                  <a:pt x="32" y="32"/>
                  <a:pt x="0" y="1"/>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2"/>
          <p:cNvSpPr/>
          <p:nvPr/>
        </p:nvSpPr>
        <p:spPr>
          <a:xfrm>
            <a:off x="2661442" y="3647456"/>
            <a:ext cx="952" cy="4702"/>
          </a:xfrm>
          <a:custGeom>
            <a:rect b="b" l="l" r="r" t="t"/>
            <a:pathLst>
              <a:path extrusionOk="0" h="158" w="32">
                <a:moveTo>
                  <a:pt x="32" y="63"/>
                </a:moveTo>
                <a:cubicBezTo>
                  <a:pt x="32" y="32"/>
                  <a:pt x="0" y="0"/>
                  <a:pt x="0" y="0"/>
                </a:cubicBezTo>
                <a:cubicBezTo>
                  <a:pt x="0" y="32"/>
                  <a:pt x="0" y="95"/>
                  <a:pt x="32" y="158"/>
                </a:cubicBezTo>
                <a:cubicBezTo>
                  <a:pt x="32" y="95"/>
                  <a:pt x="32" y="63"/>
                  <a:pt x="32" y="63"/>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2"/>
          <p:cNvSpPr/>
          <p:nvPr/>
        </p:nvSpPr>
        <p:spPr>
          <a:xfrm>
            <a:off x="1984025" y="341931"/>
            <a:ext cx="938351" cy="395398"/>
          </a:xfrm>
          <a:custGeom>
            <a:rect b="b" l="l" r="r" t="t"/>
            <a:pathLst>
              <a:path extrusionOk="0" h="18905" w="44865">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2"/>
          <p:cNvSpPr txBox="1"/>
          <p:nvPr>
            <p:ph type="title"/>
          </p:nvPr>
        </p:nvSpPr>
        <p:spPr>
          <a:xfrm>
            <a:off x="4083550" y="445025"/>
            <a:ext cx="435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421" name="Google Shape;421;p22"/>
          <p:cNvSpPr txBox="1"/>
          <p:nvPr>
            <p:ph idx="2" type="title"/>
          </p:nvPr>
        </p:nvSpPr>
        <p:spPr>
          <a:xfrm flipH="1">
            <a:off x="5159149" y="1369819"/>
            <a:ext cx="1513800" cy="337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422" name="Google Shape;422;p22"/>
          <p:cNvSpPr txBox="1"/>
          <p:nvPr>
            <p:ph idx="1" type="subTitle"/>
          </p:nvPr>
        </p:nvSpPr>
        <p:spPr>
          <a:xfrm flipH="1">
            <a:off x="5160399" y="1707025"/>
            <a:ext cx="2566800" cy="5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23" name="Google Shape;423;p22"/>
          <p:cNvSpPr txBox="1"/>
          <p:nvPr>
            <p:ph idx="3" type="title"/>
          </p:nvPr>
        </p:nvSpPr>
        <p:spPr>
          <a:xfrm>
            <a:off x="5157500" y="2480230"/>
            <a:ext cx="1517100" cy="337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424" name="Google Shape;424;p22"/>
          <p:cNvSpPr txBox="1"/>
          <p:nvPr>
            <p:ph idx="4" type="subTitle"/>
          </p:nvPr>
        </p:nvSpPr>
        <p:spPr>
          <a:xfrm>
            <a:off x="5157450" y="2817436"/>
            <a:ext cx="2572500" cy="5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425" name="Google Shape;425;p22"/>
          <p:cNvSpPr txBox="1"/>
          <p:nvPr>
            <p:ph idx="5" type="title"/>
          </p:nvPr>
        </p:nvSpPr>
        <p:spPr>
          <a:xfrm flipH="1">
            <a:off x="5159149" y="3539269"/>
            <a:ext cx="1513800" cy="337200"/>
          </a:xfrm>
          <a:prstGeom prst="rect">
            <a:avLst/>
          </a:prstGeom>
        </p:spPr>
        <p:txBody>
          <a:bodyPr anchorCtr="0" anchor="t" bIns="91425" lIns="91425" spcFirstLastPara="1" rIns="91425" wrap="square" tIns="91425">
            <a:noAutofit/>
          </a:bodyPr>
          <a:lstStyle>
            <a:lvl1pPr lvl="0" rtl="0">
              <a:spcBef>
                <a:spcPts val="0"/>
              </a:spcBef>
              <a:spcAft>
                <a:spcPts val="0"/>
              </a:spcAft>
              <a:buSzPts val="2200"/>
              <a:buNone/>
              <a:defRPr sz="22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p:txBody>
      </p:sp>
      <p:sp>
        <p:nvSpPr>
          <p:cNvPr id="426" name="Google Shape;426;p22"/>
          <p:cNvSpPr txBox="1"/>
          <p:nvPr>
            <p:ph idx="6" type="subTitle"/>
          </p:nvPr>
        </p:nvSpPr>
        <p:spPr>
          <a:xfrm flipH="1">
            <a:off x="5160399" y="3876500"/>
            <a:ext cx="2566800" cy="56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
    <p:spTree>
      <p:nvGrpSpPr>
        <p:cNvPr id="427" name="Shape 427"/>
        <p:cNvGrpSpPr/>
        <p:nvPr/>
      </p:nvGrpSpPr>
      <p:grpSpPr>
        <a:xfrm>
          <a:off x="0" y="0"/>
          <a:ext cx="0" cy="0"/>
          <a:chOff x="0" y="0"/>
          <a:chExt cx="0" cy="0"/>
        </a:xfrm>
      </p:grpSpPr>
      <p:sp>
        <p:nvSpPr>
          <p:cNvPr id="428" name="Google Shape;428;p23"/>
          <p:cNvSpPr/>
          <p:nvPr/>
        </p:nvSpPr>
        <p:spPr>
          <a:xfrm>
            <a:off x="6031077" y="4069388"/>
            <a:ext cx="3776696" cy="1213883"/>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9" name="Google Shape;429;p23"/>
          <p:cNvGrpSpPr/>
          <p:nvPr/>
        </p:nvGrpSpPr>
        <p:grpSpPr>
          <a:xfrm>
            <a:off x="7358942" y="3684810"/>
            <a:ext cx="1618196" cy="1155664"/>
            <a:chOff x="6839604" y="2415386"/>
            <a:chExt cx="1244671" cy="888904"/>
          </a:xfrm>
        </p:grpSpPr>
        <p:sp>
          <p:nvSpPr>
            <p:cNvPr id="430" name="Google Shape;430;p23"/>
            <p:cNvSpPr/>
            <p:nvPr/>
          </p:nvSpPr>
          <p:spPr>
            <a:xfrm>
              <a:off x="7334794" y="2415386"/>
              <a:ext cx="240950" cy="845847"/>
            </a:xfrm>
            <a:custGeom>
              <a:rect b="b" l="l" r="r" t="t"/>
              <a:pathLst>
                <a:path extrusionOk="0" h="50154" w="14287">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3"/>
            <p:cNvSpPr/>
            <p:nvPr/>
          </p:nvSpPr>
          <p:spPr>
            <a:xfrm>
              <a:off x="7604432" y="2668108"/>
              <a:ext cx="223529" cy="613633"/>
            </a:xfrm>
            <a:custGeom>
              <a:rect b="b" l="l" r="r" t="t"/>
              <a:pathLst>
                <a:path extrusionOk="0" h="36385" w="13254">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3"/>
            <p:cNvSpPr/>
            <p:nvPr/>
          </p:nvSpPr>
          <p:spPr>
            <a:xfrm>
              <a:off x="7067720" y="2615304"/>
              <a:ext cx="240950" cy="661310"/>
            </a:xfrm>
            <a:custGeom>
              <a:rect b="b" l="l" r="r" t="t"/>
              <a:pathLst>
                <a:path extrusionOk="0" h="39212" w="14287">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3"/>
            <p:cNvSpPr/>
            <p:nvPr/>
          </p:nvSpPr>
          <p:spPr>
            <a:xfrm>
              <a:off x="7863309" y="2610177"/>
              <a:ext cx="220965" cy="633618"/>
            </a:xfrm>
            <a:custGeom>
              <a:rect b="b" l="l" r="r" t="t"/>
              <a:pathLst>
                <a:path extrusionOk="0" h="37570" w="13102">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3"/>
            <p:cNvSpPr/>
            <p:nvPr/>
          </p:nvSpPr>
          <p:spPr>
            <a:xfrm>
              <a:off x="6839604" y="2764475"/>
              <a:ext cx="187640" cy="539815"/>
            </a:xfrm>
            <a:custGeom>
              <a:rect b="b" l="l" r="r" t="t"/>
              <a:pathLst>
                <a:path extrusionOk="0" h="32008" w="11126">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5" name="Google Shape;435;p23"/>
          <p:cNvSpPr/>
          <p:nvPr/>
        </p:nvSpPr>
        <p:spPr>
          <a:xfrm rot="-378995">
            <a:off x="6205576" y="4022825"/>
            <a:ext cx="5930748" cy="1906511"/>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3"/>
          <p:cNvSpPr/>
          <p:nvPr/>
        </p:nvSpPr>
        <p:spPr>
          <a:xfrm flipH="1" rot="-9153766">
            <a:off x="6245280" y="4433091"/>
            <a:ext cx="2432850" cy="122218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3"/>
          <p:cNvSpPr/>
          <p:nvPr/>
        </p:nvSpPr>
        <p:spPr>
          <a:xfrm flipH="1">
            <a:off x="0" y="0"/>
            <a:ext cx="9144000" cy="5143520"/>
          </a:xfrm>
          <a:custGeom>
            <a:rect b="b" l="l" r="r" t="t"/>
            <a:pathLst>
              <a:path extrusionOk="0" h="160735" w="285750">
                <a:moveTo>
                  <a:pt x="0" y="0"/>
                </a:moveTo>
                <a:cubicBezTo>
                  <a:pt x="0" y="3131"/>
                  <a:pt x="24" y="27075"/>
                  <a:pt x="24" y="54150"/>
                </a:cubicBezTo>
                <a:lnTo>
                  <a:pt x="24" y="94178"/>
                </a:lnTo>
                <a:cubicBezTo>
                  <a:pt x="5715" y="94690"/>
                  <a:pt x="11275" y="96202"/>
                  <a:pt x="16443" y="98655"/>
                </a:cubicBezTo>
                <a:cubicBezTo>
                  <a:pt x="22515" y="101560"/>
                  <a:pt x="26420" y="105001"/>
                  <a:pt x="28682" y="107013"/>
                </a:cubicBezTo>
                <a:cubicBezTo>
                  <a:pt x="31933" y="109930"/>
                  <a:pt x="40505" y="121694"/>
                  <a:pt x="40505" y="121694"/>
                </a:cubicBezTo>
                <a:cubicBezTo>
                  <a:pt x="41148" y="122741"/>
                  <a:pt x="41850" y="123825"/>
                  <a:pt x="42612" y="124908"/>
                </a:cubicBezTo>
                <a:cubicBezTo>
                  <a:pt x="44672" y="127825"/>
                  <a:pt x="46958" y="130576"/>
                  <a:pt x="49470" y="133112"/>
                </a:cubicBezTo>
                <a:cubicBezTo>
                  <a:pt x="51304" y="134695"/>
                  <a:pt x="53269" y="136136"/>
                  <a:pt x="55340" y="137398"/>
                </a:cubicBezTo>
                <a:cubicBezTo>
                  <a:pt x="59186" y="139743"/>
                  <a:pt x="61865" y="140112"/>
                  <a:pt x="63746" y="141470"/>
                </a:cubicBezTo>
                <a:cubicBezTo>
                  <a:pt x="66449" y="143422"/>
                  <a:pt x="71426" y="147018"/>
                  <a:pt x="73735" y="153090"/>
                </a:cubicBezTo>
                <a:cubicBezTo>
                  <a:pt x="73735" y="153090"/>
                  <a:pt x="73866" y="153447"/>
                  <a:pt x="76176" y="160734"/>
                </a:cubicBezTo>
                <a:lnTo>
                  <a:pt x="285750" y="160734"/>
                </a:lnTo>
                <a:lnTo>
                  <a:pt x="285750" y="0"/>
                </a:lnTo>
                <a:close/>
              </a:path>
            </a:pathLst>
          </a:custGeom>
          <a:solidFill>
            <a:srgbClr val="FFFFFF"/>
          </a:solidFill>
          <a:ln>
            <a:noFill/>
          </a:ln>
          <a:effectLst>
            <a:outerShdw blurRad="442913" rotWithShape="0" algn="bl">
              <a:schemeClr val="dk1">
                <a:alpha val="2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3"/>
          <p:cNvSpPr/>
          <p:nvPr/>
        </p:nvSpPr>
        <p:spPr>
          <a:xfrm>
            <a:off x="8396799" y="3215592"/>
            <a:ext cx="977608" cy="411940"/>
          </a:xfrm>
          <a:custGeom>
            <a:rect b="b" l="l" r="r" t="t"/>
            <a:pathLst>
              <a:path extrusionOk="0" h="18905" w="44865">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3"/>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0" name="Google Shape;440;p23"/>
          <p:cNvSpPr txBox="1"/>
          <p:nvPr>
            <p:ph idx="2" type="title"/>
          </p:nvPr>
        </p:nvSpPr>
        <p:spPr>
          <a:xfrm>
            <a:off x="1029921" y="1522171"/>
            <a:ext cx="2211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441" name="Google Shape;441;p23"/>
          <p:cNvSpPr txBox="1"/>
          <p:nvPr>
            <p:ph idx="1" type="subTitle"/>
          </p:nvPr>
        </p:nvSpPr>
        <p:spPr>
          <a:xfrm>
            <a:off x="1029921" y="2009593"/>
            <a:ext cx="2211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2" name="Google Shape;442;p23"/>
          <p:cNvSpPr txBox="1"/>
          <p:nvPr>
            <p:ph idx="3" type="title"/>
          </p:nvPr>
        </p:nvSpPr>
        <p:spPr>
          <a:xfrm>
            <a:off x="3466347" y="1522171"/>
            <a:ext cx="2211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443" name="Google Shape;443;p23"/>
          <p:cNvSpPr txBox="1"/>
          <p:nvPr>
            <p:ph idx="4" type="subTitle"/>
          </p:nvPr>
        </p:nvSpPr>
        <p:spPr>
          <a:xfrm>
            <a:off x="3466347" y="2009593"/>
            <a:ext cx="2211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4" name="Google Shape;444;p23"/>
          <p:cNvSpPr txBox="1"/>
          <p:nvPr>
            <p:ph idx="5" type="title"/>
          </p:nvPr>
        </p:nvSpPr>
        <p:spPr>
          <a:xfrm>
            <a:off x="1029921" y="2879371"/>
            <a:ext cx="2211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445" name="Google Shape;445;p23"/>
          <p:cNvSpPr txBox="1"/>
          <p:nvPr>
            <p:ph idx="6" type="subTitle"/>
          </p:nvPr>
        </p:nvSpPr>
        <p:spPr>
          <a:xfrm>
            <a:off x="1029921" y="3366793"/>
            <a:ext cx="2211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6" name="Google Shape;446;p23"/>
          <p:cNvSpPr txBox="1"/>
          <p:nvPr>
            <p:ph idx="7" type="title"/>
          </p:nvPr>
        </p:nvSpPr>
        <p:spPr>
          <a:xfrm>
            <a:off x="3466347" y="2879371"/>
            <a:ext cx="2211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447" name="Google Shape;447;p23"/>
          <p:cNvSpPr txBox="1"/>
          <p:nvPr>
            <p:ph idx="8" type="subTitle"/>
          </p:nvPr>
        </p:nvSpPr>
        <p:spPr>
          <a:xfrm>
            <a:off x="3466347" y="3366793"/>
            <a:ext cx="2211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48" name="Google Shape;448;p23"/>
          <p:cNvSpPr txBox="1"/>
          <p:nvPr>
            <p:ph idx="9" type="title"/>
          </p:nvPr>
        </p:nvSpPr>
        <p:spPr>
          <a:xfrm>
            <a:off x="5902779" y="1522171"/>
            <a:ext cx="2211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449" name="Google Shape;449;p23"/>
          <p:cNvSpPr txBox="1"/>
          <p:nvPr>
            <p:ph idx="13" type="subTitle"/>
          </p:nvPr>
        </p:nvSpPr>
        <p:spPr>
          <a:xfrm>
            <a:off x="5902779" y="2009593"/>
            <a:ext cx="2211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450" name="Google Shape;450;p23"/>
          <p:cNvSpPr txBox="1"/>
          <p:nvPr>
            <p:ph idx="14" type="title"/>
          </p:nvPr>
        </p:nvSpPr>
        <p:spPr>
          <a:xfrm>
            <a:off x="5902779" y="2879371"/>
            <a:ext cx="2211300" cy="52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2200"/>
              <a:buNone/>
              <a:defRPr sz="2200"/>
            </a:lvl2pPr>
            <a:lvl3pPr lvl="2" rtl="0" algn="ctr">
              <a:spcBef>
                <a:spcPts val="0"/>
              </a:spcBef>
              <a:spcAft>
                <a:spcPts val="0"/>
              </a:spcAft>
              <a:buSzPts val="2200"/>
              <a:buNone/>
              <a:defRPr sz="2200"/>
            </a:lvl3pPr>
            <a:lvl4pPr lvl="3" rtl="0" algn="ctr">
              <a:spcBef>
                <a:spcPts val="0"/>
              </a:spcBef>
              <a:spcAft>
                <a:spcPts val="0"/>
              </a:spcAft>
              <a:buSzPts val="2200"/>
              <a:buNone/>
              <a:defRPr sz="2200"/>
            </a:lvl4pPr>
            <a:lvl5pPr lvl="4" rtl="0" algn="ctr">
              <a:spcBef>
                <a:spcPts val="0"/>
              </a:spcBef>
              <a:spcAft>
                <a:spcPts val="0"/>
              </a:spcAft>
              <a:buSzPts val="2200"/>
              <a:buNone/>
              <a:defRPr sz="2200"/>
            </a:lvl5pPr>
            <a:lvl6pPr lvl="5" rtl="0" algn="ctr">
              <a:spcBef>
                <a:spcPts val="0"/>
              </a:spcBef>
              <a:spcAft>
                <a:spcPts val="0"/>
              </a:spcAft>
              <a:buSzPts val="2200"/>
              <a:buNone/>
              <a:defRPr sz="2200"/>
            </a:lvl6pPr>
            <a:lvl7pPr lvl="6" rtl="0" algn="ctr">
              <a:spcBef>
                <a:spcPts val="0"/>
              </a:spcBef>
              <a:spcAft>
                <a:spcPts val="0"/>
              </a:spcAft>
              <a:buSzPts val="2200"/>
              <a:buNone/>
              <a:defRPr sz="2200"/>
            </a:lvl7pPr>
            <a:lvl8pPr lvl="7" rtl="0" algn="ctr">
              <a:spcBef>
                <a:spcPts val="0"/>
              </a:spcBef>
              <a:spcAft>
                <a:spcPts val="0"/>
              </a:spcAft>
              <a:buSzPts val="2200"/>
              <a:buNone/>
              <a:defRPr sz="2200"/>
            </a:lvl8pPr>
            <a:lvl9pPr lvl="8" rtl="0" algn="ctr">
              <a:spcBef>
                <a:spcPts val="0"/>
              </a:spcBef>
              <a:spcAft>
                <a:spcPts val="0"/>
              </a:spcAft>
              <a:buSzPts val="2200"/>
              <a:buNone/>
              <a:defRPr sz="2200"/>
            </a:lvl9pPr>
          </a:lstStyle>
          <a:p/>
        </p:txBody>
      </p:sp>
      <p:sp>
        <p:nvSpPr>
          <p:cNvPr id="451" name="Google Shape;451;p23"/>
          <p:cNvSpPr txBox="1"/>
          <p:nvPr>
            <p:ph idx="15" type="subTitle"/>
          </p:nvPr>
        </p:nvSpPr>
        <p:spPr>
          <a:xfrm>
            <a:off x="5902779" y="3366793"/>
            <a:ext cx="22113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9">
    <p:spTree>
      <p:nvGrpSpPr>
        <p:cNvPr id="452" name="Shape 452"/>
        <p:cNvGrpSpPr/>
        <p:nvPr/>
      </p:nvGrpSpPr>
      <p:grpSpPr>
        <a:xfrm>
          <a:off x="0" y="0"/>
          <a:ext cx="0" cy="0"/>
          <a:chOff x="0" y="0"/>
          <a:chExt cx="0" cy="0"/>
        </a:xfrm>
      </p:grpSpPr>
      <p:sp>
        <p:nvSpPr>
          <p:cNvPr id="453" name="Google Shape;453;p24"/>
          <p:cNvSpPr/>
          <p:nvPr/>
        </p:nvSpPr>
        <p:spPr>
          <a:xfrm>
            <a:off x="2465077" y="1960926"/>
            <a:ext cx="1453640" cy="2246313"/>
          </a:xfrm>
          <a:custGeom>
            <a:rect b="b" l="l" r="r" t="t"/>
            <a:pathLst>
              <a:path extrusionOk="0" h="107261" w="69411">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rot="-1208777">
            <a:off x="128366" y="2249684"/>
            <a:ext cx="1466616" cy="2769078"/>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1475626" y="2889475"/>
            <a:ext cx="1054748" cy="2140991"/>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2111905" y="1073797"/>
            <a:ext cx="1333961" cy="569982"/>
          </a:xfrm>
          <a:custGeom>
            <a:rect b="b" l="l" r="r" t="t"/>
            <a:pathLst>
              <a:path extrusionOk="0" h="17326" w="40549">
                <a:moveTo>
                  <a:pt x="38238" y="12128"/>
                </a:moveTo>
                <a:cubicBezTo>
                  <a:pt x="38086" y="9696"/>
                  <a:pt x="36049" y="7781"/>
                  <a:pt x="33618" y="7781"/>
                </a:cubicBezTo>
                <a:lnTo>
                  <a:pt x="33344" y="7781"/>
                </a:lnTo>
                <a:cubicBezTo>
                  <a:pt x="32888" y="7265"/>
                  <a:pt x="32311" y="6870"/>
                  <a:pt x="31642" y="6657"/>
                </a:cubicBezTo>
                <a:lnTo>
                  <a:pt x="31642" y="6505"/>
                </a:lnTo>
                <a:cubicBezTo>
                  <a:pt x="31642" y="5289"/>
                  <a:pt x="30730" y="4286"/>
                  <a:pt x="29514" y="4195"/>
                </a:cubicBezTo>
                <a:cubicBezTo>
                  <a:pt x="28116" y="1003"/>
                  <a:pt x="23374" y="1915"/>
                  <a:pt x="23253" y="5380"/>
                </a:cubicBezTo>
                <a:cubicBezTo>
                  <a:pt x="22949" y="5167"/>
                  <a:pt x="22554" y="5046"/>
                  <a:pt x="22159" y="5046"/>
                </a:cubicBezTo>
                <a:cubicBezTo>
                  <a:pt x="22037" y="5046"/>
                  <a:pt x="21885" y="5046"/>
                  <a:pt x="21733" y="5076"/>
                </a:cubicBezTo>
                <a:cubicBezTo>
                  <a:pt x="21763" y="4894"/>
                  <a:pt x="21763" y="4711"/>
                  <a:pt x="21794" y="4499"/>
                </a:cubicBezTo>
                <a:cubicBezTo>
                  <a:pt x="21763" y="2401"/>
                  <a:pt x="20213" y="638"/>
                  <a:pt x="18146" y="304"/>
                </a:cubicBezTo>
                <a:cubicBezTo>
                  <a:pt x="16080" y="0"/>
                  <a:pt x="14073" y="1216"/>
                  <a:pt x="13435" y="3192"/>
                </a:cubicBezTo>
                <a:lnTo>
                  <a:pt x="13374" y="3192"/>
                </a:lnTo>
                <a:cubicBezTo>
                  <a:pt x="12067" y="3192"/>
                  <a:pt x="10912" y="4104"/>
                  <a:pt x="10639" y="5380"/>
                </a:cubicBezTo>
                <a:cubicBezTo>
                  <a:pt x="10426" y="5350"/>
                  <a:pt x="10213" y="5350"/>
                  <a:pt x="10031" y="5350"/>
                </a:cubicBezTo>
                <a:cubicBezTo>
                  <a:pt x="8298" y="5350"/>
                  <a:pt x="6778" y="6383"/>
                  <a:pt x="6110" y="7964"/>
                </a:cubicBezTo>
                <a:cubicBezTo>
                  <a:pt x="4316" y="8481"/>
                  <a:pt x="2979" y="10031"/>
                  <a:pt x="2766" y="11885"/>
                </a:cubicBezTo>
                <a:cubicBezTo>
                  <a:pt x="0" y="13192"/>
                  <a:pt x="912" y="17326"/>
                  <a:pt x="3982" y="17326"/>
                </a:cubicBezTo>
                <a:lnTo>
                  <a:pt x="36657" y="17326"/>
                </a:lnTo>
                <a:cubicBezTo>
                  <a:pt x="39454" y="17326"/>
                  <a:pt x="40548" y="13709"/>
                  <a:pt x="38238" y="12128"/>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4"/>
          <p:cNvSpPr/>
          <p:nvPr/>
        </p:nvSpPr>
        <p:spPr>
          <a:xfrm>
            <a:off x="1167295" y="114275"/>
            <a:ext cx="1913693" cy="855011"/>
          </a:xfrm>
          <a:custGeom>
            <a:rect b="b" l="l" r="r" t="t"/>
            <a:pathLst>
              <a:path extrusionOk="0" h="23345" w="52251">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686673" y="4069388"/>
            <a:ext cx="3776696" cy="1213883"/>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rot="-378995">
            <a:off x="-512174" y="3794225"/>
            <a:ext cx="5930748" cy="1906511"/>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flipH="1" rot="-9153766">
            <a:off x="-472470" y="4433091"/>
            <a:ext cx="2432850" cy="122218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4"/>
          <p:cNvSpPr/>
          <p:nvPr/>
        </p:nvSpPr>
        <p:spPr>
          <a:xfrm>
            <a:off x="2883196" y="0"/>
            <a:ext cx="6260795" cy="5143520"/>
          </a:xfrm>
          <a:custGeom>
            <a:rect b="b" l="l" r="r" t="t"/>
            <a:pathLst>
              <a:path extrusionOk="0" h="160735" w="220742">
                <a:moveTo>
                  <a:pt x="37267" y="0"/>
                </a:moveTo>
                <a:cubicBezTo>
                  <a:pt x="11454" y="13954"/>
                  <a:pt x="5334" y="27301"/>
                  <a:pt x="4036" y="36278"/>
                </a:cubicBezTo>
                <a:cubicBezTo>
                  <a:pt x="0" y="64258"/>
                  <a:pt x="38041" y="83201"/>
                  <a:pt x="30540" y="110073"/>
                </a:cubicBezTo>
                <a:cubicBezTo>
                  <a:pt x="26527" y="124503"/>
                  <a:pt x="12466" y="130159"/>
                  <a:pt x="14633" y="143506"/>
                </a:cubicBezTo>
                <a:cubicBezTo>
                  <a:pt x="15966" y="151685"/>
                  <a:pt x="22491" y="157400"/>
                  <a:pt x="27277" y="160734"/>
                </a:cubicBezTo>
                <a:lnTo>
                  <a:pt x="220742" y="160734"/>
                </a:lnTo>
                <a:lnTo>
                  <a:pt x="220742" y="0"/>
                </a:lnTo>
                <a:close/>
              </a:path>
            </a:pathLst>
          </a:custGeom>
          <a:solidFill>
            <a:srgbClr val="FFFFFF"/>
          </a:solidFill>
          <a:ln>
            <a:noFill/>
          </a:ln>
          <a:effectLst>
            <a:outerShdw blurRad="500063" rotWithShape="0" algn="bl">
              <a:schemeClr val="dk1">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24"/>
          <p:cNvGrpSpPr/>
          <p:nvPr/>
        </p:nvGrpSpPr>
        <p:grpSpPr>
          <a:xfrm>
            <a:off x="89127" y="344633"/>
            <a:ext cx="1018556" cy="1072624"/>
            <a:chOff x="6122655" y="1245870"/>
            <a:chExt cx="559800" cy="589516"/>
          </a:xfrm>
        </p:grpSpPr>
        <p:sp>
          <p:nvSpPr>
            <p:cNvPr id="463" name="Google Shape;463;p24"/>
            <p:cNvSpPr/>
            <p:nvPr/>
          </p:nvSpPr>
          <p:spPr>
            <a:xfrm>
              <a:off x="6122655" y="1245870"/>
              <a:ext cx="559800" cy="589516"/>
            </a:xfrm>
            <a:custGeom>
              <a:rect b="b" l="l" r="r" t="t"/>
              <a:pathLst>
                <a:path extrusionOk="0" h="34955" w="33193">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6233897" y="1371970"/>
              <a:ext cx="337317" cy="337317"/>
            </a:xfrm>
            <a:custGeom>
              <a:rect b="b" l="l" r="r" t="t"/>
              <a:pathLst>
                <a:path extrusionOk="0" h="20001" w="20001">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6291305" y="1429378"/>
              <a:ext cx="222500" cy="222500"/>
            </a:xfrm>
            <a:custGeom>
              <a:rect b="b" l="l" r="r" t="t"/>
              <a:pathLst>
                <a:path extrusionOk="0" h="13193" w="13193">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6" name="Google Shape;466;p24"/>
          <p:cNvSpPr/>
          <p:nvPr/>
        </p:nvSpPr>
        <p:spPr>
          <a:xfrm>
            <a:off x="89122" y="1073799"/>
            <a:ext cx="1994166" cy="855020"/>
          </a:xfrm>
          <a:custGeom>
            <a:rect b="b" l="l" r="r" t="t"/>
            <a:pathLst>
              <a:path extrusionOk="0" h="21035" w="4906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txBox="1"/>
          <p:nvPr>
            <p:ph idx="1" type="subTitle"/>
          </p:nvPr>
        </p:nvSpPr>
        <p:spPr>
          <a:xfrm>
            <a:off x="4432007" y="4127162"/>
            <a:ext cx="4034400" cy="239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68" name="Google Shape;468;p24"/>
          <p:cNvSpPr txBox="1"/>
          <p:nvPr>
            <p:ph idx="2" type="subTitle"/>
          </p:nvPr>
        </p:nvSpPr>
        <p:spPr>
          <a:xfrm>
            <a:off x="5025407" y="2349237"/>
            <a:ext cx="3441000" cy="99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469" name="Google Shape;469;p24"/>
          <p:cNvSpPr txBox="1"/>
          <p:nvPr>
            <p:ph type="title"/>
          </p:nvPr>
        </p:nvSpPr>
        <p:spPr>
          <a:xfrm>
            <a:off x="2350007" y="451615"/>
            <a:ext cx="6192600" cy="1565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8000"/>
              <a:buNone/>
              <a:defRPr sz="8000"/>
            </a:lvl1pPr>
            <a:lvl2pPr lvl="1" rtl="0" algn="r">
              <a:spcBef>
                <a:spcPts val="0"/>
              </a:spcBef>
              <a:spcAft>
                <a:spcPts val="0"/>
              </a:spcAft>
              <a:buSzPts val="8000"/>
              <a:buNone/>
              <a:defRPr sz="8000"/>
            </a:lvl2pPr>
            <a:lvl3pPr lvl="2" rtl="0" algn="r">
              <a:spcBef>
                <a:spcPts val="0"/>
              </a:spcBef>
              <a:spcAft>
                <a:spcPts val="0"/>
              </a:spcAft>
              <a:buSzPts val="8000"/>
              <a:buNone/>
              <a:defRPr sz="8000"/>
            </a:lvl3pPr>
            <a:lvl4pPr lvl="3" rtl="0" algn="r">
              <a:spcBef>
                <a:spcPts val="0"/>
              </a:spcBef>
              <a:spcAft>
                <a:spcPts val="0"/>
              </a:spcAft>
              <a:buSzPts val="8000"/>
              <a:buNone/>
              <a:defRPr sz="8000"/>
            </a:lvl4pPr>
            <a:lvl5pPr lvl="4" rtl="0" algn="r">
              <a:spcBef>
                <a:spcPts val="0"/>
              </a:spcBef>
              <a:spcAft>
                <a:spcPts val="0"/>
              </a:spcAft>
              <a:buSzPts val="8000"/>
              <a:buNone/>
              <a:defRPr sz="8000"/>
            </a:lvl5pPr>
            <a:lvl6pPr lvl="5" rtl="0" algn="r">
              <a:spcBef>
                <a:spcPts val="0"/>
              </a:spcBef>
              <a:spcAft>
                <a:spcPts val="0"/>
              </a:spcAft>
              <a:buSzPts val="8000"/>
              <a:buNone/>
              <a:defRPr sz="8000"/>
            </a:lvl6pPr>
            <a:lvl7pPr lvl="6" rtl="0" algn="r">
              <a:spcBef>
                <a:spcPts val="0"/>
              </a:spcBef>
              <a:spcAft>
                <a:spcPts val="0"/>
              </a:spcAft>
              <a:buSzPts val="8000"/>
              <a:buNone/>
              <a:defRPr sz="8000"/>
            </a:lvl7pPr>
            <a:lvl8pPr lvl="7" rtl="0" algn="r">
              <a:spcBef>
                <a:spcPts val="0"/>
              </a:spcBef>
              <a:spcAft>
                <a:spcPts val="0"/>
              </a:spcAft>
              <a:buSzPts val="8000"/>
              <a:buNone/>
              <a:defRPr sz="8000"/>
            </a:lvl8pPr>
            <a:lvl9pPr lvl="8" rtl="0" algn="r">
              <a:spcBef>
                <a:spcPts val="0"/>
              </a:spcBef>
              <a:spcAft>
                <a:spcPts val="0"/>
              </a:spcAft>
              <a:buSzPts val="8000"/>
              <a:buNone/>
              <a:defRPr sz="8000"/>
            </a:lvl9pPr>
          </a:lstStyle>
          <a:p/>
        </p:txBody>
      </p:sp>
      <p:sp>
        <p:nvSpPr>
          <p:cNvPr id="470" name="Google Shape;470;p24"/>
          <p:cNvSpPr txBox="1"/>
          <p:nvPr/>
        </p:nvSpPr>
        <p:spPr>
          <a:xfrm>
            <a:off x="5298551" y="3395400"/>
            <a:ext cx="3167700" cy="621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200">
                <a:solidFill>
                  <a:schemeClr val="dk2"/>
                </a:solidFill>
                <a:latin typeface="Abel"/>
                <a:ea typeface="Abel"/>
                <a:cs typeface="Abel"/>
                <a:sym typeface="Abel"/>
              </a:rPr>
              <a:t>CREDITS: This presentation template was created  by </a:t>
            </a:r>
            <a:r>
              <a:rPr b="1" lang="en" sz="1200">
                <a:solidFill>
                  <a:schemeClr val="dk2"/>
                </a:solidFill>
                <a:uFill>
                  <a:noFill/>
                </a:uFill>
                <a:latin typeface="Abel"/>
                <a:ea typeface="Abel"/>
                <a:cs typeface="Abel"/>
                <a:sym typeface="Abel"/>
                <a:hlinkClick r:id="rId2">
                  <a:extLst>
                    <a:ext uri="{A12FA001-AC4F-418D-AE19-62706E023703}">
                      <ahyp:hlinkClr val="tx"/>
                    </a:ext>
                  </a:extLst>
                </a:hlinkClick>
              </a:rPr>
              <a:t>Slidesgo</a:t>
            </a:r>
            <a:r>
              <a:rPr lang="en" sz="1200">
                <a:solidFill>
                  <a:schemeClr val="dk2"/>
                </a:solidFill>
                <a:latin typeface="Abel"/>
                <a:ea typeface="Abel"/>
                <a:cs typeface="Abel"/>
                <a:sym typeface="Abel"/>
              </a:rPr>
              <a:t>, including icons by </a:t>
            </a:r>
            <a:r>
              <a:rPr b="1" lang="en" sz="1200">
                <a:solidFill>
                  <a:schemeClr val="dk2"/>
                </a:solidFill>
                <a:uFill>
                  <a:noFill/>
                </a:uFill>
                <a:latin typeface="Abel"/>
                <a:ea typeface="Abel"/>
                <a:cs typeface="Abel"/>
                <a:sym typeface="Abel"/>
                <a:hlinkClick r:id="rId3">
                  <a:extLst>
                    <a:ext uri="{A12FA001-AC4F-418D-AE19-62706E023703}">
                      <ahyp:hlinkClr val="tx"/>
                    </a:ext>
                  </a:extLst>
                </a:hlinkClick>
              </a:rPr>
              <a:t>Flaticon</a:t>
            </a:r>
            <a:r>
              <a:rPr lang="en" sz="1200">
                <a:solidFill>
                  <a:schemeClr val="dk2"/>
                </a:solidFill>
                <a:latin typeface="Abel"/>
                <a:ea typeface="Abel"/>
                <a:cs typeface="Abel"/>
                <a:sym typeface="Abel"/>
              </a:rPr>
              <a:t>, infographics &amp; images by </a:t>
            </a:r>
            <a:r>
              <a:rPr b="1" lang="en" sz="1200">
                <a:solidFill>
                  <a:schemeClr val="dk2"/>
                </a:solidFill>
                <a:uFill>
                  <a:noFill/>
                </a:uFill>
                <a:latin typeface="Abel"/>
                <a:ea typeface="Abel"/>
                <a:cs typeface="Abel"/>
                <a:sym typeface="Abel"/>
                <a:hlinkClick r:id="rId4">
                  <a:extLst>
                    <a:ext uri="{A12FA001-AC4F-418D-AE19-62706E023703}">
                      <ahyp:hlinkClr val="tx"/>
                    </a:ext>
                  </a:extLst>
                </a:hlinkClick>
              </a:rPr>
              <a:t>Freepik</a:t>
            </a:r>
            <a:r>
              <a:rPr lang="en" sz="1200">
                <a:solidFill>
                  <a:schemeClr val="dk2"/>
                </a:solidFill>
                <a:latin typeface="Abel"/>
                <a:ea typeface="Abel"/>
                <a:cs typeface="Abel"/>
                <a:sym typeface="Abel"/>
              </a:rPr>
              <a:t>.</a:t>
            </a:r>
            <a:endParaRPr sz="1000">
              <a:solidFill>
                <a:schemeClr val="dk2"/>
              </a:solidFill>
              <a:latin typeface="Abel"/>
              <a:ea typeface="Abel"/>
              <a:cs typeface="Abel"/>
              <a:sym typeface="Abe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4"/>
          <p:cNvSpPr/>
          <p:nvPr/>
        </p:nvSpPr>
        <p:spPr>
          <a:xfrm>
            <a:off x="6042017" y="-76039"/>
            <a:ext cx="703861" cy="294783"/>
          </a:xfrm>
          <a:custGeom>
            <a:rect b="b" l="l" r="r" t="t"/>
            <a:pathLst>
              <a:path extrusionOk="0" h="17479" w="41735">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8477180" y="1333203"/>
            <a:ext cx="1100239" cy="460790"/>
          </a:xfrm>
          <a:custGeom>
            <a:rect b="b" l="l" r="r" t="t"/>
            <a:pathLst>
              <a:path extrusionOk="0" h="17479" w="41735">
                <a:moveTo>
                  <a:pt x="39150" y="12250"/>
                </a:moveTo>
                <a:cubicBezTo>
                  <a:pt x="38968" y="10427"/>
                  <a:pt x="37479" y="8968"/>
                  <a:pt x="35624" y="8876"/>
                </a:cubicBezTo>
                <a:cubicBezTo>
                  <a:pt x="34348" y="3010"/>
                  <a:pt x="26293" y="2220"/>
                  <a:pt x="23922" y="7752"/>
                </a:cubicBezTo>
                <a:cubicBezTo>
                  <a:pt x="23010" y="6901"/>
                  <a:pt x="21825" y="6414"/>
                  <a:pt x="20579" y="6445"/>
                </a:cubicBezTo>
                <a:cubicBezTo>
                  <a:pt x="20366" y="6414"/>
                  <a:pt x="20123" y="6445"/>
                  <a:pt x="19910" y="6475"/>
                </a:cubicBezTo>
                <a:cubicBezTo>
                  <a:pt x="19272" y="2676"/>
                  <a:pt x="15806" y="1"/>
                  <a:pt x="11946" y="305"/>
                </a:cubicBezTo>
                <a:cubicBezTo>
                  <a:pt x="8116" y="639"/>
                  <a:pt x="5138" y="3861"/>
                  <a:pt x="5168" y="7752"/>
                </a:cubicBezTo>
                <a:cubicBezTo>
                  <a:pt x="5168" y="8147"/>
                  <a:pt x="5198" y="8572"/>
                  <a:pt x="5259" y="8998"/>
                </a:cubicBezTo>
                <a:cubicBezTo>
                  <a:pt x="3739" y="9363"/>
                  <a:pt x="2584" y="10700"/>
                  <a:pt x="2463" y="12281"/>
                </a:cubicBezTo>
                <a:cubicBezTo>
                  <a:pt x="1065" y="12372"/>
                  <a:pt x="1" y="13557"/>
                  <a:pt x="31" y="14956"/>
                </a:cubicBezTo>
                <a:cubicBezTo>
                  <a:pt x="92" y="16384"/>
                  <a:pt x="1247" y="17478"/>
                  <a:pt x="2645" y="17478"/>
                </a:cubicBezTo>
                <a:lnTo>
                  <a:pt x="39120" y="17478"/>
                </a:lnTo>
                <a:cubicBezTo>
                  <a:pt x="40579" y="17478"/>
                  <a:pt x="41734" y="16293"/>
                  <a:pt x="41734" y="14864"/>
                </a:cubicBezTo>
                <a:cubicBezTo>
                  <a:pt x="41734" y="13436"/>
                  <a:pt x="40579" y="12250"/>
                  <a:pt x="39120" y="1225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0" y="0"/>
            <a:ext cx="9144000" cy="5143520"/>
          </a:xfrm>
          <a:custGeom>
            <a:rect b="b" l="l" r="r" t="t"/>
            <a:pathLst>
              <a:path extrusionOk="0" h="160735" w="285750">
                <a:moveTo>
                  <a:pt x="0" y="0"/>
                </a:moveTo>
                <a:lnTo>
                  <a:pt x="0" y="160734"/>
                </a:lnTo>
                <a:lnTo>
                  <a:pt x="285750" y="160734"/>
                </a:lnTo>
                <a:cubicBezTo>
                  <a:pt x="285750" y="157615"/>
                  <a:pt x="285726" y="133659"/>
                  <a:pt x="285726" y="106585"/>
                </a:cubicBezTo>
                <a:lnTo>
                  <a:pt x="285726" y="66556"/>
                </a:lnTo>
                <a:cubicBezTo>
                  <a:pt x="273498" y="59245"/>
                  <a:pt x="265152" y="46887"/>
                  <a:pt x="262938" y="32814"/>
                </a:cubicBezTo>
                <a:cubicBezTo>
                  <a:pt x="262057" y="28777"/>
                  <a:pt x="259366" y="19252"/>
                  <a:pt x="251115" y="14668"/>
                </a:cubicBezTo>
                <a:cubicBezTo>
                  <a:pt x="250900" y="14549"/>
                  <a:pt x="250662" y="14418"/>
                  <a:pt x="250388" y="14287"/>
                </a:cubicBezTo>
                <a:cubicBezTo>
                  <a:pt x="245797" y="12104"/>
                  <a:pt x="241525" y="11780"/>
                  <a:pt x="238474" y="11780"/>
                </a:cubicBezTo>
                <a:cubicBezTo>
                  <a:pt x="237799" y="11780"/>
                  <a:pt x="237183" y="11796"/>
                  <a:pt x="236637" y="11811"/>
                </a:cubicBezTo>
                <a:cubicBezTo>
                  <a:pt x="233558" y="11889"/>
                  <a:pt x="229977" y="11907"/>
                  <a:pt x="225899" y="11907"/>
                </a:cubicBezTo>
                <a:cubicBezTo>
                  <a:pt x="222500" y="11907"/>
                  <a:pt x="218756" y="11894"/>
                  <a:pt x="214670" y="11894"/>
                </a:cubicBezTo>
                <a:cubicBezTo>
                  <a:pt x="209848" y="11585"/>
                  <a:pt x="205097" y="10597"/>
                  <a:pt x="200549" y="8953"/>
                </a:cubicBezTo>
                <a:cubicBezTo>
                  <a:pt x="194893" y="6906"/>
                  <a:pt x="189655" y="3870"/>
                  <a:pt x="185047" y="0"/>
                </a:cubicBezTo>
                <a:close/>
              </a:path>
            </a:pathLst>
          </a:custGeom>
          <a:solidFill>
            <a:srgbClr val="FFFFFF"/>
          </a:solidFill>
          <a:ln>
            <a:noFill/>
          </a:ln>
          <a:effectLst>
            <a:outerShdw blurRad="457200" rotWithShape="0" algn="bl">
              <a:schemeClr val="dk1">
                <a:alpha val="3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4"/>
          <p:cNvGrpSpPr/>
          <p:nvPr/>
        </p:nvGrpSpPr>
        <p:grpSpPr>
          <a:xfrm>
            <a:off x="8136000" y="152407"/>
            <a:ext cx="855710" cy="901134"/>
            <a:chOff x="6552528" y="1639799"/>
            <a:chExt cx="559800" cy="589516"/>
          </a:xfrm>
        </p:grpSpPr>
        <p:sp>
          <p:nvSpPr>
            <p:cNvPr id="73" name="Google Shape;73;p4"/>
            <p:cNvSpPr/>
            <p:nvPr/>
          </p:nvSpPr>
          <p:spPr>
            <a:xfrm>
              <a:off x="6552528" y="1639799"/>
              <a:ext cx="559800" cy="589516"/>
            </a:xfrm>
            <a:custGeom>
              <a:rect b="b" l="l" r="r" t="t"/>
              <a:pathLst>
                <a:path extrusionOk="0" h="34955" w="33193">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6663769" y="1765898"/>
              <a:ext cx="337317" cy="337317"/>
            </a:xfrm>
            <a:custGeom>
              <a:rect b="b" l="l" r="r" t="t"/>
              <a:pathLst>
                <a:path extrusionOk="0" h="20001" w="20001">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6721178" y="1823307"/>
              <a:ext cx="222500" cy="222500"/>
            </a:xfrm>
            <a:custGeom>
              <a:rect b="b" l="l" r="r" t="t"/>
              <a:pathLst>
                <a:path extrusionOk="0" h="13193" w="13193">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p:nvPr/>
        </p:nvSpPr>
        <p:spPr>
          <a:xfrm>
            <a:off x="6925924" y="192050"/>
            <a:ext cx="957023" cy="410174"/>
          </a:xfrm>
          <a:custGeom>
            <a:rect b="b" l="l" r="r" t="t"/>
            <a:pathLst>
              <a:path extrusionOk="0" h="16506" w="38512">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8" name="Google Shape;78;p4"/>
          <p:cNvSpPr txBox="1"/>
          <p:nvPr>
            <p:ph idx="1" type="body"/>
          </p:nvPr>
        </p:nvSpPr>
        <p:spPr>
          <a:xfrm>
            <a:off x="707200" y="1152475"/>
            <a:ext cx="77268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9" name="Google Shape;79;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p5"/>
          <p:cNvSpPr/>
          <p:nvPr/>
        </p:nvSpPr>
        <p:spPr>
          <a:xfrm>
            <a:off x="5770351" y="3215950"/>
            <a:ext cx="1054748" cy="2140991"/>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4963741" y="2374434"/>
            <a:ext cx="1466607" cy="2769062"/>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 name="Google Shape;83;p5"/>
          <p:cNvGrpSpPr/>
          <p:nvPr/>
        </p:nvGrpSpPr>
        <p:grpSpPr>
          <a:xfrm>
            <a:off x="6782623" y="2983530"/>
            <a:ext cx="2285091" cy="1631938"/>
            <a:chOff x="6839604" y="2415386"/>
            <a:chExt cx="1244671" cy="888904"/>
          </a:xfrm>
        </p:grpSpPr>
        <p:sp>
          <p:nvSpPr>
            <p:cNvPr id="84" name="Google Shape;84;p5"/>
            <p:cNvSpPr/>
            <p:nvPr/>
          </p:nvSpPr>
          <p:spPr>
            <a:xfrm>
              <a:off x="7334794" y="2415386"/>
              <a:ext cx="240950" cy="845847"/>
            </a:xfrm>
            <a:custGeom>
              <a:rect b="b" l="l" r="r" t="t"/>
              <a:pathLst>
                <a:path extrusionOk="0" h="50154" w="14287">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5"/>
            <p:cNvSpPr/>
            <p:nvPr/>
          </p:nvSpPr>
          <p:spPr>
            <a:xfrm>
              <a:off x="7604432" y="2668108"/>
              <a:ext cx="223529" cy="613633"/>
            </a:xfrm>
            <a:custGeom>
              <a:rect b="b" l="l" r="r" t="t"/>
              <a:pathLst>
                <a:path extrusionOk="0" h="36385" w="13254">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7067720" y="2615304"/>
              <a:ext cx="240950" cy="661310"/>
            </a:xfrm>
            <a:custGeom>
              <a:rect b="b" l="l" r="r" t="t"/>
              <a:pathLst>
                <a:path extrusionOk="0" h="39212" w="14287">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
            <p:cNvSpPr/>
            <p:nvPr/>
          </p:nvSpPr>
          <p:spPr>
            <a:xfrm>
              <a:off x="7863309" y="2610177"/>
              <a:ext cx="220965" cy="633618"/>
            </a:xfrm>
            <a:custGeom>
              <a:rect b="b" l="l" r="r" t="t"/>
              <a:pathLst>
                <a:path extrusionOk="0" h="37570" w="13102">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6839604" y="2764475"/>
              <a:ext cx="187640" cy="539815"/>
            </a:xfrm>
            <a:custGeom>
              <a:rect b="b" l="l" r="r" t="t"/>
              <a:pathLst>
                <a:path extrusionOk="0" h="32008" w="11126">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5"/>
          <p:cNvSpPr/>
          <p:nvPr/>
        </p:nvSpPr>
        <p:spPr>
          <a:xfrm>
            <a:off x="3991177" y="4235775"/>
            <a:ext cx="3776696" cy="1213883"/>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
          <p:cNvSpPr/>
          <p:nvPr/>
        </p:nvSpPr>
        <p:spPr>
          <a:xfrm rot="-378995">
            <a:off x="4165676" y="3960613"/>
            <a:ext cx="5930748" cy="1906511"/>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5"/>
          <p:cNvSpPr/>
          <p:nvPr/>
        </p:nvSpPr>
        <p:spPr>
          <a:xfrm flipH="1" rot="-9153766">
            <a:off x="4205380" y="4599478"/>
            <a:ext cx="2432850" cy="122218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5"/>
          <p:cNvSpPr/>
          <p:nvPr/>
        </p:nvSpPr>
        <p:spPr>
          <a:xfrm flipH="1">
            <a:off x="-77579" y="0"/>
            <a:ext cx="6260795" cy="5143520"/>
          </a:xfrm>
          <a:custGeom>
            <a:rect b="b" l="l" r="r" t="t"/>
            <a:pathLst>
              <a:path extrusionOk="0" h="160735" w="220742">
                <a:moveTo>
                  <a:pt x="37267" y="0"/>
                </a:moveTo>
                <a:cubicBezTo>
                  <a:pt x="11454" y="13954"/>
                  <a:pt x="5334" y="27301"/>
                  <a:pt x="4036" y="36278"/>
                </a:cubicBezTo>
                <a:cubicBezTo>
                  <a:pt x="0" y="64258"/>
                  <a:pt x="38041" y="83201"/>
                  <a:pt x="30540" y="110073"/>
                </a:cubicBezTo>
                <a:cubicBezTo>
                  <a:pt x="26527" y="124503"/>
                  <a:pt x="12466" y="130159"/>
                  <a:pt x="14633" y="143506"/>
                </a:cubicBezTo>
                <a:cubicBezTo>
                  <a:pt x="15966" y="151685"/>
                  <a:pt x="22491" y="157400"/>
                  <a:pt x="27277" y="160734"/>
                </a:cubicBezTo>
                <a:lnTo>
                  <a:pt x="220742" y="160734"/>
                </a:lnTo>
                <a:lnTo>
                  <a:pt x="220742" y="0"/>
                </a:lnTo>
                <a:close/>
              </a:path>
            </a:pathLst>
          </a:custGeom>
          <a:solidFill>
            <a:srgbClr val="FFFFFF"/>
          </a:solidFill>
          <a:ln>
            <a:noFill/>
          </a:ln>
          <a:effectLst>
            <a:outerShdw blurRad="500063" rotWithShape="0" algn="bl">
              <a:schemeClr val="dk1">
                <a:alpha val="29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5"/>
          <p:cNvGrpSpPr/>
          <p:nvPr/>
        </p:nvGrpSpPr>
        <p:grpSpPr>
          <a:xfrm>
            <a:off x="8059700" y="228607"/>
            <a:ext cx="855710" cy="901134"/>
            <a:chOff x="6552528" y="1639799"/>
            <a:chExt cx="559800" cy="589516"/>
          </a:xfrm>
        </p:grpSpPr>
        <p:sp>
          <p:nvSpPr>
            <p:cNvPr id="94" name="Google Shape;94;p5"/>
            <p:cNvSpPr/>
            <p:nvPr/>
          </p:nvSpPr>
          <p:spPr>
            <a:xfrm>
              <a:off x="6552528" y="1639799"/>
              <a:ext cx="559800" cy="589516"/>
            </a:xfrm>
            <a:custGeom>
              <a:rect b="b" l="l" r="r" t="t"/>
              <a:pathLst>
                <a:path extrusionOk="0" h="34955" w="33193">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
            <p:cNvSpPr/>
            <p:nvPr/>
          </p:nvSpPr>
          <p:spPr>
            <a:xfrm>
              <a:off x="6663769" y="1765898"/>
              <a:ext cx="337317" cy="337317"/>
            </a:xfrm>
            <a:custGeom>
              <a:rect b="b" l="l" r="r" t="t"/>
              <a:pathLst>
                <a:path extrusionOk="0" h="20001" w="20001">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a:off x="6721178" y="1823307"/>
              <a:ext cx="222500" cy="222500"/>
            </a:xfrm>
            <a:custGeom>
              <a:rect b="b" l="l" r="r" t="t"/>
              <a:pathLst>
                <a:path extrusionOk="0" h="13193" w="13193">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5"/>
          <p:cNvSpPr/>
          <p:nvPr/>
        </p:nvSpPr>
        <p:spPr>
          <a:xfrm>
            <a:off x="5354425" y="1397523"/>
            <a:ext cx="1528734" cy="655164"/>
          </a:xfrm>
          <a:custGeom>
            <a:rect b="b" l="l" r="r" t="t"/>
            <a:pathLst>
              <a:path extrusionOk="0" h="16506" w="38512">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5570974" y="335805"/>
            <a:ext cx="977608" cy="411940"/>
          </a:xfrm>
          <a:custGeom>
            <a:rect b="b" l="l" r="r" t="t"/>
            <a:pathLst>
              <a:path extrusionOk="0" h="18905" w="44865">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7109401" y="541765"/>
            <a:ext cx="1882535" cy="793254"/>
          </a:xfrm>
          <a:custGeom>
            <a:rect b="b" l="l" r="r" t="t"/>
            <a:pathLst>
              <a:path extrusionOk="0" h="18905" w="44865">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
          <p:cNvSpPr/>
          <p:nvPr/>
        </p:nvSpPr>
        <p:spPr>
          <a:xfrm>
            <a:off x="7441394" y="2155774"/>
            <a:ext cx="1069017" cy="458353"/>
          </a:xfrm>
          <a:custGeom>
            <a:rect b="b" l="l" r="r" t="t"/>
            <a:pathLst>
              <a:path extrusionOk="0" h="21035" w="4906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5"/>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2" name="Google Shape;102;p5"/>
          <p:cNvSpPr txBox="1"/>
          <p:nvPr>
            <p:ph idx="2" type="title"/>
          </p:nvPr>
        </p:nvSpPr>
        <p:spPr>
          <a:xfrm flipH="1">
            <a:off x="1961600" y="1199450"/>
            <a:ext cx="1918800" cy="57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400"/>
            </a:lvl1pPr>
            <a:lvl2pPr lvl="1" rtl="0" algn="r">
              <a:lnSpc>
                <a:spcPct val="100000"/>
              </a:lnSpc>
              <a:spcBef>
                <a:spcPts val="0"/>
              </a:spcBef>
              <a:spcAft>
                <a:spcPts val="0"/>
              </a:spcAft>
              <a:buSzPts val="2400"/>
              <a:buNone/>
              <a:defRPr sz="2400"/>
            </a:lvl2pPr>
            <a:lvl3pPr lvl="2" rtl="0" algn="r">
              <a:lnSpc>
                <a:spcPct val="100000"/>
              </a:lnSpc>
              <a:spcBef>
                <a:spcPts val="0"/>
              </a:spcBef>
              <a:spcAft>
                <a:spcPts val="0"/>
              </a:spcAft>
              <a:buSzPts val="2400"/>
              <a:buNone/>
              <a:defRPr sz="2400"/>
            </a:lvl3pPr>
            <a:lvl4pPr lvl="3" rtl="0" algn="r">
              <a:lnSpc>
                <a:spcPct val="100000"/>
              </a:lnSpc>
              <a:spcBef>
                <a:spcPts val="0"/>
              </a:spcBef>
              <a:spcAft>
                <a:spcPts val="0"/>
              </a:spcAft>
              <a:buSzPts val="2400"/>
              <a:buNone/>
              <a:defRPr sz="2400"/>
            </a:lvl4pPr>
            <a:lvl5pPr lvl="4" rtl="0" algn="r">
              <a:lnSpc>
                <a:spcPct val="100000"/>
              </a:lnSpc>
              <a:spcBef>
                <a:spcPts val="0"/>
              </a:spcBef>
              <a:spcAft>
                <a:spcPts val="0"/>
              </a:spcAft>
              <a:buSzPts val="2400"/>
              <a:buNone/>
              <a:defRPr sz="2400"/>
            </a:lvl5pPr>
            <a:lvl6pPr lvl="5" rtl="0" algn="r">
              <a:lnSpc>
                <a:spcPct val="100000"/>
              </a:lnSpc>
              <a:spcBef>
                <a:spcPts val="0"/>
              </a:spcBef>
              <a:spcAft>
                <a:spcPts val="0"/>
              </a:spcAft>
              <a:buSzPts val="2400"/>
              <a:buNone/>
              <a:defRPr sz="2400"/>
            </a:lvl6pPr>
            <a:lvl7pPr lvl="6" rtl="0" algn="r">
              <a:lnSpc>
                <a:spcPct val="100000"/>
              </a:lnSpc>
              <a:spcBef>
                <a:spcPts val="0"/>
              </a:spcBef>
              <a:spcAft>
                <a:spcPts val="0"/>
              </a:spcAft>
              <a:buSzPts val="2400"/>
              <a:buNone/>
              <a:defRPr sz="2400"/>
            </a:lvl7pPr>
            <a:lvl8pPr lvl="7" rtl="0" algn="r">
              <a:lnSpc>
                <a:spcPct val="100000"/>
              </a:lnSpc>
              <a:spcBef>
                <a:spcPts val="0"/>
              </a:spcBef>
              <a:spcAft>
                <a:spcPts val="0"/>
              </a:spcAft>
              <a:buSzPts val="2400"/>
              <a:buNone/>
              <a:defRPr sz="2400"/>
            </a:lvl8pPr>
            <a:lvl9pPr lvl="8" rtl="0" algn="r">
              <a:lnSpc>
                <a:spcPct val="100000"/>
              </a:lnSpc>
              <a:spcBef>
                <a:spcPts val="0"/>
              </a:spcBef>
              <a:spcAft>
                <a:spcPts val="0"/>
              </a:spcAft>
              <a:buSzPts val="2400"/>
              <a:buNone/>
              <a:defRPr sz="2400"/>
            </a:lvl9pPr>
          </a:lstStyle>
          <a:p/>
        </p:txBody>
      </p:sp>
      <p:sp>
        <p:nvSpPr>
          <p:cNvPr id="103" name="Google Shape;103;p5"/>
          <p:cNvSpPr txBox="1"/>
          <p:nvPr>
            <p:ph idx="1" type="subTitle"/>
          </p:nvPr>
        </p:nvSpPr>
        <p:spPr>
          <a:xfrm flipH="1">
            <a:off x="1961601" y="1635781"/>
            <a:ext cx="1918800" cy="112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
        <p:nvSpPr>
          <p:cNvPr id="104" name="Google Shape;104;p5"/>
          <p:cNvSpPr txBox="1"/>
          <p:nvPr>
            <p:ph idx="3" type="title"/>
          </p:nvPr>
        </p:nvSpPr>
        <p:spPr>
          <a:xfrm flipH="1">
            <a:off x="1961600" y="2839025"/>
            <a:ext cx="1918800" cy="57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400"/>
            </a:lvl1pPr>
            <a:lvl2pPr lvl="1" rtl="0" algn="r">
              <a:lnSpc>
                <a:spcPct val="100000"/>
              </a:lnSpc>
              <a:spcBef>
                <a:spcPts val="0"/>
              </a:spcBef>
              <a:spcAft>
                <a:spcPts val="0"/>
              </a:spcAft>
              <a:buSzPts val="2400"/>
              <a:buNone/>
              <a:defRPr sz="2400"/>
            </a:lvl2pPr>
            <a:lvl3pPr lvl="2" rtl="0" algn="r">
              <a:lnSpc>
                <a:spcPct val="100000"/>
              </a:lnSpc>
              <a:spcBef>
                <a:spcPts val="0"/>
              </a:spcBef>
              <a:spcAft>
                <a:spcPts val="0"/>
              </a:spcAft>
              <a:buSzPts val="2400"/>
              <a:buNone/>
              <a:defRPr sz="2400"/>
            </a:lvl3pPr>
            <a:lvl4pPr lvl="3" rtl="0" algn="r">
              <a:lnSpc>
                <a:spcPct val="100000"/>
              </a:lnSpc>
              <a:spcBef>
                <a:spcPts val="0"/>
              </a:spcBef>
              <a:spcAft>
                <a:spcPts val="0"/>
              </a:spcAft>
              <a:buSzPts val="2400"/>
              <a:buNone/>
              <a:defRPr sz="2400"/>
            </a:lvl4pPr>
            <a:lvl5pPr lvl="4" rtl="0" algn="r">
              <a:lnSpc>
                <a:spcPct val="100000"/>
              </a:lnSpc>
              <a:spcBef>
                <a:spcPts val="0"/>
              </a:spcBef>
              <a:spcAft>
                <a:spcPts val="0"/>
              </a:spcAft>
              <a:buSzPts val="2400"/>
              <a:buNone/>
              <a:defRPr sz="2400"/>
            </a:lvl5pPr>
            <a:lvl6pPr lvl="5" rtl="0" algn="r">
              <a:lnSpc>
                <a:spcPct val="100000"/>
              </a:lnSpc>
              <a:spcBef>
                <a:spcPts val="0"/>
              </a:spcBef>
              <a:spcAft>
                <a:spcPts val="0"/>
              </a:spcAft>
              <a:buSzPts val="2400"/>
              <a:buNone/>
              <a:defRPr sz="2400"/>
            </a:lvl6pPr>
            <a:lvl7pPr lvl="6" rtl="0" algn="r">
              <a:lnSpc>
                <a:spcPct val="100000"/>
              </a:lnSpc>
              <a:spcBef>
                <a:spcPts val="0"/>
              </a:spcBef>
              <a:spcAft>
                <a:spcPts val="0"/>
              </a:spcAft>
              <a:buSzPts val="2400"/>
              <a:buNone/>
              <a:defRPr sz="2400"/>
            </a:lvl7pPr>
            <a:lvl8pPr lvl="7" rtl="0" algn="r">
              <a:lnSpc>
                <a:spcPct val="100000"/>
              </a:lnSpc>
              <a:spcBef>
                <a:spcPts val="0"/>
              </a:spcBef>
              <a:spcAft>
                <a:spcPts val="0"/>
              </a:spcAft>
              <a:buSzPts val="2400"/>
              <a:buNone/>
              <a:defRPr sz="2400"/>
            </a:lvl8pPr>
            <a:lvl9pPr lvl="8" rtl="0" algn="r">
              <a:lnSpc>
                <a:spcPct val="100000"/>
              </a:lnSpc>
              <a:spcBef>
                <a:spcPts val="0"/>
              </a:spcBef>
              <a:spcAft>
                <a:spcPts val="0"/>
              </a:spcAft>
              <a:buSzPts val="2400"/>
              <a:buNone/>
              <a:defRPr sz="2400"/>
            </a:lvl9pPr>
          </a:lstStyle>
          <a:p/>
        </p:txBody>
      </p:sp>
      <p:sp>
        <p:nvSpPr>
          <p:cNvPr id="105" name="Google Shape;105;p5"/>
          <p:cNvSpPr txBox="1"/>
          <p:nvPr>
            <p:ph idx="4" type="subTitle"/>
          </p:nvPr>
        </p:nvSpPr>
        <p:spPr>
          <a:xfrm flipH="1">
            <a:off x="1961601" y="3275344"/>
            <a:ext cx="1918800" cy="112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r">
              <a:lnSpc>
                <a:spcPct val="100000"/>
              </a:lnSpc>
              <a:spcBef>
                <a:spcPts val="0"/>
              </a:spcBef>
              <a:spcAft>
                <a:spcPts val="0"/>
              </a:spcAft>
              <a:buSzPts val="1600"/>
              <a:buNone/>
              <a:defRPr sz="1600"/>
            </a:lvl2pPr>
            <a:lvl3pPr lvl="2" rtl="0" algn="r">
              <a:lnSpc>
                <a:spcPct val="100000"/>
              </a:lnSpc>
              <a:spcBef>
                <a:spcPts val="0"/>
              </a:spcBef>
              <a:spcAft>
                <a:spcPts val="0"/>
              </a:spcAft>
              <a:buSzPts val="1600"/>
              <a:buNone/>
              <a:defRPr sz="1600"/>
            </a:lvl3pPr>
            <a:lvl4pPr lvl="3" rtl="0" algn="r">
              <a:lnSpc>
                <a:spcPct val="100000"/>
              </a:lnSpc>
              <a:spcBef>
                <a:spcPts val="0"/>
              </a:spcBef>
              <a:spcAft>
                <a:spcPts val="0"/>
              </a:spcAft>
              <a:buSzPts val="1600"/>
              <a:buNone/>
              <a:defRPr sz="1600"/>
            </a:lvl4pPr>
            <a:lvl5pPr lvl="4" rtl="0" algn="r">
              <a:lnSpc>
                <a:spcPct val="100000"/>
              </a:lnSpc>
              <a:spcBef>
                <a:spcPts val="0"/>
              </a:spcBef>
              <a:spcAft>
                <a:spcPts val="0"/>
              </a:spcAft>
              <a:buSzPts val="1600"/>
              <a:buNone/>
              <a:defRPr sz="1600"/>
            </a:lvl5pPr>
            <a:lvl6pPr lvl="5" rtl="0" algn="r">
              <a:lnSpc>
                <a:spcPct val="100000"/>
              </a:lnSpc>
              <a:spcBef>
                <a:spcPts val="0"/>
              </a:spcBef>
              <a:spcAft>
                <a:spcPts val="0"/>
              </a:spcAft>
              <a:buSzPts val="1600"/>
              <a:buNone/>
              <a:defRPr sz="1600"/>
            </a:lvl6pPr>
            <a:lvl7pPr lvl="6" rtl="0" algn="r">
              <a:lnSpc>
                <a:spcPct val="100000"/>
              </a:lnSpc>
              <a:spcBef>
                <a:spcPts val="0"/>
              </a:spcBef>
              <a:spcAft>
                <a:spcPts val="0"/>
              </a:spcAft>
              <a:buSzPts val="1600"/>
              <a:buNone/>
              <a:defRPr sz="1600"/>
            </a:lvl7pPr>
            <a:lvl8pPr lvl="7" rtl="0" algn="r">
              <a:lnSpc>
                <a:spcPct val="100000"/>
              </a:lnSpc>
              <a:spcBef>
                <a:spcPts val="0"/>
              </a:spcBef>
              <a:spcAft>
                <a:spcPts val="0"/>
              </a:spcAft>
              <a:buSzPts val="1600"/>
              <a:buNone/>
              <a:defRPr sz="1600"/>
            </a:lvl8pPr>
            <a:lvl9pPr lvl="8" rtl="0" algn="r">
              <a:lnSpc>
                <a:spcPct val="100000"/>
              </a:lnSpc>
              <a:spcBef>
                <a:spcPts val="0"/>
              </a:spcBef>
              <a:spcAft>
                <a:spcPts val="0"/>
              </a:spcAft>
              <a:buSzPts val="1600"/>
              <a:buNone/>
              <a:defRPr sz="16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6" name="Shape 106"/>
        <p:cNvGrpSpPr/>
        <p:nvPr/>
      </p:nvGrpSpPr>
      <p:grpSpPr>
        <a:xfrm>
          <a:off x="0" y="0"/>
          <a:ext cx="0" cy="0"/>
          <a:chOff x="0" y="0"/>
          <a:chExt cx="0" cy="0"/>
        </a:xfrm>
      </p:grpSpPr>
      <p:sp>
        <p:nvSpPr>
          <p:cNvPr id="107" name="Google Shape;107;p6"/>
          <p:cNvSpPr/>
          <p:nvPr/>
        </p:nvSpPr>
        <p:spPr>
          <a:xfrm>
            <a:off x="0" y="0"/>
            <a:ext cx="9144000" cy="4795456"/>
          </a:xfrm>
          <a:custGeom>
            <a:rect b="b" l="l" r="r" t="t"/>
            <a:pathLst>
              <a:path extrusionOk="0" h="149858" w="28575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rotWithShape="0" algn="bl">
              <a:schemeClr val="dk1">
                <a:alpha val="2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p:nvPr/>
        </p:nvSpPr>
        <p:spPr>
          <a:xfrm>
            <a:off x="4414574" y="4104887"/>
            <a:ext cx="582645" cy="901852"/>
          </a:xfrm>
          <a:custGeom>
            <a:rect b="b" l="l" r="r" t="t"/>
            <a:pathLst>
              <a:path extrusionOk="0" h="113014" w="76689">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6"/>
          <p:cNvSpPr/>
          <p:nvPr/>
        </p:nvSpPr>
        <p:spPr>
          <a:xfrm>
            <a:off x="5336869" y="4263995"/>
            <a:ext cx="582645" cy="901852"/>
          </a:xfrm>
          <a:custGeom>
            <a:rect b="b" l="l" r="r" t="t"/>
            <a:pathLst>
              <a:path extrusionOk="0" h="113014" w="76689">
                <a:moveTo>
                  <a:pt x="32269" y="0"/>
                </a:moveTo>
                <a:cubicBezTo>
                  <a:pt x="32253" y="0"/>
                  <a:pt x="32236" y="1"/>
                  <a:pt x="32219" y="3"/>
                </a:cubicBezTo>
                <a:cubicBezTo>
                  <a:pt x="30487" y="185"/>
                  <a:pt x="30153" y="9790"/>
                  <a:pt x="31460" y="21401"/>
                </a:cubicBezTo>
                <a:cubicBezTo>
                  <a:pt x="32341" y="29395"/>
                  <a:pt x="33800" y="36295"/>
                  <a:pt x="35198" y="39730"/>
                </a:cubicBezTo>
                <a:cubicBezTo>
                  <a:pt x="34013" y="40368"/>
                  <a:pt x="33374" y="41736"/>
                  <a:pt x="33648" y="43043"/>
                </a:cubicBezTo>
                <a:cubicBezTo>
                  <a:pt x="30061" y="44167"/>
                  <a:pt x="23861" y="47329"/>
                  <a:pt x="17143" y="51554"/>
                </a:cubicBezTo>
                <a:cubicBezTo>
                  <a:pt x="7265" y="57815"/>
                  <a:pt x="0" y="64046"/>
                  <a:pt x="912" y="65536"/>
                </a:cubicBezTo>
                <a:cubicBezTo>
                  <a:pt x="1046" y="65744"/>
                  <a:pt x="1340" y="65844"/>
                  <a:pt x="1773" y="65844"/>
                </a:cubicBezTo>
                <a:cubicBezTo>
                  <a:pt x="4376" y="65844"/>
                  <a:pt x="12018" y="62241"/>
                  <a:pt x="20487" y="56873"/>
                </a:cubicBezTo>
                <a:cubicBezTo>
                  <a:pt x="27447" y="52496"/>
                  <a:pt x="33101" y="48089"/>
                  <a:pt x="35533" y="45353"/>
                </a:cubicBezTo>
                <a:cubicBezTo>
                  <a:pt x="35806" y="45474"/>
                  <a:pt x="36080" y="45535"/>
                  <a:pt x="36384" y="45566"/>
                </a:cubicBezTo>
                <a:lnTo>
                  <a:pt x="33374" y="113013"/>
                </a:lnTo>
                <a:lnTo>
                  <a:pt x="40031" y="113013"/>
                </a:lnTo>
                <a:lnTo>
                  <a:pt x="37052" y="45566"/>
                </a:lnTo>
                <a:cubicBezTo>
                  <a:pt x="37660" y="45505"/>
                  <a:pt x="38238" y="45262"/>
                  <a:pt x="38694" y="44867"/>
                </a:cubicBezTo>
                <a:cubicBezTo>
                  <a:pt x="41521" y="47177"/>
                  <a:pt x="47782" y="50672"/>
                  <a:pt x="55320" y="53985"/>
                </a:cubicBezTo>
                <a:cubicBezTo>
                  <a:pt x="63863" y="57688"/>
                  <a:pt x="71462" y="60023"/>
                  <a:pt x="74557" y="60023"/>
                </a:cubicBezTo>
                <a:cubicBezTo>
                  <a:pt x="75350" y="60023"/>
                  <a:pt x="75847" y="59870"/>
                  <a:pt x="75989" y="59548"/>
                </a:cubicBezTo>
                <a:cubicBezTo>
                  <a:pt x="76688" y="57937"/>
                  <a:pt x="68573" y="52861"/>
                  <a:pt x="57843" y="48180"/>
                </a:cubicBezTo>
                <a:cubicBezTo>
                  <a:pt x="50275" y="44897"/>
                  <a:pt x="43435" y="42678"/>
                  <a:pt x="39818" y="42222"/>
                </a:cubicBezTo>
                <a:cubicBezTo>
                  <a:pt x="39758" y="41158"/>
                  <a:pt x="39089" y="40186"/>
                  <a:pt x="38147" y="39699"/>
                </a:cubicBezTo>
                <a:cubicBezTo>
                  <a:pt x="38755" y="36113"/>
                  <a:pt x="38663" y="28909"/>
                  <a:pt x="37721" y="20702"/>
                </a:cubicBezTo>
                <a:cubicBezTo>
                  <a:pt x="36427" y="9174"/>
                  <a:pt x="33970" y="0"/>
                  <a:pt x="32269"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7942378" y="4357634"/>
            <a:ext cx="260375" cy="714601"/>
          </a:xfrm>
          <a:custGeom>
            <a:rect b="b" l="l" r="r" t="t"/>
            <a:pathLst>
              <a:path extrusionOk="0" h="36385" w="13254">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p:nvPr/>
        </p:nvSpPr>
        <p:spPr>
          <a:xfrm>
            <a:off x="7317261" y="4296134"/>
            <a:ext cx="280668" cy="770124"/>
          </a:xfrm>
          <a:custGeom>
            <a:rect b="b" l="l" r="r" t="t"/>
            <a:pathLst>
              <a:path extrusionOk="0" h="39212" w="14287">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8243897" y="4290162"/>
            <a:ext cx="257389" cy="737875"/>
          </a:xfrm>
          <a:custGeom>
            <a:rect b="b" l="l" r="r" t="t"/>
            <a:pathLst>
              <a:path extrusionOk="0" h="37570" w="13102">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7051570" y="4469872"/>
            <a:ext cx="218570" cy="628637"/>
          </a:xfrm>
          <a:custGeom>
            <a:rect b="b" l="l" r="r" t="t"/>
            <a:pathLst>
              <a:path extrusionOk="0" h="32008" w="11126">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p:nvPr/>
        </p:nvSpPr>
        <p:spPr>
          <a:xfrm>
            <a:off x="7628326" y="4063291"/>
            <a:ext cx="280668" cy="985025"/>
          </a:xfrm>
          <a:custGeom>
            <a:rect b="b" l="l" r="r" t="t"/>
            <a:pathLst>
              <a:path extrusionOk="0" h="50154" w="14287">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flipH="1">
            <a:off x="153461" y="3945036"/>
            <a:ext cx="2039164" cy="901982"/>
          </a:xfrm>
          <a:custGeom>
            <a:rect b="b" l="l" r="r" t="t"/>
            <a:pathLst>
              <a:path extrusionOk="0" h="53285" w="120429">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rot="716720">
            <a:off x="-846484" y="4201404"/>
            <a:ext cx="6976722" cy="2030356"/>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p:nvPr/>
        </p:nvSpPr>
        <p:spPr>
          <a:xfrm rot="-343340">
            <a:off x="-137132" y="4159928"/>
            <a:ext cx="10944102" cy="3193053"/>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6"/>
          <p:cNvSpPr/>
          <p:nvPr/>
        </p:nvSpPr>
        <p:spPr>
          <a:xfrm rot="-1208811">
            <a:off x="3016592" y="4115882"/>
            <a:ext cx="712621" cy="1345480"/>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
          <p:cNvSpPr/>
          <p:nvPr/>
        </p:nvSpPr>
        <p:spPr>
          <a:xfrm flipH="1" rot="-9289321">
            <a:off x="1794497" y="4459742"/>
            <a:ext cx="4407208" cy="209132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1" name="Shape 121"/>
        <p:cNvGrpSpPr/>
        <p:nvPr/>
      </p:nvGrpSpPr>
      <p:grpSpPr>
        <a:xfrm>
          <a:off x="0" y="0"/>
          <a:ext cx="0" cy="0"/>
          <a:chOff x="0" y="0"/>
          <a:chExt cx="0" cy="0"/>
        </a:xfrm>
      </p:grpSpPr>
      <p:sp>
        <p:nvSpPr>
          <p:cNvPr id="122" name="Google Shape;122;p7"/>
          <p:cNvSpPr/>
          <p:nvPr/>
        </p:nvSpPr>
        <p:spPr>
          <a:xfrm flipH="1">
            <a:off x="0" y="0"/>
            <a:ext cx="9144000" cy="4795456"/>
          </a:xfrm>
          <a:custGeom>
            <a:rect b="b" l="l" r="r" t="t"/>
            <a:pathLst>
              <a:path extrusionOk="0" h="149858" w="285750">
                <a:moveTo>
                  <a:pt x="0" y="0"/>
                </a:moveTo>
                <a:lnTo>
                  <a:pt x="0" y="131314"/>
                </a:lnTo>
                <a:cubicBezTo>
                  <a:pt x="3786" y="135612"/>
                  <a:pt x="9787" y="141244"/>
                  <a:pt x="18407" y="145077"/>
                </a:cubicBezTo>
                <a:cubicBezTo>
                  <a:pt x="24825" y="147926"/>
                  <a:pt x="31045" y="149035"/>
                  <a:pt x="37243" y="149035"/>
                </a:cubicBezTo>
                <a:cubicBezTo>
                  <a:pt x="54098" y="149035"/>
                  <a:pt x="70795" y="140836"/>
                  <a:pt x="90904" y="137136"/>
                </a:cubicBezTo>
                <a:cubicBezTo>
                  <a:pt x="97291" y="135959"/>
                  <a:pt x="102793" y="135463"/>
                  <a:pt x="107793" y="135463"/>
                </a:cubicBezTo>
                <a:cubicBezTo>
                  <a:pt x="130673" y="135463"/>
                  <a:pt x="143049" y="145857"/>
                  <a:pt x="181654" y="149042"/>
                </a:cubicBezTo>
                <a:cubicBezTo>
                  <a:pt x="187544" y="149529"/>
                  <a:pt x="194150" y="149858"/>
                  <a:pt x="201441" y="149858"/>
                </a:cubicBezTo>
                <a:cubicBezTo>
                  <a:pt x="223550" y="149858"/>
                  <a:pt x="251950" y="146839"/>
                  <a:pt x="285750" y="136076"/>
                </a:cubicBezTo>
                <a:lnTo>
                  <a:pt x="285750" y="0"/>
                </a:lnTo>
                <a:close/>
              </a:path>
            </a:pathLst>
          </a:custGeom>
          <a:solidFill>
            <a:srgbClr val="FFFFFF"/>
          </a:solidFill>
          <a:ln>
            <a:noFill/>
          </a:ln>
          <a:effectLst>
            <a:outerShdw blurRad="428625" rotWithShape="0" algn="bl">
              <a:schemeClr val="dk1">
                <a:alpha val="27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a:off x="1391800" y="3704918"/>
            <a:ext cx="735204" cy="1492362"/>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
          <p:cNvSpPr/>
          <p:nvPr/>
        </p:nvSpPr>
        <p:spPr>
          <a:xfrm rot="-1208916">
            <a:off x="486294" y="3530933"/>
            <a:ext cx="949976" cy="1793624"/>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7"/>
          <p:cNvSpPr/>
          <p:nvPr/>
        </p:nvSpPr>
        <p:spPr>
          <a:xfrm>
            <a:off x="2898038" y="3742311"/>
            <a:ext cx="698081" cy="1370842"/>
          </a:xfrm>
          <a:custGeom>
            <a:rect b="b" l="l" r="r" t="t"/>
            <a:pathLst>
              <a:path extrusionOk="0" h="83537" w="4254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rot="716720">
            <a:off x="-846484" y="4201404"/>
            <a:ext cx="6976722" cy="2030356"/>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 name="Google Shape;127;p7"/>
          <p:cNvGrpSpPr/>
          <p:nvPr/>
        </p:nvGrpSpPr>
        <p:grpSpPr>
          <a:xfrm>
            <a:off x="4778034" y="3882810"/>
            <a:ext cx="1765068" cy="1260554"/>
            <a:chOff x="6839604" y="2415386"/>
            <a:chExt cx="1244671" cy="888904"/>
          </a:xfrm>
        </p:grpSpPr>
        <p:sp>
          <p:nvSpPr>
            <p:cNvPr id="128" name="Google Shape;128;p7"/>
            <p:cNvSpPr/>
            <p:nvPr/>
          </p:nvSpPr>
          <p:spPr>
            <a:xfrm>
              <a:off x="7334794" y="2415386"/>
              <a:ext cx="240950" cy="845847"/>
            </a:xfrm>
            <a:custGeom>
              <a:rect b="b" l="l" r="r" t="t"/>
              <a:pathLst>
                <a:path extrusionOk="0" h="50154" w="14287">
                  <a:moveTo>
                    <a:pt x="13192" y="33800"/>
                  </a:moveTo>
                  <a:lnTo>
                    <a:pt x="13192" y="26475"/>
                  </a:lnTo>
                  <a:lnTo>
                    <a:pt x="12554" y="26475"/>
                  </a:lnTo>
                  <a:lnTo>
                    <a:pt x="12554" y="18390"/>
                  </a:lnTo>
                  <a:lnTo>
                    <a:pt x="9332" y="18390"/>
                  </a:lnTo>
                  <a:lnTo>
                    <a:pt x="9332" y="15107"/>
                  </a:lnTo>
                  <a:lnTo>
                    <a:pt x="7599" y="15107"/>
                  </a:lnTo>
                  <a:lnTo>
                    <a:pt x="7599" y="1"/>
                  </a:lnTo>
                  <a:lnTo>
                    <a:pt x="6688" y="1"/>
                  </a:lnTo>
                  <a:lnTo>
                    <a:pt x="6688" y="15107"/>
                  </a:lnTo>
                  <a:lnTo>
                    <a:pt x="4955" y="15107"/>
                  </a:lnTo>
                  <a:lnTo>
                    <a:pt x="4955" y="18390"/>
                  </a:lnTo>
                  <a:lnTo>
                    <a:pt x="1733" y="18390"/>
                  </a:lnTo>
                  <a:lnTo>
                    <a:pt x="1733" y="26475"/>
                  </a:lnTo>
                  <a:lnTo>
                    <a:pt x="1125" y="26475"/>
                  </a:lnTo>
                  <a:lnTo>
                    <a:pt x="1125" y="33800"/>
                  </a:lnTo>
                  <a:lnTo>
                    <a:pt x="1" y="33800"/>
                  </a:lnTo>
                  <a:lnTo>
                    <a:pt x="1" y="50153"/>
                  </a:lnTo>
                  <a:lnTo>
                    <a:pt x="14287" y="50153"/>
                  </a:lnTo>
                  <a:lnTo>
                    <a:pt x="14287" y="33800"/>
                  </a:lnTo>
                  <a:close/>
                  <a:moveTo>
                    <a:pt x="11946" y="48451"/>
                  </a:moveTo>
                  <a:lnTo>
                    <a:pt x="2371" y="48451"/>
                  </a:lnTo>
                  <a:lnTo>
                    <a:pt x="2371" y="47782"/>
                  </a:lnTo>
                  <a:lnTo>
                    <a:pt x="11946" y="47782"/>
                  </a:lnTo>
                  <a:close/>
                  <a:moveTo>
                    <a:pt x="11946" y="46445"/>
                  </a:moveTo>
                  <a:lnTo>
                    <a:pt x="2371" y="46445"/>
                  </a:lnTo>
                  <a:lnTo>
                    <a:pt x="2371" y="45746"/>
                  </a:lnTo>
                  <a:lnTo>
                    <a:pt x="11946" y="45746"/>
                  </a:lnTo>
                  <a:close/>
                  <a:moveTo>
                    <a:pt x="11946" y="44408"/>
                  </a:moveTo>
                  <a:lnTo>
                    <a:pt x="2371" y="44408"/>
                  </a:lnTo>
                  <a:lnTo>
                    <a:pt x="2371" y="43740"/>
                  </a:lnTo>
                  <a:lnTo>
                    <a:pt x="11946" y="43740"/>
                  </a:lnTo>
                  <a:close/>
                  <a:moveTo>
                    <a:pt x="11946" y="42372"/>
                  </a:moveTo>
                  <a:lnTo>
                    <a:pt x="2371" y="42372"/>
                  </a:lnTo>
                  <a:lnTo>
                    <a:pt x="2371" y="41703"/>
                  </a:lnTo>
                  <a:lnTo>
                    <a:pt x="11946" y="41703"/>
                  </a:lnTo>
                  <a:close/>
                  <a:moveTo>
                    <a:pt x="11946" y="40335"/>
                  </a:moveTo>
                  <a:lnTo>
                    <a:pt x="2371" y="40335"/>
                  </a:lnTo>
                  <a:lnTo>
                    <a:pt x="2371" y="39667"/>
                  </a:lnTo>
                  <a:lnTo>
                    <a:pt x="11946" y="39667"/>
                  </a:lnTo>
                  <a:close/>
                  <a:moveTo>
                    <a:pt x="11946" y="38329"/>
                  </a:moveTo>
                  <a:lnTo>
                    <a:pt x="2371" y="38329"/>
                  </a:lnTo>
                  <a:lnTo>
                    <a:pt x="2371" y="37661"/>
                  </a:lnTo>
                  <a:lnTo>
                    <a:pt x="11946" y="37661"/>
                  </a:lnTo>
                  <a:close/>
                  <a:moveTo>
                    <a:pt x="11946" y="36293"/>
                  </a:moveTo>
                  <a:lnTo>
                    <a:pt x="2371" y="36293"/>
                  </a:lnTo>
                  <a:lnTo>
                    <a:pt x="2371" y="35624"/>
                  </a:lnTo>
                  <a:lnTo>
                    <a:pt x="11946" y="35624"/>
                  </a:lnTo>
                  <a:close/>
                  <a:moveTo>
                    <a:pt x="11946" y="34256"/>
                  </a:moveTo>
                  <a:lnTo>
                    <a:pt x="2371" y="34256"/>
                  </a:lnTo>
                  <a:lnTo>
                    <a:pt x="2371" y="33588"/>
                  </a:lnTo>
                  <a:lnTo>
                    <a:pt x="11946" y="33588"/>
                  </a:lnTo>
                  <a:close/>
                  <a:moveTo>
                    <a:pt x="11946" y="32250"/>
                  </a:moveTo>
                  <a:lnTo>
                    <a:pt x="2371" y="32250"/>
                  </a:lnTo>
                  <a:lnTo>
                    <a:pt x="2371" y="31551"/>
                  </a:lnTo>
                  <a:lnTo>
                    <a:pt x="11946" y="31551"/>
                  </a:lnTo>
                  <a:close/>
                  <a:moveTo>
                    <a:pt x="11946" y="30214"/>
                  </a:moveTo>
                  <a:lnTo>
                    <a:pt x="2371" y="30214"/>
                  </a:lnTo>
                  <a:lnTo>
                    <a:pt x="2371" y="29545"/>
                  </a:lnTo>
                  <a:lnTo>
                    <a:pt x="11946" y="29545"/>
                  </a:lnTo>
                  <a:close/>
                  <a:moveTo>
                    <a:pt x="11946" y="28177"/>
                  </a:moveTo>
                  <a:lnTo>
                    <a:pt x="2371" y="28177"/>
                  </a:lnTo>
                  <a:lnTo>
                    <a:pt x="2371" y="27509"/>
                  </a:lnTo>
                  <a:lnTo>
                    <a:pt x="11946" y="27509"/>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
            <p:cNvSpPr/>
            <p:nvPr/>
          </p:nvSpPr>
          <p:spPr>
            <a:xfrm>
              <a:off x="7604432" y="2668108"/>
              <a:ext cx="223529" cy="613633"/>
            </a:xfrm>
            <a:custGeom>
              <a:rect b="b" l="l" r="r" t="t"/>
              <a:pathLst>
                <a:path extrusionOk="0" h="36385" w="13254">
                  <a:moveTo>
                    <a:pt x="12159" y="24439"/>
                  </a:moveTo>
                  <a:lnTo>
                    <a:pt x="12159" y="1"/>
                  </a:lnTo>
                  <a:lnTo>
                    <a:pt x="1095" y="10761"/>
                  </a:lnTo>
                  <a:lnTo>
                    <a:pt x="1095" y="24469"/>
                  </a:lnTo>
                  <a:lnTo>
                    <a:pt x="1" y="24469"/>
                  </a:lnTo>
                  <a:lnTo>
                    <a:pt x="1" y="36384"/>
                  </a:lnTo>
                  <a:lnTo>
                    <a:pt x="13253" y="36384"/>
                  </a:lnTo>
                  <a:lnTo>
                    <a:pt x="13253" y="24439"/>
                  </a:lnTo>
                  <a:close/>
                  <a:moveTo>
                    <a:pt x="4226" y="34135"/>
                  </a:moveTo>
                  <a:lnTo>
                    <a:pt x="2767" y="34135"/>
                  </a:lnTo>
                  <a:lnTo>
                    <a:pt x="2767" y="32676"/>
                  </a:lnTo>
                  <a:lnTo>
                    <a:pt x="4226" y="32676"/>
                  </a:lnTo>
                  <a:close/>
                  <a:moveTo>
                    <a:pt x="4226" y="31977"/>
                  </a:moveTo>
                  <a:lnTo>
                    <a:pt x="2767" y="31977"/>
                  </a:lnTo>
                  <a:lnTo>
                    <a:pt x="2767" y="30518"/>
                  </a:lnTo>
                  <a:lnTo>
                    <a:pt x="4226" y="30518"/>
                  </a:lnTo>
                  <a:close/>
                  <a:moveTo>
                    <a:pt x="4226" y="29819"/>
                  </a:moveTo>
                  <a:lnTo>
                    <a:pt x="2767" y="29819"/>
                  </a:lnTo>
                  <a:lnTo>
                    <a:pt x="2767" y="28360"/>
                  </a:lnTo>
                  <a:lnTo>
                    <a:pt x="4226" y="28360"/>
                  </a:lnTo>
                  <a:close/>
                  <a:moveTo>
                    <a:pt x="4226" y="25502"/>
                  </a:moveTo>
                  <a:lnTo>
                    <a:pt x="2767" y="25502"/>
                  </a:lnTo>
                  <a:lnTo>
                    <a:pt x="2767" y="24043"/>
                  </a:lnTo>
                  <a:lnTo>
                    <a:pt x="4226" y="24043"/>
                  </a:lnTo>
                  <a:close/>
                  <a:moveTo>
                    <a:pt x="4226" y="23344"/>
                  </a:moveTo>
                  <a:lnTo>
                    <a:pt x="2767" y="23344"/>
                  </a:lnTo>
                  <a:lnTo>
                    <a:pt x="2767" y="21885"/>
                  </a:lnTo>
                  <a:lnTo>
                    <a:pt x="4226" y="21885"/>
                  </a:lnTo>
                  <a:close/>
                  <a:moveTo>
                    <a:pt x="4226" y="21186"/>
                  </a:moveTo>
                  <a:lnTo>
                    <a:pt x="2767" y="21186"/>
                  </a:lnTo>
                  <a:lnTo>
                    <a:pt x="2767" y="19697"/>
                  </a:lnTo>
                  <a:lnTo>
                    <a:pt x="4226" y="19697"/>
                  </a:lnTo>
                  <a:close/>
                  <a:moveTo>
                    <a:pt x="4226" y="16870"/>
                  </a:moveTo>
                  <a:lnTo>
                    <a:pt x="2767" y="16870"/>
                  </a:lnTo>
                  <a:lnTo>
                    <a:pt x="2767" y="15381"/>
                  </a:lnTo>
                  <a:lnTo>
                    <a:pt x="4226" y="15381"/>
                  </a:lnTo>
                  <a:close/>
                  <a:moveTo>
                    <a:pt x="6323" y="34135"/>
                  </a:moveTo>
                  <a:lnTo>
                    <a:pt x="4834" y="34135"/>
                  </a:lnTo>
                  <a:lnTo>
                    <a:pt x="4834" y="32676"/>
                  </a:lnTo>
                  <a:lnTo>
                    <a:pt x="6323" y="32676"/>
                  </a:lnTo>
                  <a:close/>
                  <a:moveTo>
                    <a:pt x="6323" y="29819"/>
                  </a:moveTo>
                  <a:lnTo>
                    <a:pt x="4834" y="29819"/>
                  </a:lnTo>
                  <a:lnTo>
                    <a:pt x="4834" y="28360"/>
                  </a:lnTo>
                  <a:lnTo>
                    <a:pt x="6323" y="28360"/>
                  </a:lnTo>
                  <a:close/>
                  <a:moveTo>
                    <a:pt x="6323" y="27661"/>
                  </a:moveTo>
                  <a:lnTo>
                    <a:pt x="4834" y="27661"/>
                  </a:lnTo>
                  <a:lnTo>
                    <a:pt x="4834" y="26202"/>
                  </a:lnTo>
                  <a:lnTo>
                    <a:pt x="6323" y="26202"/>
                  </a:lnTo>
                  <a:close/>
                  <a:moveTo>
                    <a:pt x="6323" y="25502"/>
                  </a:moveTo>
                  <a:lnTo>
                    <a:pt x="4834" y="25502"/>
                  </a:lnTo>
                  <a:lnTo>
                    <a:pt x="4834" y="24043"/>
                  </a:lnTo>
                  <a:lnTo>
                    <a:pt x="6323" y="24043"/>
                  </a:lnTo>
                  <a:close/>
                  <a:moveTo>
                    <a:pt x="6323" y="23344"/>
                  </a:moveTo>
                  <a:lnTo>
                    <a:pt x="4834" y="23344"/>
                  </a:lnTo>
                  <a:lnTo>
                    <a:pt x="4834" y="21885"/>
                  </a:lnTo>
                  <a:lnTo>
                    <a:pt x="6323" y="21885"/>
                  </a:lnTo>
                  <a:close/>
                  <a:moveTo>
                    <a:pt x="6323" y="21186"/>
                  </a:moveTo>
                  <a:lnTo>
                    <a:pt x="4834" y="21186"/>
                  </a:lnTo>
                  <a:lnTo>
                    <a:pt x="4834" y="19697"/>
                  </a:lnTo>
                  <a:lnTo>
                    <a:pt x="6323" y="19697"/>
                  </a:lnTo>
                  <a:close/>
                  <a:moveTo>
                    <a:pt x="6323" y="14682"/>
                  </a:moveTo>
                  <a:lnTo>
                    <a:pt x="4834" y="14682"/>
                  </a:lnTo>
                  <a:lnTo>
                    <a:pt x="4834" y="13223"/>
                  </a:lnTo>
                  <a:lnTo>
                    <a:pt x="6323" y="13223"/>
                  </a:lnTo>
                  <a:close/>
                  <a:moveTo>
                    <a:pt x="8390" y="34135"/>
                  </a:moveTo>
                  <a:lnTo>
                    <a:pt x="6931" y="34135"/>
                  </a:lnTo>
                  <a:lnTo>
                    <a:pt x="6931" y="32676"/>
                  </a:lnTo>
                  <a:lnTo>
                    <a:pt x="8390" y="32676"/>
                  </a:lnTo>
                  <a:close/>
                  <a:moveTo>
                    <a:pt x="8390" y="31977"/>
                  </a:moveTo>
                  <a:lnTo>
                    <a:pt x="6931" y="31977"/>
                  </a:lnTo>
                  <a:lnTo>
                    <a:pt x="6931" y="30518"/>
                  </a:lnTo>
                  <a:lnTo>
                    <a:pt x="8390" y="30518"/>
                  </a:lnTo>
                  <a:close/>
                  <a:moveTo>
                    <a:pt x="8390" y="27661"/>
                  </a:moveTo>
                  <a:lnTo>
                    <a:pt x="6931" y="27661"/>
                  </a:lnTo>
                  <a:lnTo>
                    <a:pt x="6931" y="26202"/>
                  </a:lnTo>
                  <a:lnTo>
                    <a:pt x="8390" y="26202"/>
                  </a:lnTo>
                  <a:close/>
                  <a:moveTo>
                    <a:pt x="8390" y="25502"/>
                  </a:moveTo>
                  <a:lnTo>
                    <a:pt x="6931" y="25502"/>
                  </a:lnTo>
                  <a:lnTo>
                    <a:pt x="6931" y="24043"/>
                  </a:lnTo>
                  <a:lnTo>
                    <a:pt x="8390" y="24043"/>
                  </a:lnTo>
                  <a:close/>
                  <a:moveTo>
                    <a:pt x="8390" y="19028"/>
                  </a:moveTo>
                  <a:lnTo>
                    <a:pt x="6931" y="19028"/>
                  </a:lnTo>
                  <a:lnTo>
                    <a:pt x="6931" y="17539"/>
                  </a:lnTo>
                  <a:lnTo>
                    <a:pt x="8390" y="17539"/>
                  </a:lnTo>
                  <a:close/>
                  <a:moveTo>
                    <a:pt x="8390" y="16870"/>
                  </a:moveTo>
                  <a:lnTo>
                    <a:pt x="6931" y="16870"/>
                  </a:lnTo>
                  <a:lnTo>
                    <a:pt x="6931" y="15381"/>
                  </a:lnTo>
                  <a:lnTo>
                    <a:pt x="8390" y="15381"/>
                  </a:lnTo>
                  <a:close/>
                  <a:moveTo>
                    <a:pt x="10487" y="34135"/>
                  </a:moveTo>
                  <a:lnTo>
                    <a:pt x="8998" y="34135"/>
                  </a:lnTo>
                  <a:lnTo>
                    <a:pt x="8998" y="32676"/>
                  </a:lnTo>
                  <a:lnTo>
                    <a:pt x="10487" y="32676"/>
                  </a:lnTo>
                  <a:close/>
                  <a:moveTo>
                    <a:pt x="10487" y="29819"/>
                  </a:moveTo>
                  <a:lnTo>
                    <a:pt x="8998" y="29819"/>
                  </a:lnTo>
                  <a:lnTo>
                    <a:pt x="8998" y="28360"/>
                  </a:lnTo>
                  <a:lnTo>
                    <a:pt x="10487" y="28360"/>
                  </a:lnTo>
                  <a:close/>
                  <a:moveTo>
                    <a:pt x="10487" y="27661"/>
                  </a:moveTo>
                  <a:lnTo>
                    <a:pt x="8998" y="27661"/>
                  </a:lnTo>
                  <a:lnTo>
                    <a:pt x="8998" y="26202"/>
                  </a:lnTo>
                  <a:lnTo>
                    <a:pt x="10487" y="26202"/>
                  </a:lnTo>
                  <a:close/>
                  <a:moveTo>
                    <a:pt x="10487" y="25502"/>
                  </a:moveTo>
                  <a:lnTo>
                    <a:pt x="8998" y="25502"/>
                  </a:lnTo>
                  <a:lnTo>
                    <a:pt x="8998" y="24043"/>
                  </a:lnTo>
                  <a:lnTo>
                    <a:pt x="10487" y="24043"/>
                  </a:lnTo>
                  <a:close/>
                  <a:moveTo>
                    <a:pt x="10487" y="23344"/>
                  </a:moveTo>
                  <a:lnTo>
                    <a:pt x="8998" y="23344"/>
                  </a:lnTo>
                  <a:lnTo>
                    <a:pt x="8998" y="21885"/>
                  </a:lnTo>
                  <a:lnTo>
                    <a:pt x="10487" y="21885"/>
                  </a:lnTo>
                  <a:close/>
                  <a:moveTo>
                    <a:pt x="10487" y="21186"/>
                  </a:moveTo>
                  <a:lnTo>
                    <a:pt x="8998" y="21186"/>
                  </a:lnTo>
                  <a:lnTo>
                    <a:pt x="8998" y="19697"/>
                  </a:lnTo>
                  <a:lnTo>
                    <a:pt x="10487" y="19697"/>
                  </a:lnTo>
                  <a:close/>
                  <a:moveTo>
                    <a:pt x="10487" y="19028"/>
                  </a:moveTo>
                  <a:lnTo>
                    <a:pt x="8998" y="19028"/>
                  </a:lnTo>
                  <a:lnTo>
                    <a:pt x="8998" y="17539"/>
                  </a:lnTo>
                  <a:lnTo>
                    <a:pt x="10487" y="17539"/>
                  </a:lnTo>
                  <a:close/>
                  <a:moveTo>
                    <a:pt x="10487" y="16870"/>
                  </a:moveTo>
                  <a:lnTo>
                    <a:pt x="8998" y="16870"/>
                  </a:lnTo>
                  <a:lnTo>
                    <a:pt x="8998" y="15381"/>
                  </a:lnTo>
                  <a:lnTo>
                    <a:pt x="10487" y="15381"/>
                  </a:lnTo>
                  <a:close/>
                  <a:moveTo>
                    <a:pt x="10487" y="14682"/>
                  </a:moveTo>
                  <a:lnTo>
                    <a:pt x="8998" y="14682"/>
                  </a:lnTo>
                  <a:lnTo>
                    <a:pt x="8998" y="13223"/>
                  </a:lnTo>
                  <a:lnTo>
                    <a:pt x="10487" y="1322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
            <p:cNvSpPr/>
            <p:nvPr/>
          </p:nvSpPr>
          <p:spPr>
            <a:xfrm>
              <a:off x="7067720" y="2615304"/>
              <a:ext cx="240950" cy="661310"/>
            </a:xfrm>
            <a:custGeom>
              <a:rect b="b" l="l" r="r" t="t"/>
              <a:pathLst>
                <a:path extrusionOk="0" h="39212" w="14287">
                  <a:moveTo>
                    <a:pt x="14286" y="6718"/>
                  </a:moveTo>
                  <a:lnTo>
                    <a:pt x="14286" y="5442"/>
                  </a:lnTo>
                  <a:lnTo>
                    <a:pt x="11794" y="5442"/>
                  </a:lnTo>
                  <a:lnTo>
                    <a:pt x="11794" y="1733"/>
                  </a:lnTo>
                  <a:lnTo>
                    <a:pt x="10213" y="1733"/>
                  </a:lnTo>
                  <a:lnTo>
                    <a:pt x="10213" y="1"/>
                  </a:lnTo>
                  <a:lnTo>
                    <a:pt x="4073" y="1"/>
                  </a:lnTo>
                  <a:lnTo>
                    <a:pt x="4073" y="1733"/>
                  </a:lnTo>
                  <a:lnTo>
                    <a:pt x="2493" y="1733"/>
                  </a:lnTo>
                  <a:lnTo>
                    <a:pt x="2493" y="5442"/>
                  </a:lnTo>
                  <a:lnTo>
                    <a:pt x="0" y="5442"/>
                  </a:lnTo>
                  <a:lnTo>
                    <a:pt x="0" y="6718"/>
                  </a:lnTo>
                  <a:lnTo>
                    <a:pt x="1095" y="6718"/>
                  </a:lnTo>
                  <a:lnTo>
                    <a:pt x="1095" y="17114"/>
                  </a:lnTo>
                  <a:lnTo>
                    <a:pt x="0" y="17114"/>
                  </a:lnTo>
                  <a:lnTo>
                    <a:pt x="0" y="18390"/>
                  </a:lnTo>
                  <a:lnTo>
                    <a:pt x="1095" y="18390"/>
                  </a:lnTo>
                  <a:lnTo>
                    <a:pt x="1095" y="28785"/>
                  </a:lnTo>
                  <a:lnTo>
                    <a:pt x="0" y="28785"/>
                  </a:lnTo>
                  <a:lnTo>
                    <a:pt x="0" y="30092"/>
                  </a:lnTo>
                  <a:lnTo>
                    <a:pt x="1095" y="30092"/>
                  </a:lnTo>
                  <a:lnTo>
                    <a:pt x="1095" y="37934"/>
                  </a:lnTo>
                  <a:lnTo>
                    <a:pt x="0" y="37934"/>
                  </a:lnTo>
                  <a:lnTo>
                    <a:pt x="0" y="39211"/>
                  </a:lnTo>
                  <a:lnTo>
                    <a:pt x="14286" y="39211"/>
                  </a:lnTo>
                  <a:lnTo>
                    <a:pt x="14286" y="37934"/>
                  </a:lnTo>
                  <a:lnTo>
                    <a:pt x="13192" y="37934"/>
                  </a:lnTo>
                  <a:lnTo>
                    <a:pt x="13192" y="30092"/>
                  </a:lnTo>
                  <a:lnTo>
                    <a:pt x="14286" y="30092"/>
                  </a:lnTo>
                  <a:lnTo>
                    <a:pt x="14286" y="28816"/>
                  </a:lnTo>
                  <a:lnTo>
                    <a:pt x="13192" y="28816"/>
                  </a:lnTo>
                  <a:lnTo>
                    <a:pt x="13192" y="18390"/>
                  </a:lnTo>
                  <a:lnTo>
                    <a:pt x="14286" y="18390"/>
                  </a:lnTo>
                  <a:lnTo>
                    <a:pt x="14286" y="17114"/>
                  </a:lnTo>
                  <a:lnTo>
                    <a:pt x="13192" y="17114"/>
                  </a:lnTo>
                  <a:lnTo>
                    <a:pt x="13192" y="6718"/>
                  </a:lnTo>
                  <a:close/>
                  <a:moveTo>
                    <a:pt x="3557" y="37144"/>
                  </a:moveTo>
                  <a:lnTo>
                    <a:pt x="2675" y="37144"/>
                  </a:lnTo>
                  <a:lnTo>
                    <a:pt x="2675" y="7630"/>
                  </a:lnTo>
                  <a:lnTo>
                    <a:pt x="3557" y="7630"/>
                  </a:lnTo>
                  <a:close/>
                  <a:moveTo>
                    <a:pt x="5593" y="37144"/>
                  </a:moveTo>
                  <a:lnTo>
                    <a:pt x="4712" y="37144"/>
                  </a:lnTo>
                  <a:lnTo>
                    <a:pt x="4712" y="7630"/>
                  </a:lnTo>
                  <a:lnTo>
                    <a:pt x="5563" y="7630"/>
                  </a:lnTo>
                  <a:close/>
                  <a:moveTo>
                    <a:pt x="7599" y="37144"/>
                  </a:moveTo>
                  <a:lnTo>
                    <a:pt x="6718" y="37144"/>
                  </a:lnTo>
                  <a:lnTo>
                    <a:pt x="6718" y="7630"/>
                  </a:lnTo>
                  <a:lnTo>
                    <a:pt x="7599" y="7630"/>
                  </a:lnTo>
                  <a:close/>
                  <a:moveTo>
                    <a:pt x="9605" y="37144"/>
                  </a:moveTo>
                  <a:lnTo>
                    <a:pt x="8754" y="37144"/>
                  </a:lnTo>
                  <a:lnTo>
                    <a:pt x="8754" y="7630"/>
                  </a:lnTo>
                  <a:lnTo>
                    <a:pt x="9605" y="7630"/>
                  </a:lnTo>
                  <a:close/>
                  <a:moveTo>
                    <a:pt x="11642" y="37144"/>
                  </a:moveTo>
                  <a:lnTo>
                    <a:pt x="10760" y="37144"/>
                  </a:lnTo>
                  <a:lnTo>
                    <a:pt x="10760" y="7630"/>
                  </a:lnTo>
                  <a:lnTo>
                    <a:pt x="11642" y="7630"/>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
            <p:cNvSpPr/>
            <p:nvPr/>
          </p:nvSpPr>
          <p:spPr>
            <a:xfrm>
              <a:off x="7863309" y="2610177"/>
              <a:ext cx="220965" cy="633618"/>
            </a:xfrm>
            <a:custGeom>
              <a:rect b="b" l="l" r="r" t="t"/>
              <a:pathLst>
                <a:path extrusionOk="0" h="37570" w="13102">
                  <a:moveTo>
                    <a:pt x="12189" y="21946"/>
                  </a:moveTo>
                  <a:lnTo>
                    <a:pt x="12189" y="9150"/>
                  </a:lnTo>
                  <a:lnTo>
                    <a:pt x="10730" y="9150"/>
                  </a:lnTo>
                  <a:lnTo>
                    <a:pt x="10730" y="1"/>
                  </a:lnTo>
                  <a:lnTo>
                    <a:pt x="2371" y="1"/>
                  </a:lnTo>
                  <a:lnTo>
                    <a:pt x="2371" y="9150"/>
                  </a:lnTo>
                  <a:lnTo>
                    <a:pt x="882" y="9150"/>
                  </a:lnTo>
                  <a:lnTo>
                    <a:pt x="882" y="21946"/>
                  </a:lnTo>
                  <a:lnTo>
                    <a:pt x="1" y="21946"/>
                  </a:lnTo>
                  <a:lnTo>
                    <a:pt x="1" y="37570"/>
                  </a:lnTo>
                  <a:lnTo>
                    <a:pt x="13101" y="37570"/>
                  </a:lnTo>
                  <a:lnTo>
                    <a:pt x="13101" y="21946"/>
                  </a:lnTo>
                  <a:close/>
                  <a:moveTo>
                    <a:pt x="3040" y="36080"/>
                  </a:moveTo>
                  <a:lnTo>
                    <a:pt x="1855" y="36080"/>
                  </a:lnTo>
                  <a:lnTo>
                    <a:pt x="1855" y="23953"/>
                  </a:lnTo>
                  <a:lnTo>
                    <a:pt x="3040" y="23953"/>
                  </a:lnTo>
                  <a:close/>
                  <a:moveTo>
                    <a:pt x="3891" y="20184"/>
                  </a:moveTo>
                  <a:lnTo>
                    <a:pt x="2979" y="20184"/>
                  </a:lnTo>
                  <a:lnTo>
                    <a:pt x="2979" y="10943"/>
                  </a:lnTo>
                  <a:lnTo>
                    <a:pt x="3891" y="10943"/>
                  </a:lnTo>
                  <a:close/>
                  <a:moveTo>
                    <a:pt x="5776" y="36080"/>
                  </a:moveTo>
                  <a:lnTo>
                    <a:pt x="4590" y="36080"/>
                  </a:lnTo>
                  <a:lnTo>
                    <a:pt x="4590" y="23953"/>
                  </a:lnTo>
                  <a:lnTo>
                    <a:pt x="5776" y="23953"/>
                  </a:lnTo>
                  <a:close/>
                  <a:moveTo>
                    <a:pt x="5958" y="20184"/>
                  </a:moveTo>
                  <a:lnTo>
                    <a:pt x="5046" y="20184"/>
                  </a:lnTo>
                  <a:lnTo>
                    <a:pt x="5046" y="10943"/>
                  </a:lnTo>
                  <a:lnTo>
                    <a:pt x="5958" y="10943"/>
                  </a:lnTo>
                  <a:close/>
                  <a:moveTo>
                    <a:pt x="7144" y="10943"/>
                  </a:moveTo>
                  <a:lnTo>
                    <a:pt x="8055" y="10943"/>
                  </a:lnTo>
                  <a:lnTo>
                    <a:pt x="8055" y="20184"/>
                  </a:lnTo>
                  <a:lnTo>
                    <a:pt x="7144" y="20184"/>
                  </a:lnTo>
                  <a:close/>
                  <a:moveTo>
                    <a:pt x="8511" y="36080"/>
                  </a:moveTo>
                  <a:lnTo>
                    <a:pt x="7326" y="36080"/>
                  </a:lnTo>
                  <a:lnTo>
                    <a:pt x="7326" y="23953"/>
                  </a:lnTo>
                  <a:lnTo>
                    <a:pt x="8511" y="23953"/>
                  </a:lnTo>
                  <a:close/>
                  <a:moveTo>
                    <a:pt x="9210" y="10943"/>
                  </a:moveTo>
                  <a:lnTo>
                    <a:pt x="10122" y="10943"/>
                  </a:lnTo>
                  <a:lnTo>
                    <a:pt x="10122" y="20184"/>
                  </a:lnTo>
                  <a:lnTo>
                    <a:pt x="9210" y="20184"/>
                  </a:lnTo>
                  <a:close/>
                  <a:moveTo>
                    <a:pt x="11247" y="36080"/>
                  </a:moveTo>
                  <a:lnTo>
                    <a:pt x="10062" y="36080"/>
                  </a:lnTo>
                  <a:lnTo>
                    <a:pt x="10062" y="23953"/>
                  </a:lnTo>
                  <a:lnTo>
                    <a:pt x="11247" y="23953"/>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6839604" y="2764475"/>
              <a:ext cx="187640" cy="539815"/>
            </a:xfrm>
            <a:custGeom>
              <a:rect b="b" l="l" r="r" t="t"/>
              <a:pathLst>
                <a:path extrusionOk="0" h="32008" w="11126">
                  <a:moveTo>
                    <a:pt x="10365" y="18694"/>
                  </a:moveTo>
                  <a:lnTo>
                    <a:pt x="10365" y="7782"/>
                  </a:lnTo>
                  <a:lnTo>
                    <a:pt x="9119" y="7782"/>
                  </a:lnTo>
                  <a:lnTo>
                    <a:pt x="9119" y="1"/>
                  </a:lnTo>
                  <a:lnTo>
                    <a:pt x="2006" y="1"/>
                  </a:lnTo>
                  <a:lnTo>
                    <a:pt x="2006" y="7782"/>
                  </a:lnTo>
                  <a:lnTo>
                    <a:pt x="760" y="7782"/>
                  </a:lnTo>
                  <a:lnTo>
                    <a:pt x="760" y="18694"/>
                  </a:lnTo>
                  <a:lnTo>
                    <a:pt x="0" y="18694"/>
                  </a:lnTo>
                  <a:lnTo>
                    <a:pt x="0" y="32007"/>
                  </a:lnTo>
                  <a:lnTo>
                    <a:pt x="11125" y="32007"/>
                  </a:lnTo>
                  <a:lnTo>
                    <a:pt x="11125" y="18694"/>
                  </a:lnTo>
                  <a:close/>
                  <a:moveTo>
                    <a:pt x="2584" y="30761"/>
                  </a:moveTo>
                  <a:lnTo>
                    <a:pt x="1550" y="30761"/>
                  </a:lnTo>
                  <a:lnTo>
                    <a:pt x="1550" y="20396"/>
                  </a:lnTo>
                  <a:lnTo>
                    <a:pt x="2584" y="20396"/>
                  </a:lnTo>
                  <a:close/>
                  <a:moveTo>
                    <a:pt x="3283" y="17205"/>
                  </a:moveTo>
                  <a:lnTo>
                    <a:pt x="2523" y="17205"/>
                  </a:lnTo>
                  <a:lnTo>
                    <a:pt x="2523" y="9332"/>
                  </a:lnTo>
                  <a:lnTo>
                    <a:pt x="3283" y="9332"/>
                  </a:lnTo>
                  <a:close/>
                  <a:moveTo>
                    <a:pt x="4894" y="30761"/>
                  </a:moveTo>
                  <a:lnTo>
                    <a:pt x="3891" y="30761"/>
                  </a:lnTo>
                  <a:lnTo>
                    <a:pt x="3891" y="20396"/>
                  </a:lnTo>
                  <a:lnTo>
                    <a:pt x="4894" y="20396"/>
                  </a:lnTo>
                  <a:close/>
                  <a:moveTo>
                    <a:pt x="5076" y="17205"/>
                  </a:moveTo>
                  <a:lnTo>
                    <a:pt x="4286" y="17205"/>
                  </a:lnTo>
                  <a:lnTo>
                    <a:pt x="4286" y="9332"/>
                  </a:lnTo>
                  <a:lnTo>
                    <a:pt x="5076" y="9332"/>
                  </a:lnTo>
                  <a:close/>
                  <a:moveTo>
                    <a:pt x="6079" y="9332"/>
                  </a:moveTo>
                  <a:lnTo>
                    <a:pt x="6839" y="9332"/>
                  </a:lnTo>
                  <a:lnTo>
                    <a:pt x="6839" y="17174"/>
                  </a:lnTo>
                  <a:lnTo>
                    <a:pt x="6079" y="17174"/>
                  </a:lnTo>
                  <a:close/>
                  <a:moveTo>
                    <a:pt x="7234" y="30731"/>
                  </a:moveTo>
                  <a:lnTo>
                    <a:pt x="6231" y="30731"/>
                  </a:lnTo>
                  <a:lnTo>
                    <a:pt x="6231" y="20396"/>
                  </a:lnTo>
                  <a:lnTo>
                    <a:pt x="7234" y="20396"/>
                  </a:lnTo>
                  <a:close/>
                  <a:moveTo>
                    <a:pt x="7842" y="9332"/>
                  </a:moveTo>
                  <a:lnTo>
                    <a:pt x="8602" y="9332"/>
                  </a:lnTo>
                  <a:lnTo>
                    <a:pt x="8602" y="17174"/>
                  </a:lnTo>
                  <a:lnTo>
                    <a:pt x="7842" y="17174"/>
                  </a:lnTo>
                  <a:close/>
                  <a:moveTo>
                    <a:pt x="9575" y="30761"/>
                  </a:moveTo>
                  <a:lnTo>
                    <a:pt x="8542" y="30761"/>
                  </a:lnTo>
                  <a:lnTo>
                    <a:pt x="8542" y="20396"/>
                  </a:lnTo>
                  <a:lnTo>
                    <a:pt x="9575" y="20396"/>
                  </a:ln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7"/>
          <p:cNvSpPr/>
          <p:nvPr/>
        </p:nvSpPr>
        <p:spPr>
          <a:xfrm>
            <a:off x="7064736" y="4254366"/>
            <a:ext cx="601307" cy="1220569"/>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flipH="1" rot="1208996">
            <a:off x="7726694" y="3724054"/>
            <a:ext cx="958565" cy="1809842"/>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rot="-343340">
            <a:off x="-137132" y="4159928"/>
            <a:ext cx="10944102" cy="3193053"/>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3771899" y="3940925"/>
            <a:ext cx="735204" cy="1492362"/>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flipH="1" rot="-9289321">
            <a:off x="1794497" y="4459742"/>
            <a:ext cx="4407208" cy="209132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txBox="1"/>
          <p:nvPr>
            <p:ph idx="1" type="body"/>
          </p:nvPr>
        </p:nvSpPr>
        <p:spPr>
          <a:xfrm>
            <a:off x="4142050" y="1130100"/>
            <a:ext cx="3611400" cy="28833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rgbClr val="2D2D48"/>
              </a:buClr>
              <a:buSzPts val="1000"/>
              <a:buFont typeface="Roboto"/>
              <a:buAutoNum type="arabicPeriod"/>
              <a:defRPr sz="1600"/>
            </a:lvl1pPr>
            <a:lvl2pPr indent="-317500" lvl="1" marL="914400" rtl="0">
              <a:spcBef>
                <a:spcPts val="0"/>
              </a:spcBef>
              <a:spcAft>
                <a:spcPts val="0"/>
              </a:spcAft>
              <a:buClr>
                <a:srgbClr val="2D2D48"/>
              </a:buClr>
              <a:buSzPts val="1400"/>
              <a:buFont typeface="Roboto"/>
              <a:buAutoNum type="alphaLcPeriod"/>
              <a:defRPr sz="1600"/>
            </a:lvl2pPr>
            <a:lvl3pPr indent="-317500" lvl="2" marL="1371600" rtl="0">
              <a:spcBef>
                <a:spcPts val="0"/>
              </a:spcBef>
              <a:spcAft>
                <a:spcPts val="0"/>
              </a:spcAft>
              <a:buClr>
                <a:srgbClr val="2D2D48"/>
              </a:buClr>
              <a:buSzPts val="1400"/>
              <a:buFont typeface="Roboto"/>
              <a:buAutoNum type="romanLcPeriod"/>
              <a:defRPr sz="1600"/>
            </a:lvl3pPr>
            <a:lvl4pPr indent="-317500" lvl="3" marL="1828800" rtl="0">
              <a:spcBef>
                <a:spcPts val="0"/>
              </a:spcBef>
              <a:spcAft>
                <a:spcPts val="0"/>
              </a:spcAft>
              <a:buClr>
                <a:srgbClr val="2D2D48"/>
              </a:buClr>
              <a:buSzPts val="1400"/>
              <a:buFont typeface="Roboto"/>
              <a:buAutoNum type="arabicPeriod"/>
              <a:defRPr sz="1600"/>
            </a:lvl4pPr>
            <a:lvl5pPr indent="-317500" lvl="4" marL="2286000" rtl="0">
              <a:spcBef>
                <a:spcPts val="0"/>
              </a:spcBef>
              <a:spcAft>
                <a:spcPts val="0"/>
              </a:spcAft>
              <a:buClr>
                <a:srgbClr val="2D2D48"/>
              </a:buClr>
              <a:buSzPts val="1400"/>
              <a:buFont typeface="Roboto"/>
              <a:buAutoNum type="alphaLcPeriod"/>
              <a:defRPr sz="1600"/>
            </a:lvl5pPr>
            <a:lvl6pPr indent="-317500" lvl="5" marL="2743200" rtl="0">
              <a:spcBef>
                <a:spcPts val="0"/>
              </a:spcBef>
              <a:spcAft>
                <a:spcPts val="0"/>
              </a:spcAft>
              <a:buClr>
                <a:srgbClr val="2D2D48"/>
              </a:buClr>
              <a:buSzPts val="1400"/>
              <a:buFont typeface="Roboto"/>
              <a:buAutoNum type="romanLcPeriod"/>
              <a:defRPr sz="1600"/>
            </a:lvl6pPr>
            <a:lvl7pPr indent="-317500" lvl="6" marL="3200400" rtl="0">
              <a:spcBef>
                <a:spcPts val="0"/>
              </a:spcBef>
              <a:spcAft>
                <a:spcPts val="0"/>
              </a:spcAft>
              <a:buClr>
                <a:srgbClr val="2D2D48"/>
              </a:buClr>
              <a:buSzPts val="1400"/>
              <a:buFont typeface="Roboto"/>
              <a:buAutoNum type="arabicPeriod"/>
              <a:defRPr sz="1600"/>
            </a:lvl7pPr>
            <a:lvl8pPr indent="-317500" lvl="7" marL="3657600" rtl="0">
              <a:spcBef>
                <a:spcPts val="0"/>
              </a:spcBef>
              <a:spcAft>
                <a:spcPts val="0"/>
              </a:spcAft>
              <a:buClr>
                <a:srgbClr val="2D2D48"/>
              </a:buClr>
              <a:buSzPts val="1400"/>
              <a:buFont typeface="Roboto"/>
              <a:buAutoNum type="alphaLcPeriod"/>
              <a:defRPr sz="1600"/>
            </a:lvl8pPr>
            <a:lvl9pPr indent="-317500" lvl="8" marL="4114800" rtl="0">
              <a:spcBef>
                <a:spcPts val="0"/>
              </a:spcBef>
              <a:spcAft>
                <a:spcPts val="0"/>
              </a:spcAft>
              <a:buClr>
                <a:srgbClr val="2D2D48"/>
              </a:buClr>
              <a:buSzPts val="1400"/>
              <a:buFont typeface="Roboto"/>
              <a:buAutoNum type="romanLcPeriod"/>
              <a:defRPr sz="1600"/>
            </a:lvl9pPr>
          </a:lstStyle>
          <a:p/>
        </p:txBody>
      </p:sp>
      <p:sp>
        <p:nvSpPr>
          <p:cNvPr id="139" name="Google Shape;139;p7"/>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0" name="Shape 140"/>
        <p:cNvGrpSpPr/>
        <p:nvPr/>
      </p:nvGrpSpPr>
      <p:grpSpPr>
        <a:xfrm>
          <a:off x="0" y="0"/>
          <a:ext cx="0" cy="0"/>
          <a:chOff x="0" y="0"/>
          <a:chExt cx="0" cy="0"/>
        </a:xfrm>
      </p:grpSpPr>
      <p:sp>
        <p:nvSpPr>
          <p:cNvPr id="141" name="Google Shape;141;p8"/>
          <p:cNvSpPr/>
          <p:nvPr/>
        </p:nvSpPr>
        <p:spPr>
          <a:xfrm>
            <a:off x="6582019" y="947026"/>
            <a:ext cx="839176" cy="359666"/>
          </a:xfrm>
          <a:custGeom>
            <a:rect b="b" l="l" r="r" t="t"/>
            <a:pathLst>
              <a:path extrusionOk="0" h="16506" w="38512">
                <a:moveTo>
                  <a:pt x="36293" y="11551"/>
                </a:moveTo>
                <a:cubicBezTo>
                  <a:pt x="36141" y="9241"/>
                  <a:pt x="34226" y="7447"/>
                  <a:pt x="31885" y="7447"/>
                </a:cubicBezTo>
                <a:lnTo>
                  <a:pt x="31642" y="7447"/>
                </a:lnTo>
                <a:cubicBezTo>
                  <a:pt x="31217" y="6930"/>
                  <a:pt x="30670" y="6566"/>
                  <a:pt x="30031" y="6353"/>
                </a:cubicBezTo>
                <a:lnTo>
                  <a:pt x="30031" y="6201"/>
                </a:lnTo>
                <a:cubicBezTo>
                  <a:pt x="30031" y="5076"/>
                  <a:pt x="29150" y="4104"/>
                  <a:pt x="28025" y="4012"/>
                </a:cubicBezTo>
                <a:cubicBezTo>
                  <a:pt x="26688" y="1003"/>
                  <a:pt x="22189" y="1854"/>
                  <a:pt x="22068" y="5168"/>
                </a:cubicBezTo>
                <a:cubicBezTo>
                  <a:pt x="21642" y="4864"/>
                  <a:pt x="21125" y="4772"/>
                  <a:pt x="20639" y="4894"/>
                </a:cubicBezTo>
                <a:cubicBezTo>
                  <a:pt x="20669" y="4712"/>
                  <a:pt x="20669" y="4529"/>
                  <a:pt x="20669" y="4347"/>
                </a:cubicBezTo>
                <a:cubicBezTo>
                  <a:pt x="20669" y="2341"/>
                  <a:pt x="19210" y="639"/>
                  <a:pt x="17235" y="304"/>
                </a:cubicBezTo>
                <a:cubicBezTo>
                  <a:pt x="15259" y="0"/>
                  <a:pt x="13344" y="1186"/>
                  <a:pt x="12736" y="3101"/>
                </a:cubicBezTo>
                <a:lnTo>
                  <a:pt x="12706" y="3101"/>
                </a:lnTo>
                <a:cubicBezTo>
                  <a:pt x="11460" y="3101"/>
                  <a:pt x="10365" y="3952"/>
                  <a:pt x="10092" y="5168"/>
                </a:cubicBezTo>
                <a:cubicBezTo>
                  <a:pt x="9909" y="5137"/>
                  <a:pt x="9697" y="5137"/>
                  <a:pt x="9514" y="5137"/>
                </a:cubicBezTo>
                <a:cubicBezTo>
                  <a:pt x="7873" y="5137"/>
                  <a:pt x="6414" y="6110"/>
                  <a:pt x="5806" y="7599"/>
                </a:cubicBezTo>
                <a:cubicBezTo>
                  <a:pt x="4073" y="8086"/>
                  <a:pt x="2827" y="9575"/>
                  <a:pt x="2614" y="11338"/>
                </a:cubicBezTo>
                <a:cubicBezTo>
                  <a:pt x="0" y="12554"/>
                  <a:pt x="882" y="16475"/>
                  <a:pt x="3769" y="16505"/>
                </a:cubicBezTo>
                <a:lnTo>
                  <a:pt x="34773" y="16505"/>
                </a:lnTo>
                <a:cubicBezTo>
                  <a:pt x="37448" y="16505"/>
                  <a:pt x="38512" y="13040"/>
                  <a:pt x="36293" y="11551"/>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8"/>
          <p:cNvSpPr/>
          <p:nvPr/>
        </p:nvSpPr>
        <p:spPr>
          <a:xfrm>
            <a:off x="2546475" y="3985701"/>
            <a:ext cx="2679846" cy="1185458"/>
          </a:xfrm>
          <a:custGeom>
            <a:rect b="b" l="l" r="r" t="t"/>
            <a:pathLst>
              <a:path extrusionOk="0" h="53285" w="120429">
                <a:moveTo>
                  <a:pt x="118605" y="19697"/>
                </a:moveTo>
                <a:lnTo>
                  <a:pt x="118605" y="15411"/>
                </a:lnTo>
                <a:lnTo>
                  <a:pt x="113103" y="15411"/>
                </a:lnTo>
                <a:lnTo>
                  <a:pt x="113103" y="1"/>
                </a:lnTo>
                <a:lnTo>
                  <a:pt x="111097" y="1"/>
                </a:lnTo>
                <a:lnTo>
                  <a:pt x="111097" y="15411"/>
                </a:lnTo>
                <a:lnTo>
                  <a:pt x="105595" y="15411"/>
                </a:lnTo>
                <a:lnTo>
                  <a:pt x="105595" y="19697"/>
                </a:lnTo>
                <a:lnTo>
                  <a:pt x="103771" y="19697"/>
                </a:lnTo>
                <a:lnTo>
                  <a:pt x="103771" y="28755"/>
                </a:lnTo>
                <a:lnTo>
                  <a:pt x="96203" y="28755"/>
                </a:lnTo>
                <a:lnTo>
                  <a:pt x="96203" y="11034"/>
                </a:lnTo>
                <a:lnTo>
                  <a:pt x="90641" y="11034"/>
                </a:lnTo>
                <a:lnTo>
                  <a:pt x="90641" y="5472"/>
                </a:lnTo>
                <a:lnTo>
                  <a:pt x="88634" y="5472"/>
                </a:lnTo>
                <a:lnTo>
                  <a:pt x="88634" y="11034"/>
                </a:lnTo>
                <a:lnTo>
                  <a:pt x="83042" y="11034"/>
                </a:lnTo>
                <a:lnTo>
                  <a:pt x="83042" y="34834"/>
                </a:lnTo>
                <a:lnTo>
                  <a:pt x="71461" y="34834"/>
                </a:lnTo>
                <a:lnTo>
                  <a:pt x="71461" y="13891"/>
                </a:lnTo>
                <a:lnTo>
                  <a:pt x="58330" y="13891"/>
                </a:lnTo>
                <a:lnTo>
                  <a:pt x="58330" y="28633"/>
                </a:lnTo>
                <a:lnTo>
                  <a:pt x="56962" y="28633"/>
                </a:lnTo>
                <a:lnTo>
                  <a:pt x="56962" y="8238"/>
                </a:lnTo>
                <a:lnTo>
                  <a:pt x="51400" y="8238"/>
                </a:lnTo>
                <a:lnTo>
                  <a:pt x="51400" y="5138"/>
                </a:lnTo>
                <a:lnTo>
                  <a:pt x="49363" y="5138"/>
                </a:lnTo>
                <a:lnTo>
                  <a:pt x="49363" y="8238"/>
                </a:lnTo>
                <a:lnTo>
                  <a:pt x="43801" y="8238"/>
                </a:lnTo>
                <a:lnTo>
                  <a:pt x="43801" y="32311"/>
                </a:lnTo>
                <a:lnTo>
                  <a:pt x="33405" y="32311"/>
                </a:lnTo>
                <a:lnTo>
                  <a:pt x="33405" y="22311"/>
                </a:lnTo>
                <a:lnTo>
                  <a:pt x="20244" y="22311"/>
                </a:lnTo>
                <a:lnTo>
                  <a:pt x="20244" y="36810"/>
                </a:lnTo>
                <a:lnTo>
                  <a:pt x="1" y="36810"/>
                </a:lnTo>
                <a:lnTo>
                  <a:pt x="1" y="53284"/>
                </a:lnTo>
                <a:lnTo>
                  <a:pt x="20244" y="53284"/>
                </a:lnTo>
                <a:lnTo>
                  <a:pt x="27083" y="53284"/>
                </a:lnTo>
                <a:lnTo>
                  <a:pt x="33405" y="53284"/>
                </a:lnTo>
                <a:lnTo>
                  <a:pt x="41977" y="53284"/>
                </a:lnTo>
                <a:lnTo>
                  <a:pt x="43801" y="53284"/>
                </a:lnTo>
                <a:lnTo>
                  <a:pt x="44409" y="53284"/>
                </a:lnTo>
                <a:lnTo>
                  <a:pt x="50579" y="53284"/>
                </a:lnTo>
                <a:lnTo>
                  <a:pt x="56962" y="53284"/>
                </a:lnTo>
                <a:lnTo>
                  <a:pt x="58330" y="53284"/>
                </a:lnTo>
                <a:lnTo>
                  <a:pt x="63740" y="53284"/>
                </a:lnTo>
                <a:lnTo>
                  <a:pt x="70093" y="53284"/>
                </a:lnTo>
                <a:lnTo>
                  <a:pt x="71461" y="53284"/>
                </a:lnTo>
                <a:lnTo>
                  <a:pt x="83042" y="53284"/>
                </a:lnTo>
                <a:lnTo>
                  <a:pt x="83254" y="53284"/>
                </a:lnTo>
                <a:lnTo>
                  <a:pt x="92829" y="53284"/>
                </a:lnTo>
                <a:lnTo>
                  <a:pt x="96203" y="53284"/>
                </a:lnTo>
                <a:lnTo>
                  <a:pt x="103771" y="53284"/>
                </a:lnTo>
                <a:lnTo>
                  <a:pt x="105960" y="53284"/>
                </a:lnTo>
                <a:lnTo>
                  <a:pt x="120428" y="53284"/>
                </a:lnTo>
                <a:lnTo>
                  <a:pt x="120428" y="19697"/>
                </a:lnTo>
                <a:close/>
              </a:path>
            </a:pathLst>
          </a:custGeom>
          <a:solidFill>
            <a:srgbClr val="26909B"/>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
          <p:cNvSpPr/>
          <p:nvPr/>
        </p:nvSpPr>
        <p:spPr>
          <a:xfrm>
            <a:off x="6390237" y="3660773"/>
            <a:ext cx="934604" cy="1835308"/>
          </a:xfrm>
          <a:custGeom>
            <a:rect b="b" l="l" r="r" t="t"/>
            <a:pathLst>
              <a:path extrusionOk="0" h="83537" w="4254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8"/>
          <p:cNvSpPr/>
          <p:nvPr/>
        </p:nvSpPr>
        <p:spPr>
          <a:xfrm rot="-5400000">
            <a:off x="2563743" y="-1938624"/>
            <a:ext cx="4020422" cy="9177106"/>
          </a:xfrm>
          <a:custGeom>
            <a:rect b="b" l="l" r="r" t="t"/>
            <a:pathLst>
              <a:path extrusionOk="0" h="160741" w="125648">
                <a:moveTo>
                  <a:pt x="42132" y="1"/>
                </a:moveTo>
                <a:cubicBezTo>
                  <a:pt x="31790" y="1"/>
                  <a:pt x="21821" y="2"/>
                  <a:pt x="15181" y="6"/>
                </a:cubicBezTo>
                <a:cubicBezTo>
                  <a:pt x="13264" y="1256"/>
                  <a:pt x="10597" y="3340"/>
                  <a:pt x="8680" y="6471"/>
                </a:cubicBezTo>
                <a:cubicBezTo>
                  <a:pt x="2870" y="15972"/>
                  <a:pt x="8740" y="27295"/>
                  <a:pt x="11347" y="33224"/>
                </a:cubicBezTo>
                <a:cubicBezTo>
                  <a:pt x="11347" y="33224"/>
                  <a:pt x="23873" y="61704"/>
                  <a:pt x="15431" y="95613"/>
                </a:cubicBezTo>
                <a:cubicBezTo>
                  <a:pt x="10395" y="115830"/>
                  <a:pt x="1" y="120283"/>
                  <a:pt x="2953" y="134142"/>
                </a:cubicBezTo>
                <a:cubicBezTo>
                  <a:pt x="5620" y="146655"/>
                  <a:pt x="16717" y="155430"/>
                  <a:pt x="25266" y="160740"/>
                </a:cubicBezTo>
                <a:lnTo>
                  <a:pt x="113527" y="160740"/>
                </a:lnTo>
                <a:cubicBezTo>
                  <a:pt x="117372" y="157763"/>
                  <a:pt x="122063" y="153108"/>
                  <a:pt x="122397" y="147191"/>
                </a:cubicBezTo>
                <a:cubicBezTo>
                  <a:pt x="122849" y="139261"/>
                  <a:pt x="115146" y="134665"/>
                  <a:pt x="110169" y="128843"/>
                </a:cubicBezTo>
                <a:cubicBezTo>
                  <a:pt x="88881" y="103888"/>
                  <a:pt x="113467" y="51084"/>
                  <a:pt x="117611" y="42190"/>
                </a:cubicBezTo>
                <a:cubicBezTo>
                  <a:pt x="121921" y="32939"/>
                  <a:pt x="125647" y="27355"/>
                  <a:pt x="123111" y="20282"/>
                </a:cubicBezTo>
                <a:cubicBezTo>
                  <a:pt x="117182" y="3733"/>
                  <a:pt x="84987" y="6"/>
                  <a:pt x="84987" y="6"/>
                </a:cubicBezTo>
                <a:cubicBezTo>
                  <a:pt x="84987" y="6"/>
                  <a:pt x="62815" y="1"/>
                  <a:pt x="42132" y="1"/>
                </a:cubicBezTo>
                <a:close/>
              </a:path>
            </a:pathLst>
          </a:custGeom>
          <a:solidFill>
            <a:srgbClr val="FFFFFF"/>
          </a:solidFill>
          <a:ln>
            <a:noFill/>
          </a:ln>
          <a:effectLst>
            <a:outerShdw blurRad="457200" rotWithShape="0" algn="bl">
              <a:schemeClr val="dk1">
                <a:alpha val="28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8"/>
          <p:cNvGrpSpPr/>
          <p:nvPr/>
        </p:nvGrpSpPr>
        <p:grpSpPr>
          <a:xfrm>
            <a:off x="7896852" y="234070"/>
            <a:ext cx="1018556" cy="1072624"/>
            <a:chOff x="6122655" y="1245870"/>
            <a:chExt cx="559800" cy="589516"/>
          </a:xfrm>
        </p:grpSpPr>
        <p:sp>
          <p:nvSpPr>
            <p:cNvPr id="146" name="Google Shape;146;p8"/>
            <p:cNvSpPr/>
            <p:nvPr/>
          </p:nvSpPr>
          <p:spPr>
            <a:xfrm>
              <a:off x="6122655" y="1245870"/>
              <a:ext cx="559800" cy="589516"/>
            </a:xfrm>
            <a:custGeom>
              <a:rect b="b" l="l" r="r" t="t"/>
              <a:pathLst>
                <a:path extrusionOk="0" h="34955" w="33193">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a:off x="6233897" y="1371970"/>
              <a:ext cx="337317" cy="337317"/>
            </a:xfrm>
            <a:custGeom>
              <a:rect b="b" l="l" r="r" t="t"/>
              <a:pathLst>
                <a:path extrusionOk="0" h="20001" w="20001">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a:off x="6291305" y="1429378"/>
              <a:ext cx="222500" cy="222500"/>
            </a:xfrm>
            <a:custGeom>
              <a:rect b="b" l="l" r="r" t="t"/>
              <a:pathLst>
                <a:path extrusionOk="0" h="13193" w="13193">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8"/>
          <p:cNvSpPr/>
          <p:nvPr/>
        </p:nvSpPr>
        <p:spPr>
          <a:xfrm>
            <a:off x="381688" y="2571747"/>
            <a:ext cx="1313645" cy="2480258"/>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285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
          <p:cNvSpPr/>
          <p:nvPr/>
        </p:nvSpPr>
        <p:spPr>
          <a:xfrm>
            <a:off x="7212758" y="2094259"/>
            <a:ext cx="2065498" cy="3191819"/>
          </a:xfrm>
          <a:custGeom>
            <a:rect b="b" l="l" r="r" t="t"/>
            <a:pathLst>
              <a:path extrusionOk="0" h="107261" w="69411">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8"/>
          <p:cNvSpPr/>
          <p:nvPr/>
        </p:nvSpPr>
        <p:spPr>
          <a:xfrm rot="716720">
            <a:off x="-846484" y="4201404"/>
            <a:ext cx="6976722" cy="2030356"/>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rot="-343340">
            <a:off x="-137132" y="4159928"/>
            <a:ext cx="10944102" cy="3193053"/>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
          <p:cNvSpPr/>
          <p:nvPr/>
        </p:nvSpPr>
        <p:spPr>
          <a:xfrm flipH="1" rot="-9289321">
            <a:off x="1794497" y="4459742"/>
            <a:ext cx="4407208" cy="209132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
          <p:cNvSpPr/>
          <p:nvPr/>
        </p:nvSpPr>
        <p:spPr>
          <a:xfrm>
            <a:off x="287919" y="451711"/>
            <a:ext cx="1069017" cy="458353"/>
          </a:xfrm>
          <a:custGeom>
            <a:rect b="b" l="l" r="r" t="t"/>
            <a:pathLst>
              <a:path extrusionOk="0" h="21035" w="49060">
                <a:moveTo>
                  <a:pt x="46202" y="14712"/>
                </a:moveTo>
                <a:cubicBezTo>
                  <a:pt x="46020" y="11764"/>
                  <a:pt x="43558" y="9484"/>
                  <a:pt x="40640" y="9484"/>
                </a:cubicBezTo>
                <a:lnTo>
                  <a:pt x="40305" y="9484"/>
                </a:lnTo>
                <a:cubicBezTo>
                  <a:pt x="39758" y="8846"/>
                  <a:pt x="39059" y="8360"/>
                  <a:pt x="38238" y="8116"/>
                </a:cubicBezTo>
                <a:cubicBezTo>
                  <a:pt x="38238" y="8056"/>
                  <a:pt x="38238" y="7995"/>
                  <a:pt x="38238" y="7904"/>
                </a:cubicBezTo>
                <a:cubicBezTo>
                  <a:pt x="38238" y="6475"/>
                  <a:pt x="37144" y="5259"/>
                  <a:pt x="35685" y="5138"/>
                </a:cubicBezTo>
                <a:cubicBezTo>
                  <a:pt x="34013" y="1308"/>
                  <a:pt x="28299" y="2402"/>
                  <a:pt x="28117" y="6566"/>
                </a:cubicBezTo>
                <a:cubicBezTo>
                  <a:pt x="27752" y="6293"/>
                  <a:pt x="27296" y="6171"/>
                  <a:pt x="26810" y="6171"/>
                </a:cubicBezTo>
                <a:cubicBezTo>
                  <a:pt x="26658" y="6171"/>
                  <a:pt x="26475" y="6171"/>
                  <a:pt x="26293" y="6232"/>
                </a:cubicBezTo>
                <a:cubicBezTo>
                  <a:pt x="26323" y="5989"/>
                  <a:pt x="26354" y="5746"/>
                  <a:pt x="26354" y="5533"/>
                </a:cubicBezTo>
                <a:cubicBezTo>
                  <a:pt x="26354" y="2980"/>
                  <a:pt x="24500" y="791"/>
                  <a:pt x="21977" y="396"/>
                </a:cubicBezTo>
                <a:cubicBezTo>
                  <a:pt x="19454" y="1"/>
                  <a:pt x="17022" y="1521"/>
                  <a:pt x="16262" y="3922"/>
                </a:cubicBezTo>
                <a:lnTo>
                  <a:pt x="16202" y="3922"/>
                </a:lnTo>
                <a:cubicBezTo>
                  <a:pt x="14621" y="3952"/>
                  <a:pt x="13253" y="5047"/>
                  <a:pt x="12888" y="6597"/>
                </a:cubicBezTo>
                <a:cubicBezTo>
                  <a:pt x="12645" y="6566"/>
                  <a:pt x="12402" y="6536"/>
                  <a:pt x="12129" y="6536"/>
                </a:cubicBezTo>
                <a:cubicBezTo>
                  <a:pt x="10092" y="6536"/>
                  <a:pt x="8238" y="7782"/>
                  <a:pt x="7448" y="9697"/>
                </a:cubicBezTo>
                <a:cubicBezTo>
                  <a:pt x="5259" y="10305"/>
                  <a:pt x="3648" y="12190"/>
                  <a:pt x="3405" y="14439"/>
                </a:cubicBezTo>
                <a:cubicBezTo>
                  <a:pt x="1" y="15959"/>
                  <a:pt x="1125" y="21035"/>
                  <a:pt x="4864" y="20974"/>
                </a:cubicBezTo>
                <a:lnTo>
                  <a:pt x="44287" y="20974"/>
                </a:lnTo>
                <a:cubicBezTo>
                  <a:pt x="47692" y="21035"/>
                  <a:pt x="49059" y="16597"/>
                  <a:pt x="46202" y="14712"/>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2196699" y="291417"/>
            <a:ext cx="977608" cy="411940"/>
          </a:xfrm>
          <a:custGeom>
            <a:rect b="b" l="l" r="r" t="t"/>
            <a:pathLst>
              <a:path extrusionOk="0" h="18905" w="44865">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8"/>
          <p:cNvSpPr/>
          <p:nvPr/>
        </p:nvSpPr>
        <p:spPr>
          <a:xfrm>
            <a:off x="6264856" y="140669"/>
            <a:ext cx="1185376" cy="499056"/>
          </a:xfrm>
          <a:custGeom>
            <a:rect b="b" l="l" r="r" t="t"/>
            <a:pathLst>
              <a:path extrusionOk="0" h="22903" w="54400">
                <a:moveTo>
                  <a:pt x="23438" y="1"/>
                </a:moveTo>
                <a:cubicBezTo>
                  <a:pt x="20987" y="1"/>
                  <a:pt x="18762" y="1589"/>
                  <a:pt x="18005" y="3996"/>
                </a:cubicBezTo>
                <a:lnTo>
                  <a:pt x="17944" y="3996"/>
                </a:lnTo>
                <a:cubicBezTo>
                  <a:pt x="16181" y="3996"/>
                  <a:pt x="14661" y="5212"/>
                  <a:pt x="14296" y="6945"/>
                </a:cubicBezTo>
                <a:cubicBezTo>
                  <a:pt x="14009" y="6901"/>
                  <a:pt x="13722" y="6879"/>
                  <a:pt x="13439" y="6879"/>
                </a:cubicBezTo>
                <a:cubicBezTo>
                  <a:pt x="11171" y="6879"/>
                  <a:pt x="9082" y="8245"/>
                  <a:pt x="8217" y="10379"/>
                </a:cubicBezTo>
                <a:cubicBezTo>
                  <a:pt x="5786" y="11048"/>
                  <a:pt x="4023" y="13145"/>
                  <a:pt x="3719" y="15638"/>
                </a:cubicBezTo>
                <a:cubicBezTo>
                  <a:pt x="0" y="17331"/>
                  <a:pt x="1213" y="22903"/>
                  <a:pt x="5294" y="22903"/>
                </a:cubicBezTo>
                <a:cubicBezTo>
                  <a:pt x="5316" y="22903"/>
                  <a:pt x="5338" y="22903"/>
                  <a:pt x="5360" y="22902"/>
                </a:cubicBezTo>
                <a:lnTo>
                  <a:pt x="49100" y="22902"/>
                </a:lnTo>
                <a:cubicBezTo>
                  <a:pt x="49123" y="22903"/>
                  <a:pt x="49146" y="22903"/>
                  <a:pt x="49169" y="22903"/>
                </a:cubicBezTo>
                <a:cubicBezTo>
                  <a:pt x="52917" y="22903"/>
                  <a:pt x="54399" y="17996"/>
                  <a:pt x="51227" y="15942"/>
                </a:cubicBezTo>
                <a:cubicBezTo>
                  <a:pt x="51014" y="12659"/>
                  <a:pt x="48309" y="10136"/>
                  <a:pt x="45027" y="10136"/>
                </a:cubicBezTo>
                <a:lnTo>
                  <a:pt x="44662" y="10136"/>
                </a:lnTo>
                <a:cubicBezTo>
                  <a:pt x="44054" y="9407"/>
                  <a:pt x="43264" y="8890"/>
                  <a:pt x="42382" y="8616"/>
                </a:cubicBezTo>
                <a:cubicBezTo>
                  <a:pt x="42382" y="8525"/>
                  <a:pt x="42382" y="8464"/>
                  <a:pt x="42382" y="8404"/>
                </a:cubicBezTo>
                <a:cubicBezTo>
                  <a:pt x="42382" y="6793"/>
                  <a:pt x="41136" y="5455"/>
                  <a:pt x="39525" y="5303"/>
                </a:cubicBezTo>
                <a:cubicBezTo>
                  <a:pt x="38718" y="3574"/>
                  <a:pt x="37160" y="2778"/>
                  <a:pt x="35607" y="2778"/>
                </a:cubicBezTo>
                <a:cubicBezTo>
                  <a:pt x="33476" y="2778"/>
                  <a:pt x="31355" y="4277"/>
                  <a:pt x="31196" y="6914"/>
                </a:cubicBezTo>
                <a:cubicBezTo>
                  <a:pt x="30771" y="6610"/>
                  <a:pt x="30254" y="6458"/>
                  <a:pt x="29737" y="6458"/>
                </a:cubicBezTo>
                <a:cubicBezTo>
                  <a:pt x="29555" y="6458"/>
                  <a:pt x="29342" y="6489"/>
                  <a:pt x="29160" y="6519"/>
                </a:cubicBezTo>
                <a:cubicBezTo>
                  <a:pt x="29190" y="6276"/>
                  <a:pt x="29221" y="6002"/>
                  <a:pt x="29221" y="5759"/>
                </a:cubicBezTo>
                <a:cubicBezTo>
                  <a:pt x="29221" y="2902"/>
                  <a:pt x="27154" y="501"/>
                  <a:pt x="24357" y="75"/>
                </a:cubicBezTo>
                <a:cubicBezTo>
                  <a:pt x="24049" y="25"/>
                  <a:pt x="23742" y="1"/>
                  <a:pt x="23438" y="1"/>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
          <p:cNvSpPr/>
          <p:nvPr/>
        </p:nvSpPr>
        <p:spPr>
          <a:xfrm>
            <a:off x="3260882" y="639725"/>
            <a:ext cx="1913693" cy="855011"/>
          </a:xfrm>
          <a:custGeom>
            <a:rect b="b" l="l" r="r" t="t"/>
            <a:pathLst>
              <a:path extrusionOk="0" h="23345" w="52251">
                <a:moveTo>
                  <a:pt x="52251" y="18694"/>
                </a:moveTo>
                <a:cubicBezTo>
                  <a:pt x="52251" y="15837"/>
                  <a:pt x="49363" y="13892"/>
                  <a:pt x="46719" y="14956"/>
                </a:cubicBezTo>
                <a:cubicBezTo>
                  <a:pt x="46445" y="14712"/>
                  <a:pt x="46141" y="14500"/>
                  <a:pt x="45807" y="14348"/>
                </a:cubicBezTo>
                <a:cubicBezTo>
                  <a:pt x="46749" y="12433"/>
                  <a:pt x="45716" y="10123"/>
                  <a:pt x="43649" y="9606"/>
                </a:cubicBezTo>
                <a:cubicBezTo>
                  <a:pt x="42463" y="5776"/>
                  <a:pt x="38907" y="3192"/>
                  <a:pt x="34925" y="3192"/>
                </a:cubicBezTo>
                <a:cubicBezTo>
                  <a:pt x="34044" y="3192"/>
                  <a:pt x="33193" y="3314"/>
                  <a:pt x="32372" y="3557"/>
                </a:cubicBezTo>
                <a:cubicBezTo>
                  <a:pt x="31612" y="1"/>
                  <a:pt x="26414" y="457"/>
                  <a:pt x="26262" y="4074"/>
                </a:cubicBezTo>
                <a:cubicBezTo>
                  <a:pt x="22311" y="2463"/>
                  <a:pt x="17964" y="5259"/>
                  <a:pt x="17782" y="9545"/>
                </a:cubicBezTo>
                <a:cubicBezTo>
                  <a:pt x="16475" y="10031"/>
                  <a:pt x="15350" y="10943"/>
                  <a:pt x="14621" y="12159"/>
                </a:cubicBezTo>
                <a:cubicBezTo>
                  <a:pt x="14165" y="12007"/>
                  <a:pt x="13648" y="11946"/>
                  <a:pt x="13162" y="11946"/>
                </a:cubicBezTo>
                <a:cubicBezTo>
                  <a:pt x="12159" y="11946"/>
                  <a:pt x="11186" y="12220"/>
                  <a:pt x="10335" y="12767"/>
                </a:cubicBezTo>
                <a:cubicBezTo>
                  <a:pt x="7204" y="10031"/>
                  <a:pt x="2280" y="11490"/>
                  <a:pt x="1125" y="15503"/>
                </a:cubicBezTo>
                <a:cubicBezTo>
                  <a:pt x="0" y="19515"/>
                  <a:pt x="3435" y="23345"/>
                  <a:pt x="7539" y="22646"/>
                </a:cubicBezTo>
                <a:cubicBezTo>
                  <a:pt x="7721" y="22706"/>
                  <a:pt x="7903" y="22737"/>
                  <a:pt x="8086" y="22737"/>
                </a:cubicBezTo>
                <a:lnTo>
                  <a:pt x="48573" y="22737"/>
                </a:lnTo>
                <a:cubicBezTo>
                  <a:pt x="48816" y="22737"/>
                  <a:pt x="49059" y="22676"/>
                  <a:pt x="49272" y="22585"/>
                </a:cubicBezTo>
                <a:cubicBezTo>
                  <a:pt x="51035" y="22099"/>
                  <a:pt x="52251" y="20518"/>
                  <a:pt x="52251" y="18694"/>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txBox="1"/>
          <p:nvPr>
            <p:ph type="title"/>
          </p:nvPr>
        </p:nvSpPr>
        <p:spPr>
          <a:xfrm>
            <a:off x="1388100" y="1237650"/>
            <a:ext cx="6367800" cy="2519700"/>
          </a:xfrm>
          <a:prstGeom prst="rect">
            <a:avLst/>
          </a:prstGeom>
        </p:spPr>
        <p:txBody>
          <a:bodyPr anchorCtr="0" anchor="t" bIns="91425" lIns="91425" spcFirstLastPara="1" rIns="91425" wrap="square" tIns="91425">
            <a:noAutofit/>
          </a:bodyPr>
          <a:lstStyle>
            <a:lvl1pPr lvl="0" algn="ctr">
              <a:spcBef>
                <a:spcPts val="0"/>
              </a:spcBef>
              <a:spcAft>
                <a:spcPts val="0"/>
              </a:spcAft>
              <a:buSzPts val="8500"/>
              <a:buNone/>
              <a:defRPr sz="8500"/>
            </a:lvl1pPr>
            <a:lvl2pPr lvl="1" algn="ctr">
              <a:spcBef>
                <a:spcPts val="0"/>
              </a:spcBef>
              <a:spcAft>
                <a:spcPts val="0"/>
              </a:spcAft>
              <a:buSzPts val="8500"/>
              <a:buNone/>
              <a:defRPr sz="8500"/>
            </a:lvl2pPr>
            <a:lvl3pPr lvl="2" algn="ctr">
              <a:spcBef>
                <a:spcPts val="0"/>
              </a:spcBef>
              <a:spcAft>
                <a:spcPts val="0"/>
              </a:spcAft>
              <a:buSzPts val="8500"/>
              <a:buNone/>
              <a:defRPr sz="8500"/>
            </a:lvl3pPr>
            <a:lvl4pPr lvl="3" algn="ctr">
              <a:spcBef>
                <a:spcPts val="0"/>
              </a:spcBef>
              <a:spcAft>
                <a:spcPts val="0"/>
              </a:spcAft>
              <a:buSzPts val="8500"/>
              <a:buNone/>
              <a:defRPr sz="8500"/>
            </a:lvl4pPr>
            <a:lvl5pPr lvl="4" algn="ctr">
              <a:spcBef>
                <a:spcPts val="0"/>
              </a:spcBef>
              <a:spcAft>
                <a:spcPts val="0"/>
              </a:spcAft>
              <a:buSzPts val="8500"/>
              <a:buNone/>
              <a:defRPr sz="8500"/>
            </a:lvl5pPr>
            <a:lvl6pPr lvl="5" algn="ctr">
              <a:spcBef>
                <a:spcPts val="0"/>
              </a:spcBef>
              <a:spcAft>
                <a:spcPts val="0"/>
              </a:spcAft>
              <a:buSzPts val="8500"/>
              <a:buNone/>
              <a:defRPr sz="8500"/>
            </a:lvl6pPr>
            <a:lvl7pPr lvl="6" algn="ctr">
              <a:spcBef>
                <a:spcPts val="0"/>
              </a:spcBef>
              <a:spcAft>
                <a:spcPts val="0"/>
              </a:spcAft>
              <a:buSzPts val="8500"/>
              <a:buNone/>
              <a:defRPr sz="8500"/>
            </a:lvl7pPr>
            <a:lvl8pPr lvl="7" algn="ctr">
              <a:spcBef>
                <a:spcPts val="0"/>
              </a:spcBef>
              <a:spcAft>
                <a:spcPts val="0"/>
              </a:spcAft>
              <a:buSzPts val="8500"/>
              <a:buNone/>
              <a:defRPr sz="8500"/>
            </a:lvl8pPr>
            <a:lvl9pPr lvl="8" algn="ctr">
              <a:spcBef>
                <a:spcPts val="0"/>
              </a:spcBef>
              <a:spcAft>
                <a:spcPts val="0"/>
              </a:spcAft>
              <a:buSzPts val="8500"/>
              <a:buNone/>
              <a:defRPr sz="85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9" name="Shape 159"/>
        <p:cNvGrpSpPr/>
        <p:nvPr/>
      </p:nvGrpSpPr>
      <p:grpSpPr>
        <a:xfrm>
          <a:off x="0" y="0"/>
          <a:ext cx="0" cy="0"/>
          <a:chOff x="0" y="0"/>
          <a:chExt cx="0" cy="0"/>
        </a:xfrm>
      </p:grpSpPr>
      <p:grpSp>
        <p:nvGrpSpPr>
          <p:cNvPr id="160" name="Google Shape;160;p9"/>
          <p:cNvGrpSpPr/>
          <p:nvPr/>
        </p:nvGrpSpPr>
        <p:grpSpPr>
          <a:xfrm>
            <a:off x="-46312" y="344624"/>
            <a:ext cx="4471268" cy="4604306"/>
            <a:chOff x="946275" y="368023"/>
            <a:chExt cx="3756421" cy="3868190"/>
          </a:xfrm>
        </p:grpSpPr>
        <p:grpSp>
          <p:nvGrpSpPr>
            <p:cNvPr id="161" name="Google Shape;161;p9"/>
            <p:cNvGrpSpPr/>
            <p:nvPr/>
          </p:nvGrpSpPr>
          <p:grpSpPr>
            <a:xfrm>
              <a:off x="946275" y="533663"/>
              <a:ext cx="3756421" cy="3702550"/>
              <a:chOff x="2066475" y="767500"/>
              <a:chExt cx="3756421" cy="3702550"/>
            </a:xfrm>
          </p:grpSpPr>
          <p:sp>
            <p:nvSpPr>
              <p:cNvPr id="162" name="Google Shape;162;p9"/>
              <p:cNvSpPr/>
              <p:nvPr/>
            </p:nvSpPr>
            <p:spPr>
              <a:xfrm>
                <a:off x="3158275" y="3039975"/>
                <a:ext cx="453900" cy="1020250"/>
              </a:xfrm>
              <a:custGeom>
                <a:rect b="b" l="l" r="r" t="t"/>
                <a:pathLst>
                  <a:path extrusionOk="0" h="40810" w="18156">
                    <a:moveTo>
                      <a:pt x="6231" y="1983"/>
                    </a:moveTo>
                    <a:lnTo>
                      <a:pt x="6231" y="5947"/>
                    </a:lnTo>
                    <a:lnTo>
                      <a:pt x="2360" y="5947"/>
                    </a:lnTo>
                    <a:lnTo>
                      <a:pt x="2360" y="1983"/>
                    </a:lnTo>
                    <a:close/>
                    <a:moveTo>
                      <a:pt x="13813" y="8496"/>
                    </a:moveTo>
                    <a:lnTo>
                      <a:pt x="13813" y="12460"/>
                    </a:lnTo>
                    <a:lnTo>
                      <a:pt x="9912" y="12460"/>
                    </a:lnTo>
                    <a:lnTo>
                      <a:pt x="9912" y="8496"/>
                    </a:lnTo>
                    <a:close/>
                    <a:moveTo>
                      <a:pt x="6231" y="15009"/>
                    </a:moveTo>
                    <a:lnTo>
                      <a:pt x="6231" y="18973"/>
                    </a:lnTo>
                    <a:lnTo>
                      <a:pt x="2360" y="18973"/>
                    </a:lnTo>
                    <a:lnTo>
                      <a:pt x="2360" y="15009"/>
                    </a:lnTo>
                    <a:close/>
                    <a:moveTo>
                      <a:pt x="13813" y="21553"/>
                    </a:moveTo>
                    <a:lnTo>
                      <a:pt x="13813" y="25518"/>
                    </a:lnTo>
                    <a:lnTo>
                      <a:pt x="9912" y="25518"/>
                    </a:lnTo>
                    <a:lnTo>
                      <a:pt x="9912" y="21553"/>
                    </a:lnTo>
                    <a:close/>
                    <a:moveTo>
                      <a:pt x="13813" y="28067"/>
                    </a:moveTo>
                    <a:lnTo>
                      <a:pt x="13813" y="32031"/>
                    </a:lnTo>
                    <a:lnTo>
                      <a:pt x="9912" y="32031"/>
                    </a:lnTo>
                    <a:lnTo>
                      <a:pt x="9912" y="28067"/>
                    </a:lnTo>
                    <a:close/>
                    <a:moveTo>
                      <a:pt x="6231" y="34580"/>
                    </a:moveTo>
                    <a:lnTo>
                      <a:pt x="6231" y="38544"/>
                    </a:lnTo>
                    <a:lnTo>
                      <a:pt x="2360" y="38544"/>
                    </a:lnTo>
                    <a:lnTo>
                      <a:pt x="2360" y="34580"/>
                    </a:lnTo>
                    <a:close/>
                    <a:moveTo>
                      <a:pt x="1" y="1"/>
                    </a:moveTo>
                    <a:lnTo>
                      <a:pt x="1" y="40809"/>
                    </a:lnTo>
                    <a:lnTo>
                      <a:pt x="18155" y="40809"/>
                    </a:lnTo>
                    <a:lnTo>
                      <a:pt x="18155" y="1"/>
                    </a:lnTo>
                    <a:close/>
                  </a:path>
                </a:pathLst>
              </a:custGeom>
              <a:gradFill>
                <a:gsLst>
                  <a:gs pos="0">
                    <a:schemeClr val="accent1"/>
                  </a:gs>
                  <a:gs pos="100000">
                    <a:schemeClr val="accent4"/>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9"/>
              <p:cNvSpPr/>
              <p:nvPr/>
            </p:nvSpPr>
            <p:spPr>
              <a:xfrm>
                <a:off x="4406600" y="2962100"/>
                <a:ext cx="661550" cy="1291625"/>
              </a:xfrm>
              <a:custGeom>
                <a:rect b="b" l="l" r="r" t="t"/>
                <a:pathLst>
                  <a:path extrusionOk="0" h="51665" w="26462">
                    <a:moveTo>
                      <a:pt x="10573" y="2109"/>
                    </a:moveTo>
                    <a:lnTo>
                      <a:pt x="10573" y="4500"/>
                    </a:lnTo>
                    <a:lnTo>
                      <a:pt x="7930" y="4500"/>
                    </a:lnTo>
                    <a:lnTo>
                      <a:pt x="7930" y="2109"/>
                    </a:lnTo>
                    <a:close/>
                    <a:moveTo>
                      <a:pt x="16299" y="2109"/>
                    </a:moveTo>
                    <a:lnTo>
                      <a:pt x="16299" y="4500"/>
                    </a:lnTo>
                    <a:lnTo>
                      <a:pt x="13688" y="4500"/>
                    </a:lnTo>
                    <a:lnTo>
                      <a:pt x="13688" y="2109"/>
                    </a:lnTo>
                    <a:close/>
                    <a:moveTo>
                      <a:pt x="10573" y="7237"/>
                    </a:moveTo>
                    <a:lnTo>
                      <a:pt x="10573" y="9660"/>
                    </a:lnTo>
                    <a:lnTo>
                      <a:pt x="7930" y="9660"/>
                    </a:lnTo>
                    <a:lnTo>
                      <a:pt x="7930" y="7237"/>
                    </a:lnTo>
                    <a:close/>
                    <a:moveTo>
                      <a:pt x="16299" y="7237"/>
                    </a:moveTo>
                    <a:lnTo>
                      <a:pt x="16299" y="9660"/>
                    </a:lnTo>
                    <a:lnTo>
                      <a:pt x="13688" y="9660"/>
                    </a:lnTo>
                    <a:lnTo>
                      <a:pt x="13688" y="7237"/>
                    </a:lnTo>
                    <a:close/>
                    <a:moveTo>
                      <a:pt x="10573" y="12398"/>
                    </a:moveTo>
                    <a:lnTo>
                      <a:pt x="10573" y="14789"/>
                    </a:lnTo>
                    <a:lnTo>
                      <a:pt x="7930" y="14789"/>
                    </a:lnTo>
                    <a:lnTo>
                      <a:pt x="7930" y="12398"/>
                    </a:lnTo>
                    <a:close/>
                    <a:moveTo>
                      <a:pt x="16299" y="12398"/>
                    </a:moveTo>
                    <a:lnTo>
                      <a:pt x="16299" y="14789"/>
                    </a:lnTo>
                    <a:lnTo>
                      <a:pt x="13688" y="14789"/>
                    </a:lnTo>
                    <a:lnTo>
                      <a:pt x="13688" y="12398"/>
                    </a:lnTo>
                    <a:close/>
                    <a:moveTo>
                      <a:pt x="22089" y="12398"/>
                    </a:moveTo>
                    <a:lnTo>
                      <a:pt x="22089" y="14789"/>
                    </a:lnTo>
                    <a:lnTo>
                      <a:pt x="19477" y="14789"/>
                    </a:lnTo>
                    <a:lnTo>
                      <a:pt x="19477" y="12398"/>
                    </a:lnTo>
                    <a:close/>
                    <a:moveTo>
                      <a:pt x="10573" y="17526"/>
                    </a:moveTo>
                    <a:lnTo>
                      <a:pt x="10573" y="19917"/>
                    </a:lnTo>
                    <a:lnTo>
                      <a:pt x="7930" y="19917"/>
                    </a:lnTo>
                    <a:lnTo>
                      <a:pt x="7930" y="17526"/>
                    </a:lnTo>
                    <a:close/>
                    <a:moveTo>
                      <a:pt x="16299" y="17526"/>
                    </a:moveTo>
                    <a:lnTo>
                      <a:pt x="16299" y="19917"/>
                    </a:lnTo>
                    <a:lnTo>
                      <a:pt x="13688" y="19917"/>
                    </a:lnTo>
                    <a:lnTo>
                      <a:pt x="13688" y="17526"/>
                    </a:lnTo>
                    <a:close/>
                    <a:moveTo>
                      <a:pt x="22089" y="17526"/>
                    </a:moveTo>
                    <a:lnTo>
                      <a:pt x="22089" y="19917"/>
                    </a:lnTo>
                    <a:lnTo>
                      <a:pt x="19477" y="19917"/>
                    </a:lnTo>
                    <a:lnTo>
                      <a:pt x="19477" y="17526"/>
                    </a:lnTo>
                    <a:close/>
                    <a:moveTo>
                      <a:pt x="10573" y="22655"/>
                    </a:moveTo>
                    <a:lnTo>
                      <a:pt x="10573" y="25077"/>
                    </a:lnTo>
                    <a:lnTo>
                      <a:pt x="7930" y="25077"/>
                    </a:lnTo>
                    <a:lnTo>
                      <a:pt x="7930" y="22655"/>
                    </a:lnTo>
                    <a:close/>
                    <a:moveTo>
                      <a:pt x="16299" y="22655"/>
                    </a:moveTo>
                    <a:lnTo>
                      <a:pt x="16299" y="25077"/>
                    </a:lnTo>
                    <a:lnTo>
                      <a:pt x="13688" y="25077"/>
                    </a:lnTo>
                    <a:lnTo>
                      <a:pt x="13688" y="22655"/>
                    </a:lnTo>
                    <a:close/>
                    <a:moveTo>
                      <a:pt x="22089" y="22655"/>
                    </a:moveTo>
                    <a:lnTo>
                      <a:pt x="22089" y="25077"/>
                    </a:lnTo>
                    <a:lnTo>
                      <a:pt x="19477" y="25077"/>
                    </a:lnTo>
                    <a:lnTo>
                      <a:pt x="19477" y="22655"/>
                    </a:lnTo>
                    <a:close/>
                    <a:moveTo>
                      <a:pt x="10573" y="27815"/>
                    </a:moveTo>
                    <a:lnTo>
                      <a:pt x="10573" y="30206"/>
                    </a:lnTo>
                    <a:lnTo>
                      <a:pt x="7930" y="30206"/>
                    </a:lnTo>
                    <a:lnTo>
                      <a:pt x="7930" y="27815"/>
                    </a:lnTo>
                    <a:close/>
                    <a:moveTo>
                      <a:pt x="16299" y="27815"/>
                    </a:moveTo>
                    <a:lnTo>
                      <a:pt x="16299" y="30206"/>
                    </a:lnTo>
                    <a:lnTo>
                      <a:pt x="13688" y="30206"/>
                    </a:lnTo>
                    <a:lnTo>
                      <a:pt x="13688" y="27815"/>
                    </a:lnTo>
                    <a:close/>
                    <a:moveTo>
                      <a:pt x="22089" y="27815"/>
                    </a:moveTo>
                    <a:lnTo>
                      <a:pt x="22089" y="30206"/>
                    </a:lnTo>
                    <a:lnTo>
                      <a:pt x="19477" y="30206"/>
                    </a:lnTo>
                    <a:lnTo>
                      <a:pt x="19477" y="27815"/>
                    </a:lnTo>
                    <a:close/>
                    <a:moveTo>
                      <a:pt x="10573" y="32943"/>
                    </a:moveTo>
                    <a:lnTo>
                      <a:pt x="10573" y="35335"/>
                    </a:lnTo>
                    <a:lnTo>
                      <a:pt x="7930" y="35335"/>
                    </a:lnTo>
                    <a:lnTo>
                      <a:pt x="7930" y="32943"/>
                    </a:lnTo>
                    <a:close/>
                    <a:moveTo>
                      <a:pt x="16299" y="32943"/>
                    </a:moveTo>
                    <a:lnTo>
                      <a:pt x="16299" y="35335"/>
                    </a:lnTo>
                    <a:lnTo>
                      <a:pt x="13688" y="35335"/>
                    </a:lnTo>
                    <a:lnTo>
                      <a:pt x="13688" y="32943"/>
                    </a:lnTo>
                    <a:close/>
                    <a:moveTo>
                      <a:pt x="22089" y="32943"/>
                    </a:moveTo>
                    <a:lnTo>
                      <a:pt x="22089" y="35335"/>
                    </a:lnTo>
                    <a:lnTo>
                      <a:pt x="19477" y="35335"/>
                    </a:lnTo>
                    <a:lnTo>
                      <a:pt x="19477" y="32943"/>
                    </a:lnTo>
                    <a:close/>
                    <a:moveTo>
                      <a:pt x="10573" y="38104"/>
                    </a:moveTo>
                    <a:lnTo>
                      <a:pt x="10573" y="40495"/>
                    </a:lnTo>
                    <a:lnTo>
                      <a:pt x="7930" y="40495"/>
                    </a:lnTo>
                    <a:lnTo>
                      <a:pt x="7930" y="38104"/>
                    </a:lnTo>
                    <a:close/>
                    <a:moveTo>
                      <a:pt x="16299" y="38104"/>
                    </a:moveTo>
                    <a:lnTo>
                      <a:pt x="16299" y="40495"/>
                    </a:lnTo>
                    <a:lnTo>
                      <a:pt x="13688" y="40495"/>
                    </a:lnTo>
                    <a:lnTo>
                      <a:pt x="13688" y="38104"/>
                    </a:lnTo>
                    <a:close/>
                    <a:moveTo>
                      <a:pt x="22089" y="38104"/>
                    </a:moveTo>
                    <a:lnTo>
                      <a:pt x="22089" y="40495"/>
                    </a:lnTo>
                    <a:lnTo>
                      <a:pt x="19477" y="40495"/>
                    </a:lnTo>
                    <a:lnTo>
                      <a:pt x="19477" y="38104"/>
                    </a:lnTo>
                    <a:close/>
                    <a:moveTo>
                      <a:pt x="5192" y="1"/>
                    </a:moveTo>
                    <a:lnTo>
                      <a:pt x="5192" y="18250"/>
                    </a:lnTo>
                    <a:lnTo>
                      <a:pt x="1" y="18250"/>
                    </a:lnTo>
                    <a:lnTo>
                      <a:pt x="1" y="51665"/>
                    </a:lnTo>
                    <a:lnTo>
                      <a:pt x="26462" y="51665"/>
                    </a:lnTo>
                    <a:lnTo>
                      <a:pt x="26462" y="10447"/>
                    </a:lnTo>
                    <a:lnTo>
                      <a:pt x="20043" y="10447"/>
                    </a:lnTo>
                    <a:lnTo>
                      <a:pt x="20043" y="1"/>
                    </a:lnTo>
                    <a:close/>
                  </a:path>
                </a:pathLst>
              </a:custGeom>
              <a:gradFill>
                <a:gsLst>
                  <a:gs pos="0">
                    <a:schemeClr val="accent1"/>
                  </a:gs>
                  <a:gs pos="100000">
                    <a:schemeClr val="accent4"/>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3656975" y="2874000"/>
                <a:ext cx="680450" cy="1360050"/>
              </a:xfrm>
              <a:custGeom>
                <a:rect b="b" l="l" r="r" t="t"/>
                <a:pathLst>
                  <a:path extrusionOk="0" h="54402" w="27218">
                    <a:moveTo>
                      <a:pt x="15041" y="1952"/>
                    </a:moveTo>
                    <a:lnTo>
                      <a:pt x="15041" y="4217"/>
                    </a:lnTo>
                    <a:lnTo>
                      <a:pt x="11202" y="4217"/>
                    </a:lnTo>
                    <a:lnTo>
                      <a:pt x="11202" y="1952"/>
                    </a:lnTo>
                    <a:close/>
                    <a:moveTo>
                      <a:pt x="21522" y="1952"/>
                    </a:moveTo>
                    <a:lnTo>
                      <a:pt x="21522" y="4217"/>
                    </a:lnTo>
                    <a:lnTo>
                      <a:pt x="17715" y="4217"/>
                    </a:lnTo>
                    <a:lnTo>
                      <a:pt x="17715" y="1952"/>
                    </a:lnTo>
                    <a:close/>
                    <a:moveTo>
                      <a:pt x="15041" y="6356"/>
                    </a:moveTo>
                    <a:lnTo>
                      <a:pt x="15041" y="8622"/>
                    </a:lnTo>
                    <a:lnTo>
                      <a:pt x="11202" y="8622"/>
                    </a:lnTo>
                    <a:lnTo>
                      <a:pt x="11202" y="6356"/>
                    </a:lnTo>
                    <a:close/>
                    <a:moveTo>
                      <a:pt x="21522" y="6356"/>
                    </a:moveTo>
                    <a:lnTo>
                      <a:pt x="21522" y="8622"/>
                    </a:lnTo>
                    <a:lnTo>
                      <a:pt x="17715" y="8622"/>
                    </a:lnTo>
                    <a:lnTo>
                      <a:pt x="17715" y="6356"/>
                    </a:lnTo>
                    <a:close/>
                    <a:moveTo>
                      <a:pt x="15041" y="10730"/>
                    </a:moveTo>
                    <a:lnTo>
                      <a:pt x="15041" y="12995"/>
                    </a:lnTo>
                    <a:lnTo>
                      <a:pt x="11202" y="12995"/>
                    </a:lnTo>
                    <a:lnTo>
                      <a:pt x="11202" y="10730"/>
                    </a:lnTo>
                    <a:close/>
                    <a:moveTo>
                      <a:pt x="21522" y="10730"/>
                    </a:moveTo>
                    <a:lnTo>
                      <a:pt x="21522" y="12995"/>
                    </a:lnTo>
                    <a:lnTo>
                      <a:pt x="17715" y="12995"/>
                    </a:lnTo>
                    <a:lnTo>
                      <a:pt x="17715" y="10730"/>
                    </a:lnTo>
                    <a:close/>
                    <a:moveTo>
                      <a:pt x="15041" y="15135"/>
                    </a:moveTo>
                    <a:lnTo>
                      <a:pt x="15041" y="17400"/>
                    </a:lnTo>
                    <a:lnTo>
                      <a:pt x="11202" y="17400"/>
                    </a:lnTo>
                    <a:lnTo>
                      <a:pt x="11202" y="15135"/>
                    </a:lnTo>
                    <a:close/>
                    <a:moveTo>
                      <a:pt x="21522" y="15135"/>
                    </a:moveTo>
                    <a:lnTo>
                      <a:pt x="21522" y="17400"/>
                    </a:lnTo>
                    <a:lnTo>
                      <a:pt x="17715" y="17400"/>
                    </a:lnTo>
                    <a:lnTo>
                      <a:pt x="17715" y="15135"/>
                    </a:lnTo>
                    <a:close/>
                    <a:moveTo>
                      <a:pt x="15041" y="19540"/>
                    </a:moveTo>
                    <a:lnTo>
                      <a:pt x="15041" y="21805"/>
                    </a:lnTo>
                    <a:lnTo>
                      <a:pt x="11202" y="21805"/>
                    </a:lnTo>
                    <a:lnTo>
                      <a:pt x="11202" y="19540"/>
                    </a:lnTo>
                    <a:close/>
                    <a:moveTo>
                      <a:pt x="21522" y="19540"/>
                    </a:moveTo>
                    <a:lnTo>
                      <a:pt x="21522" y="21805"/>
                    </a:lnTo>
                    <a:lnTo>
                      <a:pt x="17715" y="21805"/>
                    </a:lnTo>
                    <a:lnTo>
                      <a:pt x="17715" y="19540"/>
                    </a:lnTo>
                    <a:close/>
                    <a:moveTo>
                      <a:pt x="15041" y="23913"/>
                    </a:moveTo>
                    <a:lnTo>
                      <a:pt x="15041" y="26179"/>
                    </a:lnTo>
                    <a:lnTo>
                      <a:pt x="11202" y="26179"/>
                    </a:lnTo>
                    <a:lnTo>
                      <a:pt x="11202" y="23913"/>
                    </a:lnTo>
                    <a:close/>
                    <a:moveTo>
                      <a:pt x="21522" y="23913"/>
                    </a:moveTo>
                    <a:lnTo>
                      <a:pt x="21522" y="26179"/>
                    </a:lnTo>
                    <a:lnTo>
                      <a:pt x="17715" y="26179"/>
                    </a:lnTo>
                    <a:lnTo>
                      <a:pt x="17715" y="23913"/>
                    </a:lnTo>
                    <a:close/>
                    <a:moveTo>
                      <a:pt x="15041" y="28318"/>
                    </a:moveTo>
                    <a:lnTo>
                      <a:pt x="15041" y="30584"/>
                    </a:lnTo>
                    <a:lnTo>
                      <a:pt x="11202" y="30584"/>
                    </a:lnTo>
                    <a:lnTo>
                      <a:pt x="11202" y="28318"/>
                    </a:lnTo>
                    <a:close/>
                    <a:moveTo>
                      <a:pt x="21522" y="28318"/>
                    </a:moveTo>
                    <a:lnTo>
                      <a:pt x="21522" y="30584"/>
                    </a:lnTo>
                    <a:lnTo>
                      <a:pt x="17715" y="30584"/>
                    </a:lnTo>
                    <a:lnTo>
                      <a:pt x="17715" y="28318"/>
                    </a:lnTo>
                    <a:close/>
                    <a:moveTo>
                      <a:pt x="15041" y="32723"/>
                    </a:moveTo>
                    <a:lnTo>
                      <a:pt x="15041" y="34989"/>
                    </a:lnTo>
                    <a:lnTo>
                      <a:pt x="11202" y="34989"/>
                    </a:lnTo>
                    <a:lnTo>
                      <a:pt x="11202" y="32723"/>
                    </a:lnTo>
                    <a:close/>
                    <a:moveTo>
                      <a:pt x="21522" y="32723"/>
                    </a:moveTo>
                    <a:lnTo>
                      <a:pt x="21522" y="34989"/>
                    </a:lnTo>
                    <a:lnTo>
                      <a:pt x="17715" y="34989"/>
                    </a:lnTo>
                    <a:lnTo>
                      <a:pt x="17715" y="32723"/>
                    </a:lnTo>
                    <a:close/>
                    <a:moveTo>
                      <a:pt x="15041" y="37097"/>
                    </a:moveTo>
                    <a:lnTo>
                      <a:pt x="15041" y="39362"/>
                    </a:lnTo>
                    <a:lnTo>
                      <a:pt x="11202" y="39362"/>
                    </a:lnTo>
                    <a:lnTo>
                      <a:pt x="11202" y="37097"/>
                    </a:lnTo>
                    <a:close/>
                    <a:moveTo>
                      <a:pt x="21522" y="37097"/>
                    </a:moveTo>
                    <a:lnTo>
                      <a:pt x="21522" y="39362"/>
                    </a:lnTo>
                    <a:lnTo>
                      <a:pt x="17715" y="39362"/>
                    </a:lnTo>
                    <a:lnTo>
                      <a:pt x="17715" y="37097"/>
                    </a:lnTo>
                    <a:close/>
                    <a:moveTo>
                      <a:pt x="9062" y="1"/>
                    </a:moveTo>
                    <a:lnTo>
                      <a:pt x="9062" y="13562"/>
                    </a:lnTo>
                    <a:lnTo>
                      <a:pt x="1" y="13562"/>
                    </a:lnTo>
                    <a:lnTo>
                      <a:pt x="1" y="54402"/>
                    </a:lnTo>
                    <a:lnTo>
                      <a:pt x="27217" y="54402"/>
                    </a:lnTo>
                    <a:lnTo>
                      <a:pt x="27217" y="1"/>
                    </a:lnTo>
                    <a:close/>
                  </a:path>
                </a:pathLst>
              </a:custGeom>
              <a:gradFill>
                <a:gsLst>
                  <a:gs pos="0">
                    <a:schemeClr val="accent1"/>
                  </a:gs>
                  <a:gs pos="100000">
                    <a:schemeClr val="accent4"/>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2418100" y="2700175"/>
                <a:ext cx="588400" cy="1360050"/>
              </a:xfrm>
              <a:custGeom>
                <a:rect b="b" l="l" r="r" t="t"/>
                <a:pathLst>
                  <a:path extrusionOk="0" h="54402" w="23536">
                    <a:moveTo>
                      <a:pt x="21175" y="2045"/>
                    </a:moveTo>
                    <a:lnTo>
                      <a:pt x="21175" y="4594"/>
                    </a:lnTo>
                    <a:lnTo>
                      <a:pt x="17400" y="4594"/>
                    </a:lnTo>
                    <a:lnTo>
                      <a:pt x="17400" y="2045"/>
                    </a:lnTo>
                    <a:close/>
                    <a:moveTo>
                      <a:pt x="21175" y="7048"/>
                    </a:moveTo>
                    <a:lnTo>
                      <a:pt x="21175" y="9597"/>
                    </a:lnTo>
                    <a:lnTo>
                      <a:pt x="17400" y="9597"/>
                    </a:lnTo>
                    <a:lnTo>
                      <a:pt x="17400" y="7048"/>
                    </a:lnTo>
                    <a:close/>
                    <a:moveTo>
                      <a:pt x="21175" y="12051"/>
                    </a:moveTo>
                    <a:lnTo>
                      <a:pt x="21175" y="14599"/>
                    </a:lnTo>
                    <a:lnTo>
                      <a:pt x="17400" y="14599"/>
                    </a:lnTo>
                    <a:lnTo>
                      <a:pt x="17400" y="12051"/>
                    </a:lnTo>
                    <a:close/>
                    <a:moveTo>
                      <a:pt x="13246" y="17085"/>
                    </a:moveTo>
                    <a:lnTo>
                      <a:pt x="13246" y="19634"/>
                    </a:lnTo>
                    <a:lnTo>
                      <a:pt x="9471" y="19634"/>
                    </a:lnTo>
                    <a:lnTo>
                      <a:pt x="9471" y="17085"/>
                    </a:lnTo>
                    <a:close/>
                    <a:moveTo>
                      <a:pt x="21175" y="17054"/>
                    </a:moveTo>
                    <a:lnTo>
                      <a:pt x="21175" y="19634"/>
                    </a:lnTo>
                    <a:lnTo>
                      <a:pt x="17400" y="19634"/>
                    </a:lnTo>
                    <a:lnTo>
                      <a:pt x="17400" y="17054"/>
                    </a:lnTo>
                    <a:close/>
                    <a:moveTo>
                      <a:pt x="13246" y="22088"/>
                    </a:moveTo>
                    <a:lnTo>
                      <a:pt x="13246" y="24636"/>
                    </a:lnTo>
                    <a:lnTo>
                      <a:pt x="9471" y="24636"/>
                    </a:lnTo>
                    <a:lnTo>
                      <a:pt x="9471" y="22088"/>
                    </a:lnTo>
                    <a:close/>
                    <a:moveTo>
                      <a:pt x="21175" y="22088"/>
                    </a:moveTo>
                    <a:lnTo>
                      <a:pt x="21175" y="24636"/>
                    </a:lnTo>
                    <a:lnTo>
                      <a:pt x="17400" y="24636"/>
                    </a:lnTo>
                    <a:lnTo>
                      <a:pt x="17400" y="22088"/>
                    </a:lnTo>
                    <a:close/>
                    <a:moveTo>
                      <a:pt x="13246" y="27091"/>
                    </a:moveTo>
                    <a:lnTo>
                      <a:pt x="13246" y="29639"/>
                    </a:lnTo>
                    <a:lnTo>
                      <a:pt x="9471" y="29639"/>
                    </a:lnTo>
                    <a:lnTo>
                      <a:pt x="9471" y="27091"/>
                    </a:lnTo>
                    <a:close/>
                    <a:moveTo>
                      <a:pt x="21175" y="27122"/>
                    </a:moveTo>
                    <a:lnTo>
                      <a:pt x="21175" y="29671"/>
                    </a:lnTo>
                    <a:lnTo>
                      <a:pt x="17400" y="29671"/>
                    </a:lnTo>
                    <a:lnTo>
                      <a:pt x="17400" y="27122"/>
                    </a:lnTo>
                    <a:close/>
                    <a:moveTo>
                      <a:pt x="13246" y="32093"/>
                    </a:moveTo>
                    <a:lnTo>
                      <a:pt x="13246" y="34642"/>
                    </a:lnTo>
                    <a:lnTo>
                      <a:pt x="9471" y="34642"/>
                    </a:lnTo>
                    <a:lnTo>
                      <a:pt x="9471" y="32093"/>
                    </a:lnTo>
                    <a:close/>
                    <a:moveTo>
                      <a:pt x="21175" y="32125"/>
                    </a:moveTo>
                    <a:lnTo>
                      <a:pt x="21175" y="34674"/>
                    </a:lnTo>
                    <a:lnTo>
                      <a:pt x="17400" y="34674"/>
                    </a:lnTo>
                    <a:lnTo>
                      <a:pt x="17400" y="32125"/>
                    </a:lnTo>
                    <a:close/>
                    <a:moveTo>
                      <a:pt x="13246" y="37128"/>
                    </a:moveTo>
                    <a:lnTo>
                      <a:pt x="13246" y="39676"/>
                    </a:lnTo>
                    <a:lnTo>
                      <a:pt x="9471" y="39676"/>
                    </a:lnTo>
                    <a:lnTo>
                      <a:pt x="9471" y="37128"/>
                    </a:lnTo>
                    <a:close/>
                    <a:moveTo>
                      <a:pt x="21175" y="37128"/>
                    </a:moveTo>
                    <a:lnTo>
                      <a:pt x="21175" y="39676"/>
                    </a:lnTo>
                    <a:lnTo>
                      <a:pt x="17400" y="39676"/>
                    </a:lnTo>
                    <a:lnTo>
                      <a:pt x="17400" y="37128"/>
                    </a:lnTo>
                    <a:close/>
                    <a:moveTo>
                      <a:pt x="13246" y="42130"/>
                    </a:moveTo>
                    <a:lnTo>
                      <a:pt x="13246" y="44679"/>
                    </a:lnTo>
                    <a:lnTo>
                      <a:pt x="9471" y="44679"/>
                    </a:lnTo>
                    <a:lnTo>
                      <a:pt x="9471" y="42130"/>
                    </a:lnTo>
                    <a:close/>
                    <a:moveTo>
                      <a:pt x="21175" y="42130"/>
                    </a:moveTo>
                    <a:lnTo>
                      <a:pt x="21175" y="44679"/>
                    </a:lnTo>
                    <a:lnTo>
                      <a:pt x="17400" y="44679"/>
                    </a:lnTo>
                    <a:lnTo>
                      <a:pt x="17400" y="42130"/>
                    </a:lnTo>
                    <a:close/>
                    <a:moveTo>
                      <a:pt x="13246" y="47133"/>
                    </a:moveTo>
                    <a:lnTo>
                      <a:pt x="13246" y="49682"/>
                    </a:lnTo>
                    <a:lnTo>
                      <a:pt x="9471" y="49682"/>
                    </a:lnTo>
                    <a:lnTo>
                      <a:pt x="9471" y="47133"/>
                    </a:lnTo>
                    <a:close/>
                    <a:moveTo>
                      <a:pt x="21175" y="47133"/>
                    </a:moveTo>
                    <a:lnTo>
                      <a:pt x="21175" y="49682"/>
                    </a:lnTo>
                    <a:lnTo>
                      <a:pt x="17400" y="49682"/>
                    </a:lnTo>
                    <a:lnTo>
                      <a:pt x="17400" y="47133"/>
                    </a:lnTo>
                    <a:close/>
                    <a:moveTo>
                      <a:pt x="9093" y="0"/>
                    </a:moveTo>
                    <a:lnTo>
                      <a:pt x="9093" y="13593"/>
                    </a:lnTo>
                    <a:lnTo>
                      <a:pt x="0" y="26965"/>
                    </a:lnTo>
                    <a:lnTo>
                      <a:pt x="0" y="54401"/>
                    </a:lnTo>
                    <a:lnTo>
                      <a:pt x="23535" y="54401"/>
                    </a:lnTo>
                    <a:lnTo>
                      <a:pt x="23535" y="0"/>
                    </a:lnTo>
                    <a:close/>
                  </a:path>
                </a:pathLst>
              </a:custGeom>
              <a:gradFill>
                <a:gsLst>
                  <a:gs pos="0">
                    <a:schemeClr val="accent1"/>
                  </a:gs>
                  <a:gs pos="100000">
                    <a:schemeClr val="accent4"/>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2396850" y="1660600"/>
                <a:ext cx="1342750" cy="2722925"/>
              </a:xfrm>
              <a:custGeom>
                <a:rect b="b" l="l" r="r" t="t"/>
                <a:pathLst>
                  <a:path extrusionOk="0" h="108917" w="53710">
                    <a:moveTo>
                      <a:pt x="53274" y="0"/>
                    </a:moveTo>
                    <a:cubicBezTo>
                      <a:pt x="53159" y="0"/>
                      <a:pt x="53043" y="45"/>
                      <a:pt x="52954" y="145"/>
                    </a:cubicBezTo>
                    <a:lnTo>
                      <a:pt x="33415" y="21792"/>
                    </a:lnTo>
                    <a:cubicBezTo>
                      <a:pt x="32912" y="21320"/>
                      <a:pt x="32251" y="21100"/>
                      <a:pt x="31590" y="21100"/>
                    </a:cubicBezTo>
                    <a:lnTo>
                      <a:pt x="31527" y="21100"/>
                    </a:lnTo>
                    <a:cubicBezTo>
                      <a:pt x="31087" y="21100"/>
                      <a:pt x="30646" y="21226"/>
                      <a:pt x="30269" y="21446"/>
                    </a:cubicBezTo>
                    <a:lnTo>
                      <a:pt x="29168" y="21761"/>
                    </a:lnTo>
                    <a:lnTo>
                      <a:pt x="24259" y="19244"/>
                    </a:lnTo>
                    <a:cubicBezTo>
                      <a:pt x="23064" y="18646"/>
                      <a:pt x="21742" y="18268"/>
                      <a:pt x="20421" y="18143"/>
                    </a:cubicBezTo>
                    <a:lnTo>
                      <a:pt x="598" y="16286"/>
                    </a:lnTo>
                    <a:cubicBezTo>
                      <a:pt x="504" y="16286"/>
                      <a:pt x="378" y="16286"/>
                      <a:pt x="315" y="16349"/>
                    </a:cubicBezTo>
                    <a:cubicBezTo>
                      <a:pt x="1" y="16569"/>
                      <a:pt x="95" y="17073"/>
                      <a:pt x="473" y="17136"/>
                    </a:cubicBezTo>
                    <a:lnTo>
                      <a:pt x="26273" y="22642"/>
                    </a:lnTo>
                    <a:cubicBezTo>
                      <a:pt x="24983" y="23271"/>
                      <a:pt x="24165" y="24561"/>
                      <a:pt x="24102" y="25977"/>
                    </a:cubicBezTo>
                    <a:cubicBezTo>
                      <a:pt x="24102" y="27224"/>
                      <a:pt x="24916" y="28041"/>
                      <a:pt x="26050" y="28041"/>
                    </a:cubicBezTo>
                    <a:cubicBezTo>
                      <a:pt x="26290" y="28041"/>
                      <a:pt x="26544" y="28005"/>
                      <a:pt x="26808" y="27928"/>
                    </a:cubicBezTo>
                    <a:lnTo>
                      <a:pt x="28098" y="27582"/>
                    </a:lnTo>
                    <a:lnTo>
                      <a:pt x="28098" y="27582"/>
                    </a:lnTo>
                    <a:lnTo>
                      <a:pt x="26651" y="108916"/>
                    </a:lnTo>
                    <a:lnTo>
                      <a:pt x="31622" y="108916"/>
                    </a:lnTo>
                    <a:lnTo>
                      <a:pt x="30143" y="27015"/>
                    </a:lnTo>
                    <a:lnTo>
                      <a:pt x="31087" y="26732"/>
                    </a:lnTo>
                    <a:lnTo>
                      <a:pt x="31370" y="32427"/>
                    </a:lnTo>
                    <a:cubicBezTo>
                      <a:pt x="31433" y="33780"/>
                      <a:pt x="31748" y="35102"/>
                      <a:pt x="32314" y="36329"/>
                    </a:cubicBezTo>
                    <a:lnTo>
                      <a:pt x="40621" y="54421"/>
                    </a:lnTo>
                    <a:cubicBezTo>
                      <a:pt x="40701" y="54615"/>
                      <a:pt x="40856" y="54697"/>
                      <a:pt x="41010" y="54697"/>
                    </a:cubicBezTo>
                    <a:cubicBezTo>
                      <a:pt x="41280" y="54697"/>
                      <a:pt x="41547" y="54446"/>
                      <a:pt x="41407" y="54106"/>
                    </a:cubicBezTo>
                    <a:lnTo>
                      <a:pt x="32440" y="26355"/>
                    </a:lnTo>
                    <a:cubicBezTo>
                      <a:pt x="32880" y="26229"/>
                      <a:pt x="33289" y="25946"/>
                      <a:pt x="33604" y="25600"/>
                    </a:cubicBezTo>
                    <a:cubicBezTo>
                      <a:pt x="34265" y="24876"/>
                      <a:pt x="34485" y="23869"/>
                      <a:pt x="34170" y="22957"/>
                    </a:cubicBezTo>
                    <a:lnTo>
                      <a:pt x="39236" y="19684"/>
                    </a:lnTo>
                    <a:cubicBezTo>
                      <a:pt x="40369" y="18961"/>
                      <a:pt x="41344" y="18017"/>
                      <a:pt x="42099" y="16947"/>
                    </a:cubicBezTo>
                    <a:lnTo>
                      <a:pt x="53647" y="712"/>
                    </a:lnTo>
                    <a:cubicBezTo>
                      <a:pt x="53678" y="617"/>
                      <a:pt x="53709" y="523"/>
                      <a:pt x="53709" y="397"/>
                    </a:cubicBezTo>
                    <a:cubicBezTo>
                      <a:pt x="53689" y="152"/>
                      <a:pt x="53484" y="0"/>
                      <a:pt x="53274"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2096375" y="2362375"/>
                <a:ext cx="938425" cy="1904725"/>
              </a:xfrm>
              <a:custGeom>
                <a:rect b="b" l="l" r="r" t="t"/>
                <a:pathLst>
                  <a:path extrusionOk="0" h="76189" w="37537">
                    <a:moveTo>
                      <a:pt x="37241" y="0"/>
                    </a:moveTo>
                    <a:cubicBezTo>
                      <a:pt x="37170" y="0"/>
                      <a:pt x="37096" y="25"/>
                      <a:pt x="37033" y="77"/>
                    </a:cubicBezTo>
                    <a:lnTo>
                      <a:pt x="23378" y="15243"/>
                    </a:lnTo>
                    <a:cubicBezTo>
                      <a:pt x="23032" y="14897"/>
                      <a:pt x="22560" y="14739"/>
                      <a:pt x="22088" y="14739"/>
                    </a:cubicBezTo>
                    <a:lnTo>
                      <a:pt x="22057" y="14739"/>
                    </a:lnTo>
                    <a:cubicBezTo>
                      <a:pt x="21742" y="14771"/>
                      <a:pt x="21427" y="14834"/>
                      <a:pt x="21144" y="14991"/>
                    </a:cubicBezTo>
                    <a:lnTo>
                      <a:pt x="20389" y="15211"/>
                    </a:lnTo>
                    <a:lnTo>
                      <a:pt x="16959" y="13449"/>
                    </a:lnTo>
                    <a:cubicBezTo>
                      <a:pt x="16110" y="13040"/>
                      <a:pt x="15197" y="12757"/>
                      <a:pt x="14254" y="12663"/>
                    </a:cubicBezTo>
                    <a:lnTo>
                      <a:pt x="409" y="11373"/>
                    </a:lnTo>
                    <a:cubicBezTo>
                      <a:pt x="347" y="11373"/>
                      <a:pt x="252" y="11373"/>
                      <a:pt x="189" y="11436"/>
                    </a:cubicBezTo>
                    <a:cubicBezTo>
                      <a:pt x="0" y="11593"/>
                      <a:pt x="63" y="11908"/>
                      <a:pt x="315" y="11970"/>
                    </a:cubicBezTo>
                    <a:lnTo>
                      <a:pt x="18375" y="15841"/>
                    </a:lnTo>
                    <a:cubicBezTo>
                      <a:pt x="17463" y="16281"/>
                      <a:pt x="16897" y="17162"/>
                      <a:pt x="16834" y="18169"/>
                    </a:cubicBezTo>
                    <a:cubicBezTo>
                      <a:pt x="16834" y="19060"/>
                      <a:pt x="17423" y="19623"/>
                      <a:pt x="18238" y="19623"/>
                    </a:cubicBezTo>
                    <a:cubicBezTo>
                      <a:pt x="18401" y="19623"/>
                      <a:pt x="18574" y="19601"/>
                      <a:pt x="18753" y="19553"/>
                    </a:cubicBezTo>
                    <a:lnTo>
                      <a:pt x="19634" y="19302"/>
                    </a:lnTo>
                    <a:lnTo>
                      <a:pt x="18627" y="76188"/>
                    </a:lnTo>
                    <a:lnTo>
                      <a:pt x="22120" y="76188"/>
                    </a:lnTo>
                    <a:lnTo>
                      <a:pt x="21081" y="18861"/>
                    </a:lnTo>
                    <a:lnTo>
                      <a:pt x="21742" y="18704"/>
                    </a:lnTo>
                    <a:lnTo>
                      <a:pt x="21931" y="22668"/>
                    </a:lnTo>
                    <a:cubicBezTo>
                      <a:pt x="21994" y="23612"/>
                      <a:pt x="22214" y="24525"/>
                      <a:pt x="22591" y="25374"/>
                    </a:cubicBezTo>
                    <a:lnTo>
                      <a:pt x="28412" y="38054"/>
                    </a:lnTo>
                    <a:cubicBezTo>
                      <a:pt x="28444" y="38117"/>
                      <a:pt x="28507" y="38180"/>
                      <a:pt x="28570" y="38180"/>
                    </a:cubicBezTo>
                    <a:cubicBezTo>
                      <a:pt x="28606" y="38195"/>
                      <a:pt x="28642" y="38202"/>
                      <a:pt x="28676" y="38202"/>
                    </a:cubicBezTo>
                    <a:cubicBezTo>
                      <a:pt x="28854" y="38202"/>
                      <a:pt x="29000" y="38018"/>
                      <a:pt x="28947" y="37834"/>
                    </a:cubicBezTo>
                    <a:lnTo>
                      <a:pt x="22654" y="18421"/>
                    </a:lnTo>
                    <a:cubicBezTo>
                      <a:pt x="22969" y="18326"/>
                      <a:pt x="23252" y="18137"/>
                      <a:pt x="23472" y="17886"/>
                    </a:cubicBezTo>
                    <a:cubicBezTo>
                      <a:pt x="23944" y="17382"/>
                      <a:pt x="24070" y="16690"/>
                      <a:pt x="23882" y="16029"/>
                    </a:cubicBezTo>
                    <a:lnTo>
                      <a:pt x="27405" y="13764"/>
                    </a:lnTo>
                    <a:cubicBezTo>
                      <a:pt x="28192" y="13229"/>
                      <a:pt x="28884" y="12600"/>
                      <a:pt x="29419" y="11813"/>
                    </a:cubicBezTo>
                    <a:lnTo>
                      <a:pt x="37474" y="455"/>
                    </a:lnTo>
                    <a:cubicBezTo>
                      <a:pt x="37537" y="392"/>
                      <a:pt x="37537" y="329"/>
                      <a:pt x="37537" y="266"/>
                    </a:cubicBezTo>
                    <a:cubicBezTo>
                      <a:pt x="37516" y="98"/>
                      <a:pt x="37383" y="0"/>
                      <a:pt x="37241"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3322675" y="2551375"/>
                <a:ext cx="793700" cy="1611100"/>
              </a:xfrm>
              <a:custGeom>
                <a:rect b="b" l="l" r="r" t="t"/>
                <a:pathLst>
                  <a:path extrusionOk="0" h="64444" w="31748">
                    <a:moveTo>
                      <a:pt x="31501" y="0"/>
                    </a:moveTo>
                    <a:cubicBezTo>
                      <a:pt x="31434" y="0"/>
                      <a:pt x="31364" y="31"/>
                      <a:pt x="31307" y="100"/>
                    </a:cubicBezTo>
                    <a:lnTo>
                      <a:pt x="19760" y="12906"/>
                    </a:lnTo>
                    <a:cubicBezTo>
                      <a:pt x="19445" y="12623"/>
                      <a:pt x="19068" y="12497"/>
                      <a:pt x="18659" y="12497"/>
                    </a:cubicBezTo>
                    <a:lnTo>
                      <a:pt x="18627" y="12497"/>
                    </a:lnTo>
                    <a:cubicBezTo>
                      <a:pt x="18376" y="12497"/>
                      <a:pt x="18092" y="12591"/>
                      <a:pt x="17872" y="12717"/>
                    </a:cubicBezTo>
                    <a:lnTo>
                      <a:pt x="17243" y="12906"/>
                    </a:lnTo>
                    <a:lnTo>
                      <a:pt x="14317" y="11395"/>
                    </a:lnTo>
                    <a:cubicBezTo>
                      <a:pt x="13624" y="11049"/>
                      <a:pt x="12838" y="10829"/>
                      <a:pt x="12051" y="10735"/>
                    </a:cubicBezTo>
                    <a:lnTo>
                      <a:pt x="347" y="9665"/>
                    </a:lnTo>
                    <a:cubicBezTo>
                      <a:pt x="328" y="9656"/>
                      <a:pt x="310" y="9652"/>
                      <a:pt x="291" y="9652"/>
                    </a:cubicBezTo>
                    <a:cubicBezTo>
                      <a:pt x="247" y="9652"/>
                      <a:pt x="202" y="9674"/>
                      <a:pt x="158" y="9696"/>
                    </a:cubicBezTo>
                    <a:cubicBezTo>
                      <a:pt x="1" y="9822"/>
                      <a:pt x="64" y="10105"/>
                      <a:pt x="252" y="10168"/>
                    </a:cubicBezTo>
                    <a:lnTo>
                      <a:pt x="15512" y="13409"/>
                    </a:lnTo>
                    <a:cubicBezTo>
                      <a:pt x="14757" y="13787"/>
                      <a:pt x="14285" y="14542"/>
                      <a:pt x="14222" y="15391"/>
                    </a:cubicBezTo>
                    <a:cubicBezTo>
                      <a:pt x="14171" y="16089"/>
                      <a:pt x="14755" y="16638"/>
                      <a:pt x="15419" y="16638"/>
                    </a:cubicBezTo>
                    <a:cubicBezTo>
                      <a:pt x="15564" y="16638"/>
                      <a:pt x="15712" y="16612"/>
                      <a:pt x="15858" y="16556"/>
                    </a:cubicBezTo>
                    <a:lnTo>
                      <a:pt x="16582" y="16335"/>
                    </a:lnTo>
                    <a:lnTo>
                      <a:pt x="15733" y="64444"/>
                    </a:lnTo>
                    <a:lnTo>
                      <a:pt x="18690" y="64444"/>
                    </a:lnTo>
                    <a:lnTo>
                      <a:pt x="17809" y="15989"/>
                    </a:lnTo>
                    <a:lnTo>
                      <a:pt x="18376" y="15832"/>
                    </a:lnTo>
                    <a:lnTo>
                      <a:pt x="18533" y="19199"/>
                    </a:lnTo>
                    <a:cubicBezTo>
                      <a:pt x="18564" y="19985"/>
                      <a:pt x="18753" y="20772"/>
                      <a:pt x="19099" y="21495"/>
                    </a:cubicBezTo>
                    <a:lnTo>
                      <a:pt x="24008" y="32193"/>
                    </a:lnTo>
                    <a:cubicBezTo>
                      <a:pt x="24039" y="32256"/>
                      <a:pt x="24071" y="32288"/>
                      <a:pt x="24133" y="32319"/>
                    </a:cubicBezTo>
                    <a:cubicBezTo>
                      <a:pt x="24168" y="32336"/>
                      <a:pt x="24203" y="32344"/>
                      <a:pt x="24237" y="32344"/>
                    </a:cubicBezTo>
                    <a:cubicBezTo>
                      <a:pt x="24393" y="32344"/>
                      <a:pt x="24531" y="32185"/>
                      <a:pt x="24480" y="32004"/>
                    </a:cubicBezTo>
                    <a:lnTo>
                      <a:pt x="19162" y="15612"/>
                    </a:lnTo>
                    <a:cubicBezTo>
                      <a:pt x="20012" y="15360"/>
                      <a:pt x="20484" y="14447"/>
                      <a:pt x="20200" y="13598"/>
                    </a:cubicBezTo>
                    <a:lnTo>
                      <a:pt x="23190" y="11679"/>
                    </a:lnTo>
                    <a:cubicBezTo>
                      <a:pt x="23850" y="11238"/>
                      <a:pt x="24417" y="10672"/>
                      <a:pt x="24889" y="10043"/>
                    </a:cubicBezTo>
                    <a:lnTo>
                      <a:pt x="31685" y="415"/>
                    </a:lnTo>
                    <a:cubicBezTo>
                      <a:pt x="31716" y="352"/>
                      <a:pt x="31748" y="289"/>
                      <a:pt x="31748" y="257"/>
                    </a:cubicBezTo>
                    <a:cubicBezTo>
                      <a:pt x="31728" y="97"/>
                      <a:pt x="31618" y="0"/>
                      <a:pt x="31501" y="0"/>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4290200" y="2343850"/>
                <a:ext cx="1063500" cy="2088425"/>
              </a:xfrm>
              <a:custGeom>
                <a:rect b="b" l="l" r="r" t="t"/>
                <a:pathLst>
                  <a:path extrusionOk="0" h="83537" w="42540">
                    <a:moveTo>
                      <a:pt x="409" y="47574"/>
                    </a:moveTo>
                    <a:cubicBezTo>
                      <a:pt x="1133" y="47857"/>
                      <a:pt x="1542" y="48643"/>
                      <a:pt x="1385" y="49398"/>
                    </a:cubicBezTo>
                    <a:cubicBezTo>
                      <a:pt x="1888" y="49965"/>
                      <a:pt x="2140" y="50720"/>
                      <a:pt x="2077" y="51475"/>
                    </a:cubicBezTo>
                    <a:cubicBezTo>
                      <a:pt x="2360" y="51727"/>
                      <a:pt x="2706" y="51884"/>
                      <a:pt x="3084" y="51884"/>
                    </a:cubicBezTo>
                    <a:cubicBezTo>
                      <a:pt x="3210" y="53237"/>
                      <a:pt x="4846" y="53803"/>
                      <a:pt x="5758" y="52797"/>
                    </a:cubicBezTo>
                    <a:lnTo>
                      <a:pt x="5758" y="52797"/>
                    </a:lnTo>
                    <a:cubicBezTo>
                      <a:pt x="5821" y="52859"/>
                      <a:pt x="5884" y="52922"/>
                      <a:pt x="5947" y="53017"/>
                    </a:cubicBezTo>
                    <a:cubicBezTo>
                      <a:pt x="7017" y="52608"/>
                      <a:pt x="8149" y="52356"/>
                      <a:pt x="9282" y="52293"/>
                    </a:cubicBezTo>
                    <a:cubicBezTo>
                      <a:pt x="9345" y="52419"/>
                      <a:pt x="9439" y="52545"/>
                      <a:pt x="9565" y="52639"/>
                    </a:cubicBezTo>
                    <a:cubicBezTo>
                      <a:pt x="9880" y="52922"/>
                      <a:pt x="10257" y="53080"/>
                      <a:pt x="10666" y="53080"/>
                    </a:cubicBezTo>
                    <a:cubicBezTo>
                      <a:pt x="10761" y="53206"/>
                      <a:pt x="10855" y="53331"/>
                      <a:pt x="10950" y="53426"/>
                    </a:cubicBezTo>
                    <a:cubicBezTo>
                      <a:pt x="11925" y="52325"/>
                      <a:pt x="13152" y="51507"/>
                      <a:pt x="14537" y="51035"/>
                    </a:cubicBezTo>
                    <a:cubicBezTo>
                      <a:pt x="14757" y="50814"/>
                      <a:pt x="14914" y="50531"/>
                      <a:pt x="14946" y="50185"/>
                    </a:cubicBezTo>
                    <a:cubicBezTo>
                      <a:pt x="15103" y="50185"/>
                      <a:pt x="15292" y="50154"/>
                      <a:pt x="15449" y="50091"/>
                    </a:cubicBezTo>
                    <a:cubicBezTo>
                      <a:pt x="15512" y="50248"/>
                      <a:pt x="15606" y="50374"/>
                      <a:pt x="15732" y="50468"/>
                    </a:cubicBezTo>
                    <a:cubicBezTo>
                      <a:pt x="16015" y="50751"/>
                      <a:pt x="16424" y="50909"/>
                      <a:pt x="16833" y="50877"/>
                    </a:cubicBezTo>
                    <a:cubicBezTo>
                      <a:pt x="16928" y="51035"/>
                      <a:pt x="17022" y="51129"/>
                      <a:pt x="17117" y="51255"/>
                    </a:cubicBezTo>
                    <a:cubicBezTo>
                      <a:pt x="18407" y="52482"/>
                      <a:pt x="20420" y="50909"/>
                      <a:pt x="19539" y="49367"/>
                    </a:cubicBezTo>
                    <a:lnTo>
                      <a:pt x="19571" y="49367"/>
                    </a:lnTo>
                    <a:cubicBezTo>
                      <a:pt x="23346" y="53331"/>
                      <a:pt x="21868" y="60222"/>
                      <a:pt x="21459" y="62834"/>
                    </a:cubicBezTo>
                    <a:cubicBezTo>
                      <a:pt x="20955" y="66326"/>
                      <a:pt x="20641" y="69819"/>
                      <a:pt x="19980" y="73311"/>
                    </a:cubicBezTo>
                    <a:cubicBezTo>
                      <a:pt x="19319" y="76804"/>
                      <a:pt x="18249" y="80328"/>
                      <a:pt x="16361" y="83348"/>
                    </a:cubicBezTo>
                    <a:cubicBezTo>
                      <a:pt x="17589" y="83537"/>
                      <a:pt x="18910" y="82530"/>
                      <a:pt x="19760" y="81209"/>
                    </a:cubicBezTo>
                    <a:cubicBezTo>
                      <a:pt x="20609" y="79887"/>
                      <a:pt x="27059" y="76583"/>
                      <a:pt x="27500" y="75042"/>
                    </a:cubicBezTo>
                    <a:cubicBezTo>
                      <a:pt x="29419" y="68497"/>
                      <a:pt x="29387" y="62456"/>
                      <a:pt x="27594" y="56635"/>
                    </a:cubicBezTo>
                    <a:cubicBezTo>
                      <a:pt x="26304" y="52450"/>
                      <a:pt x="28192" y="43389"/>
                      <a:pt x="28790" y="40998"/>
                    </a:cubicBezTo>
                    <a:cubicBezTo>
                      <a:pt x="29293" y="38921"/>
                      <a:pt x="30457" y="37128"/>
                      <a:pt x="31307" y="35177"/>
                    </a:cubicBezTo>
                    <a:cubicBezTo>
                      <a:pt x="31684" y="34327"/>
                      <a:pt x="31968" y="33478"/>
                      <a:pt x="32188" y="32597"/>
                    </a:cubicBezTo>
                    <a:lnTo>
                      <a:pt x="32188" y="32597"/>
                    </a:lnTo>
                    <a:cubicBezTo>
                      <a:pt x="32314" y="32817"/>
                      <a:pt x="32471" y="33037"/>
                      <a:pt x="32660" y="33195"/>
                    </a:cubicBezTo>
                    <a:cubicBezTo>
                      <a:pt x="34831" y="35240"/>
                      <a:pt x="38166" y="32628"/>
                      <a:pt x="36719" y="30048"/>
                    </a:cubicBezTo>
                    <a:cubicBezTo>
                      <a:pt x="39110" y="30080"/>
                      <a:pt x="40274" y="27153"/>
                      <a:pt x="38543" y="25517"/>
                    </a:cubicBezTo>
                    <a:cubicBezTo>
                      <a:pt x="38292" y="25297"/>
                      <a:pt x="38009" y="25140"/>
                      <a:pt x="37725" y="25014"/>
                    </a:cubicBezTo>
                    <a:lnTo>
                      <a:pt x="37851" y="24888"/>
                    </a:lnTo>
                    <a:cubicBezTo>
                      <a:pt x="38827" y="23850"/>
                      <a:pt x="38764" y="22182"/>
                      <a:pt x="37725" y="21207"/>
                    </a:cubicBezTo>
                    <a:cubicBezTo>
                      <a:pt x="38355" y="20546"/>
                      <a:pt x="38575" y="19602"/>
                      <a:pt x="38323" y="18753"/>
                    </a:cubicBezTo>
                    <a:cubicBezTo>
                      <a:pt x="40903" y="19287"/>
                      <a:pt x="42539" y="16078"/>
                      <a:pt x="40620" y="14285"/>
                    </a:cubicBezTo>
                    <a:cubicBezTo>
                      <a:pt x="40211" y="13907"/>
                      <a:pt x="39708" y="13687"/>
                      <a:pt x="39141" y="13624"/>
                    </a:cubicBezTo>
                    <a:cubicBezTo>
                      <a:pt x="39267" y="13058"/>
                      <a:pt x="39204" y="12491"/>
                      <a:pt x="38984" y="11956"/>
                    </a:cubicBezTo>
                    <a:cubicBezTo>
                      <a:pt x="38921" y="11673"/>
                      <a:pt x="38827" y="11390"/>
                      <a:pt x="38701" y="11138"/>
                    </a:cubicBezTo>
                    <a:cubicBezTo>
                      <a:pt x="38260" y="10320"/>
                      <a:pt x="37442" y="9785"/>
                      <a:pt x="36498" y="9754"/>
                    </a:cubicBezTo>
                    <a:cubicBezTo>
                      <a:pt x="36593" y="9219"/>
                      <a:pt x="36498" y="8653"/>
                      <a:pt x="36247" y="8181"/>
                    </a:cubicBezTo>
                    <a:cubicBezTo>
                      <a:pt x="36215" y="8118"/>
                      <a:pt x="36184" y="8086"/>
                      <a:pt x="36152" y="8023"/>
                    </a:cubicBezTo>
                    <a:cubicBezTo>
                      <a:pt x="36687" y="6387"/>
                      <a:pt x="35523" y="4688"/>
                      <a:pt x="33792" y="4625"/>
                    </a:cubicBezTo>
                    <a:cubicBezTo>
                      <a:pt x="33887" y="4059"/>
                      <a:pt x="33792" y="3524"/>
                      <a:pt x="33509" y="3021"/>
                    </a:cubicBezTo>
                    <a:cubicBezTo>
                      <a:pt x="32282" y="724"/>
                      <a:pt x="28790" y="1479"/>
                      <a:pt x="28632" y="4059"/>
                    </a:cubicBezTo>
                    <a:cubicBezTo>
                      <a:pt x="26556" y="4279"/>
                      <a:pt x="24448" y="3870"/>
                      <a:pt x="22560" y="2958"/>
                    </a:cubicBezTo>
                    <a:cubicBezTo>
                      <a:pt x="22528" y="2989"/>
                      <a:pt x="22465" y="3021"/>
                      <a:pt x="22403" y="3052"/>
                    </a:cubicBezTo>
                    <a:cubicBezTo>
                      <a:pt x="22371" y="2706"/>
                      <a:pt x="22277" y="2391"/>
                      <a:pt x="22119" y="2108"/>
                    </a:cubicBezTo>
                    <a:cubicBezTo>
                      <a:pt x="21018" y="0"/>
                      <a:pt x="17872" y="378"/>
                      <a:pt x="17305" y="2706"/>
                    </a:cubicBezTo>
                    <a:cubicBezTo>
                      <a:pt x="15166" y="629"/>
                      <a:pt x="11799" y="3178"/>
                      <a:pt x="13184" y="5789"/>
                    </a:cubicBezTo>
                    <a:cubicBezTo>
                      <a:pt x="13309" y="6010"/>
                      <a:pt x="13467" y="6230"/>
                      <a:pt x="13656" y="6419"/>
                    </a:cubicBezTo>
                    <a:cubicBezTo>
                      <a:pt x="13467" y="7079"/>
                      <a:pt x="13530" y="7772"/>
                      <a:pt x="13844" y="8369"/>
                    </a:cubicBezTo>
                    <a:cubicBezTo>
                      <a:pt x="13970" y="8621"/>
                      <a:pt x="14128" y="8810"/>
                      <a:pt x="14316" y="8999"/>
                    </a:cubicBezTo>
                    <a:cubicBezTo>
                      <a:pt x="14128" y="9250"/>
                      <a:pt x="14002" y="9502"/>
                      <a:pt x="13939" y="9785"/>
                    </a:cubicBezTo>
                    <a:cubicBezTo>
                      <a:pt x="12617" y="9628"/>
                      <a:pt x="11390" y="10478"/>
                      <a:pt x="11076" y="11768"/>
                    </a:cubicBezTo>
                    <a:cubicBezTo>
                      <a:pt x="8621" y="9408"/>
                      <a:pt x="5066" y="13026"/>
                      <a:pt x="7426" y="15449"/>
                    </a:cubicBezTo>
                    <a:cubicBezTo>
                      <a:pt x="7237" y="16110"/>
                      <a:pt x="7300" y="16833"/>
                      <a:pt x="7614" y="17431"/>
                    </a:cubicBezTo>
                    <a:cubicBezTo>
                      <a:pt x="7740" y="17651"/>
                      <a:pt x="7898" y="17872"/>
                      <a:pt x="8086" y="18029"/>
                    </a:cubicBezTo>
                    <a:cubicBezTo>
                      <a:pt x="7803" y="18406"/>
                      <a:pt x="7646" y="18847"/>
                      <a:pt x="7614" y="19287"/>
                    </a:cubicBezTo>
                    <a:cubicBezTo>
                      <a:pt x="5727" y="19413"/>
                      <a:pt x="4594" y="21458"/>
                      <a:pt x="5475" y="23126"/>
                    </a:cubicBezTo>
                    <a:cubicBezTo>
                      <a:pt x="5569" y="23252"/>
                      <a:pt x="5664" y="23378"/>
                      <a:pt x="5758" y="23504"/>
                    </a:cubicBezTo>
                    <a:lnTo>
                      <a:pt x="5727" y="23535"/>
                    </a:lnTo>
                    <a:cubicBezTo>
                      <a:pt x="3744" y="24573"/>
                      <a:pt x="3933" y="27468"/>
                      <a:pt x="6010" y="28255"/>
                    </a:cubicBezTo>
                    <a:cubicBezTo>
                      <a:pt x="5884" y="28852"/>
                      <a:pt x="5947" y="29513"/>
                      <a:pt x="6262" y="30048"/>
                    </a:cubicBezTo>
                    <a:cubicBezTo>
                      <a:pt x="6387" y="30300"/>
                      <a:pt x="6545" y="30520"/>
                      <a:pt x="6765" y="30709"/>
                    </a:cubicBezTo>
                    <a:cubicBezTo>
                      <a:pt x="6513" y="31338"/>
                      <a:pt x="6513" y="31999"/>
                      <a:pt x="6765" y="32597"/>
                    </a:cubicBezTo>
                    <a:cubicBezTo>
                      <a:pt x="5286" y="33509"/>
                      <a:pt x="5003" y="35491"/>
                      <a:pt x="6136" y="36781"/>
                    </a:cubicBezTo>
                    <a:cubicBezTo>
                      <a:pt x="6041" y="36939"/>
                      <a:pt x="5978" y="37096"/>
                      <a:pt x="5915" y="37253"/>
                    </a:cubicBezTo>
                    <a:cubicBezTo>
                      <a:pt x="5160" y="38418"/>
                      <a:pt x="3619" y="38827"/>
                      <a:pt x="2391" y="38166"/>
                    </a:cubicBezTo>
                    <a:cubicBezTo>
                      <a:pt x="1636" y="38575"/>
                      <a:pt x="1353" y="39487"/>
                      <a:pt x="1762" y="40242"/>
                    </a:cubicBezTo>
                    <a:cubicBezTo>
                      <a:pt x="2171" y="40651"/>
                      <a:pt x="2297" y="41281"/>
                      <a:pt x="2140" y="41816"/>
                    </a:cubicBezTo>
                    <a:cubicBezTo>
                      <a:pt x="2203" y="41973"/>
                      <a:pt x="2297" y="42099"/>
                      <a:pt x="2423" y="42193"/>
                    </a:cubicBezTo>
                    <a:cubicBezTo>
                      <a:pt x="2517" y="42728"/>
                      <a:pt x="2045" y="43232"/>
                      <a:pt x="1510" y="43106"/>
                    </a:cubicBezTo>
                    <a:cubicBezTo>
                      <a:pt x="755" y="43515"/>
                      <a:pt x="472" y="44459"/>
                      <a:pt x="881" y="45214"/>
                    </a:cubicBezTo>
                    <a:cubicBezTo>
                      <a:pt x="913" y="45308"/>
                      <a:pt x="976" y="45403"/>
                      <a:pt x="1039" y="45465"/>
                    </a:cubicBezTo>
                    <a:lnTo>
                      <a:pt x="1007" y="45465"/>
                    </a:lnTo>
                    <a:cubicBezTo>
                      <a:pt x="252" y="45906"/>
                      <a:pt x="0" y="46850"/>
                      <a:pt x="409" y="47574"/>
                    </a:cubicBezTo>
                    <a:close/>
                    <a:moveTo>
                      <a:pt x="26304" y="42036"/>
                    </a:moveTo>
                    <a:cubicBezTo>
                      <a:pt x="26273" y="40337"/>
                      <a:pt x="26084" y="38638"/>
                      <a:pt x="25801" y="36970"/>
                    </a:cubicBezTo>
                    <a:cubicBezTo>
                      <a:pt x="25895" y="36907"/>
                      <a:pt x="25989" y="36844"/>
                      <a:pt x="26052" y="36750"/>
                    </a:cubicBezTo>
                    <a:cubicBezTo>
                      <a:pt x="26839" y="35932"/>
                      <a:pt x="26996" y="34673"/>
                      <a:pt x="26430" y="33698"/>
                    </a:cubicBezTo>
                    <a:cubicBezTo>
                      <a:pt x="27751" y="33729"/>
                      <a:pt x="28884" y="32754"/>
                      <a:pt x="29073" y="31433"/>
                    </a:cubicBezTo>
                    <a:cubicBezTo>
                      <a:pt x="29356" y="31433"/>
                      <a:pt x="29639" y="31401"/>
                      <a:pt x="29891" y="31307"/>
                    </a:cubicBezTo>
                    <a:cubicBezTo>
                      <a:pt x="30017" y="31527"/>
                      <a:pt x="30206" y="31716"/>
                      <a:pt x="30394" y="31904"/>
                    </a:cubicBezTo>
                    <a:lnTo>
                      <a:pt x="30489" y="31967"/>
                    </a:lnTo>
                    <a:cubicBezTo>
                      <a:pt x="29608" y="34327"/>
                      <a:pt x="28507" y="36561"/>
                      <a:pt x="27531" y="38858"/>
                    </a:cubicBezTo>
                    <a:cubicBezTo>
                      <a:pt x="27091" y="39896"/>
                      <a:pt x="26682" y="40966"/>
                      <a:pt x="26304" y="42036"/>
                    </a:cubicBezTo>
                    <a:close/>
                    <a:moveTo>
                      <a:pt x="21050" y="48360"/>
                    </a:moveTo>
                    <a:cubicBezTo>
                      <a:pt x="21270" y="47762"/>
                      <a:pt x="21112" y="47102"/>
                      <a:pt x="20641" y="46661"/>
                    </a:cubicBezTo>
                    <a:cubicBezTo>
                      <a:pt x="20515" y="46535"/>
                      <a:pt x="20326" y="46441"/>
                      <a:pt x="20137" y="46346"/>
                    </a:cubicBezTo>
                    <a:lnTo>
                      <a:pt x="20231" y="46284"/>
                    </a:lnTo>
                    <a:cubicBezTo>
                      <a:pt x="19980" y="45056"/>
                      <a:pt x="20074" y="43798"/>
                      <a:pt x="20515" y="42634"/>
                    </a:cubicBezTo>
                    <a:cubicBezTo>
                      <a:pt x="22056" y="42917"/>
                      <a:pt x="23032" y="41029"/>
                      <a:pt x="21868" y="39959"/>
                    </a:cubicBezTo>
                    <a:cubicBezTo>
                      <a:pt x="21647" y="39739"/>
                      <a:pt x="21333" y="39613"/>
                      <a:pt x="21018" y="39582"/>
                    </a:cubicBezTo>
                    <a:cubicBezTo>
                      <a:pt x="21081" y="39236"/>
                      <a:pt x="21050" y="38889"/>
                      <a:pt x="20892" y="38575"/>
                    </a:cubicBezTo>
                    <a:cubicBezTo>
                      <a:pt x="20892" y="38418"/>
                      <a:pt x="20829" y="38260"/>
                      <a:pt x="20735" y="38103"/>
                    </a:cubicBezTo>
                    <a:cubicBezTo>
                      <a:pt x="19822" y="38071"/>
                      <a:pt x="19130" y="37222"/>
                      <a:pt x="19256" y="36309"/>
                    </a:cubicBezTo>
                    <a:lnTo>
                      <a:pt x="19225" y="36247"/>
                    </a:lnTo>
                    <a:cubicBezTo>
                      <a:pt x="19351" y="35869"/>
                      <a:pt x="19319" y="35428"/>
                      <a:pt x="19130" y="35051"/>
                    </a:cubicBezTo>
                    <a:cubicBezTo>
                      <a:pt x="19288" y="35051"/>
                      <a:pt x="19413" y="34988"/>
                      <a:pt x="19539" y="34956"/>
                    </a:cubicBezTo>
                    <a:cubicBezTo>
                      <a:pt x="19665" y="35177"/>
                      <a:pt x="19822" y="35397"/>
                      <a:pt x="20011" y="35554"/>
                    </a:cubicBezTo>
                    <a:cubicBezTo>
                      <a:pt x="20987" y="35523"/>
                      <a:pt x="21868" y="36026"/>
                      <a:pt x="22371" y="36876"/>
                    </a:cubicBezTo>
                    <a:cubicBezTo>
                      <a:pt x="22874" y="37348"/>
                      <a:pt x="23535" y="37599"/>
                      <a:pt x="24227" y="37568"/>
                    </a:cubicBezTo>
                    <a:cubicBezTo>
                      <a:pt x="24511" y="39770"/>
                      <a:pt x="24574" y="42036"/>
                      <a:pt x="24416" y="44238"/>
                    </a:cubicBezTo>
                    <a:cubicBezTo>
                      <a:pt x="24259" y="46598"/>
                      <a:pt x="23976" y="48895"/>
                      <a:pt x="23567" y="51223"/>
                    </a:cubicBezTo>
                    <a:cubicBezTo>
                      <a:pt x="23346" y="50688"/>
                      <a:pt x="23063" y="50185"/>
                      <a:pt x="22686" y="49745"/>
                    </a:cubicBezTo>
                    <a:cubicBezTo>
                      <a:pt x="22214" y="49210"/>
                      <a:pt x="21647" y="48738"/>
                      <a:pt x="21050" y="48360"/>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4794400" y="3454525"/>
                <a:ext cx="13400" cy="28325"/>
              </a:xfrm>
              <a:custGeom>
                <a:rect b="b" l="l" r="r" t="t"/>
                <a:pathLst>
                  <a:path extrusionOk="0" h="1133" w="536">
                    <a:moveTo>
                      <a:pt x="441" y="1133"/>
                    </a:moveTo>
                    <a:cubicBezTo>
                      <a:pt x="535" y="755"/>
                      <a:pt x="473" y="315"/>
                      <a:pt x="252" y="0"/>
                    </a:cubicBezTo>
                    <a:cubicBezTo>
                      <a:pt x="189" y="126"/>
                      <a:pt x="95" y="252"/>
                      <a:pt x="1" y="378"/>
                    </a:cubicBezTo>
                    <a:cubicBezTo>
                      <a:pt x="221" y="567"/>
                      <a:pt x="378" y="850"/>
                      <a:pt x="441" y="1133"/>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4769225" y="3237425"/>
                <a:ext cx="3175" cy="8675"/>
              </a:xfrm>
              <a:custGeom>
                <a:rect b="b" l="l" r="r" t="t"/>
                <a:pathLst>
                  <a:path extrusionOk="0" h="347" w="127">
                    <a:moveTo>
                      <a:pt x="95" y="346"/>
                    </a:moveTo>
                    <a:cubicBezTo>
                      <a:pt x="127" y="220"/>
                      <a:pt x="127" y="94"/>
                      <a:pt x="127" y="0"/>
                    </a:cubicBezTo>
                    <a:lnTo>
                      <a:pt x="1" y="32"/>
                    </a:lnTo>
                    <a:cubicBezTo>
                      <a:pt x="32" y="126"/>
                      <a:pt x="64" y="220"/>
                      <a:pt x="95" y="346"/>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4803850" y="3426975"/>
                <a:ext cx="25" cy="1600"/>
              </a:xfrm>
              <a:custGeom>
                <a:rect b="b" l="l" r="r" t="t"/>
                <a:pathLst>
                  <a:path extrusionOk="0" h="64" w="1">
                    <a:moveTo>
                      <a:pt x="0" y="1"/>
                    </a:moveTo>
                    <a:lnTo>
                      <a:pt x="0" y="64"/>
                    </a:lnTo>
                    <a:cubicBezTo>
                      <a:pt x="0" y="32"/>
                      <a:pt x="0" y="32"/>
                      <a:pt x="0" y="1"/>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5195575" y="2549150"/>
                <a:ext cx="11025" cy="37775"/>
              </a:xfrm>
              <a:custGeom>
                <a:rect b="b" l="l" r="r" t="t"/>
                <a:pathLst>
                  <a:path extrusionOk="0" h="1511" w="441">
                    <a:moveTo>
                      <a:pt x="0" y="504"/>
                    </a:moveTo>
                    <a:cubicBezTo>
                      <a:pt x="32" y="535"/>
                      <a:pt x="63" y="598"/>
                      <a:pt x="95" y="629"/>
                    </a:cubicBezTo>
                    <a:cubicBezTo>
                      <a:pt x="220" y="913"/>
                      <a:pt x="315" y="1227"/>
                      <a:pt x="346" y="1510"/>
                    </a:cubicBezTo>
                    <a:cubicBezTo>
                      <a:pt x="441" y="1007"/>
                      <a:pt x="346" y="472"/>
                      <a:pt x="126" y="0"/>
                    </a:cubicBezTo>
                    <a:cubicBezTo>
                      <a:pt x="95" y="189"/>
                      <a:pt x="63" y="346"/>
                      <a:pt x="0" y="504"/>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4936000" y="3156400"/>
                <a:ext cx="116425" cy="255675"/>
              </a:xfrm>
              <a:custGeom>
                <a:rect b="b" l="l" r="r" t="t"/>
                <a:pathLst>
                  <a:path extrusionOk="0" h="10227" w="4657">
                    <a:moveTo>
                      <a:pt x="4657" y="189"/>
                    </a:moveTo>
                    <a:cubicBezTo>
                      <a:pt x="4625" y="158"/>
                      <a:pt x="4594" y="126"/>
                      <a:pt x="4562" y="95"/>
                    </a:cubicBezTo>
                    <a:cubicBezTo>
                      <a:pt x="4531" y="63"/>
                      <a:pt x="4499" y="32"/>
                      <a:pt x="4468" y="0"/>
                    </a:cubicBezTo>
                    <a:cubicBezTo>
                      <a:pt x="3618" y="2140"/>
                      <a:pt x="2612" y="4216"/>
                      <a:pt x="1699" y="6356"/>
                    </a:cubicBezTo>
                    <a:cubicBezTo>
                      <a:pt x="1259" y="7394"/>
                      <a:pt x="850" y="8464"/>
                      <a:pt x="472" y="9534"/>
                    </a:cubicBezTo>
                    <a:cubicBezTo>
                      <a:pt x="441" y="8055"/>
                      <a:pt x="283" y="6545"/>
                      <a:pt x="94" y="5097"/>
                    </a:cubicBezTo>
                    <a:cubicBezTo>
                      <a:pt x="63" y="5129"/>
                      <a:pt x="32" y="5160"/>
                      <a:pt x="0" y="5160"/>
                    </a:cubicBezTo>
                    <a:cubicBezTo>
                      <a:pt x="283" y="6859"/>
                      <a:pt x="441" y="8527"/>
                      <a:pt x="503" y="10226"/>
                    </a:cubicBezTo>
                    <a:cubicBezTo>
                      <a:pt x="850" y="9156"/>
                      <a:pt x="1290" y="8087"/>
                      <a:pt x="1731" y="7048"/>
                    </a:cubicBezTo>
                    <a:cubicBezTo>
                      <a:pt x="2675" y="4751"/>
                      <a:pt x="3776" y="2517"/>
                      <a:pt x="4657" y="189"/>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4950925" y="3203600"/>
                <a:ext cx="8675" cy="23625"/>
              </a:xfrm>
              <a:custGeom>
                <a:rect b="b" l="l" r="r" t="t"/>
                <a:pathLst>
                  <a:path extrusionOk="0" h="945" w="347">
                    <a:moveTo>
                      <a:pt x="253" y="0"/>
                    </a:moveTo>
                    <a:lnTo>
                      <a:pt x="1" y="0"/>
                    </a:lnTo>
                    <a:cubicBezTo>
                      <a:pt x="158" y="283"/>
                      <a:pt x="253" y="598"/>
                      <a:pt x="316" y="944"/>
                    </a:cubicBezTo>
                    <a:cubicBezTo>
                      <a:pt x="347" y="629"/>
                      <a:pt x="347" y="315"/>
                      <a:pt x="253" y="0"/>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4779450" y="3594525"/>
                <a:ext cx="4750" cy="10250"/>
              </a:xfrm>
              <a:custGeom>
                <a:rect b="b" l="l" r="r" t="t"/>
                <a:pathLst>
                  <a:path extrusionOk="0" h="410" w="190">
                    <a:moveTo>
                      <a:pt x="1" y="32"/>
                    </a:moveTo>
                    <a:cubicBezTo>
                      <a:pt x="64" y="158"/>
                      <a:pt x="127" y="284"/>
                      <a:pt x="158" y="410"/>
                    </a:cubicBezTo>
                    <a:cubicBezTo>
                      <a:pt x="158" y="347"/>
                      <a:pt x="190" y="252"/>
                      <a:pt x="190" y="190"/>
                    </a:cubicBezTo>
                    <a:lnTo>
                      <a:pt x="32" y="1"/>
                    </a:ln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5249850" y="2829950"/>
                <a:ext cx="2375" cy="7900"/>
              </a:xfrm>
              <a:custGeom>
                <a:rect b="b" l="l" r="r" t="t"/>
                <a:pathLst>
                  <a:path extrusionOk="0" h="316" w="95">
                    <a:moveTo>
                      <a:pt x="95" y="315"/>
                    </a:moveTo>
                    <a:cubicBezTo>
                      <a:pt x="95" y="221"/>
                      <a:pt x="95" y="127"/>
                      <a:pt x="95" y="1"/>
                    </a:cubicBezTo>
                    <a:lnTo>
                      <a:pt x="0" y="1"/>
                    </a:lnTo>
                    <a:cubicBezTo>
                      <a:pt x="32" y="127"/>
                      <a:pt x="63" y="221"/>
                      <a:pt x="95" y="315"/>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5234900" y="2881875"/>
                <a:ext cx="22050" cy="48800"/>
              </a:xfrm>
              <a:custGeom>
                <a:rect b="b" l="l" r="r" t="t"/>
                <a:pathLst>
                  <a:path extrusionOk="0" h="1952" w="882">
                    <a:moveTo>
                      <a:pt x="284" y="0"/>
                    </a:moveTo>
                    <a:cubicBezTo>
                      <a:pt x="189" y="126"/>
                      <a:pt x="95" y="284"/>
                      <a:pt x="0" y="378"/>
                    </a:cubicBezTo>
                    <a:cubicBezTo>
                      <a:pt x="441" y="818"/>
                      <a:pt x="693" y="1353"/>
                      <a:pt x="787" y="1951"/>
                    </a:cubicBezTo>
                    <a:cubicBezTo>
                      <a:pt x="881" y="1259"/>
                      <a:pt x="693" y="567"/>
                      <a:pt x="284" y="0"/>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a:off x="4700000" y="3777025"/>
                <a:ext cx="142400" cy="650550"/>
              </a:xfrm>
              <a:custGeom>
                <a:rect b="b" l="l" r="r" t="t"/>
                <a:pathLst>
                  <a:path extrusionOk="0" h="26022" w="5696">
                    <a:moveTo>
                      <a:pt x="5098" y="6199"/>
                    </a:moveTo>
                    <a:cubicBezTo>
                      <a:pt x="5476" y="4154"/>
                      <a:pt x="5696" y="2077"/>
                      <a:pt x="5696" y="0"/>
                    </a:cubicBezTo>
                    <a:cubicBezTo>
                      <a:pt x="5633" y="1857"/>
                      <a:pt x="5444" y="3682"/>
                      <a:pt x="5098" y="5507"/>
                    </a:cubicBezTo>
                    <a:cubicBezTo>
                      <a:pt x="4595" y="8999"/>
                      <a:pt x="4280" y="12492"/>
                      <a:pt x="3619" y="15984"/>
                    </a:cubicBezTo>
                    <a:cubicBezTo>
                      <a:pt x="2927" y="19477"/>
                      <a:pt x="1857" y="23001"/>
                      <a:pt x="1" y="25990"/>
                    </a:cubicBezTo>
                    <a:cubicBezTo>
                      <a:pt x="127" y="26021"/>
                      <a:pt x="253" y="26021"/>
                      <a:pt x="410" y="25990"/>
                    </a:cubicBezTo>
                    <a:cubicBezTo>
                      <a:pt x="2015" y="23158"/>
                      <a:pt x="2990" y="19886"/>
                      <a:pt x="3619" y="16676"/>
                    </a:cubicBezTo>
                    <a:cubicBezTo>
                      <a:pt x="4280" y="13215"/>
                      <a:pt x="4595" y="9691"/>
                      <a:pt x="5098" y="6199"/>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a:off x="4630000" y="2519250"/>
                <a:ext cx="2375" cy="13400"/>
              </a:xfrm>
              <a:custGeom>
                <a:rect b="b" l="l" r="r" t="t"/>
                <a:pathLst>
                  <a:path extrusionOk="0" h="536" w="95">
                    <a:moveTo>
                      <a:pt x="32" y="535"/>
                    </a:moveTo>
                    <a:cubicBezTo>
                      <a:pt x="32" y="378"/>
                      <a:pt x="64" y="252"/>
                      <a:pt x="95" y="126"/>
                    </a:cubicBezTo>
                    <a:lnTo>
                      <a:pt x="1" y="0"/>
                    </a:lnTo>
                    <a:cubicBezTo>
                      <a:pt x="1" y="189"/>
                      <a:pt x="1" y="347"/>
                      <a:pt x="32" y="535"/>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p:nvPr/>
            </p:nvSpPr>
            <p:spPr>
              <a:xfrm>
                <a:off x="4625275" y="3648800"/>
                <a:ext cx="4750" cy="11050"/>
              </a:xfrm>
              <a:custGeom>
                <a:rect b="b" l="l" r="r" t="t"/>
                <a:pathLst>
                  <a:path extrusionOk="0" h="442" w="190">
                    <a:moveTo>
                      <a:pt x="1" y="32"/>
                    </a:moveTo>
                    <a:cubicBezTo>
                      <a:pt x="64" y="158"/>
                      <a:pt x="95" y="284"/>
                      <a:pt x="158" y="441"/>
                    </a:cubicBezTo>
                    <a:cubicBezTo>
                      <a:pt x="190" y="284"/>
                      <a:pt x="190" y="158"/>
                      <a:pt x="190" y="1"/>
                    </a:cubicBezTo>
                    <a:cubicBezTo>
                      <a:pt x="127" y="32"/>
                      <a:pt x="64" y="32"/>
                      <a:pt x="1" y="32"/>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9"/>
              <p:cNvSpPr/>
              <p:nvPr/>
            </p:nvSpPr>
            <p:spPr>
              <a:xfrm>
                <a:off x="4294125" y="3485200"/>
                <a:ext cx="23625" cy="39350"/>
              </a:xfrm>
              <a:custGeom>
                <a:rect b="b" l="l" r="r" t="t"/>
                <a:pathLst>
                  <a:path extrusionOk="0" h="1574" w="945">
                    <a:moveTo>
                      <a:pt x="913" y="535"/>
                    </a:moveTo>
                    <a:lnTo>
                      <a:pt x="944" y="535"/>
                    </a:lnTo>
                    <a:cubicBezTo>
                      <a:pt x="882" y="441"/>
                      <a:pt x="819" y="378"/>
                      <a:pt x="787" y="283"/>
                    </a:cubicBezTo>
                    <a:cubicBezTo>
                      <a:pt x="724" y="189"/>
                      <a:pt x="693" y="95"/>
                      <a:pt x="661" y="0"/>
                    </a:cubicBezTo>
                    <a:cubicBezTo>
                      <a:pt x="189" y="378"/>
                      <a:pt x="1" y="1007"/>
                      <a:pt x="126" y="1573"/>
                    </a:cubicBezTo>
                    <a:cubicBezTo>
                      <a:pt x="221" y="1133"/>
                      <a:pt x="504" y="755"/>
                      <a:pt x="913" y="535"/>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p:nvPr/>
            </p:nvSpPr>
            <p:spPr>
              <a:xfrm>
                <a:off x="5209725" y="3112350"/>
                <a:ext cx="8675" cy="23625"/>
              </a:xfrm>
              <a:custGeom>
                <a:rect b="b" l="l" r="r" t="t"/>
                <a:pathLst>
                  <a:path extrusionOk="0" h="945" w="347">
                    <a:moveTo>
                      <a:pt x="1" y="0"/>
                    </a:moveTo>
                    <a:cubicBezTo>
                      <a:pt x="158" y="284"/>
                      <a:pt x="252" y="598"/>
                      <a:pt x="284" y="944"/>
                    </a:cubicBezTo>
                    <a:cubicBezTo>
                      <a:pt x="347" y="630"/>
                      <a:pt x="315" y="315"/>
                      <a:pt x="252" y="0"/>
                    </a:cubicBezTo>
                    <a:cubicBezTo>
                      <a:pt x="158" y="0"/>
                      <a:pt x="95" y="0"/>
                      <a:pt x="1" y="0"/>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9"/>
              <p:cNvSpPr/>
              <p:nvPr/>
            </p:nvSpPr>
            <p:spPr>
              <a:xfrm>
                <a:off x="4474250" y="2745000"/>
                <a:ext cx="3175" cy="12625"/>
              </a:xfrm>
              <a:custGeom>
                <a:rect b="b" l="l" r="r" t="t"/>
                <a:pathLst>
                  <a:path extrusionOk="0" h="505" w="127">
                    <a:moveTo>
                      <a:pt x="32" y="504"/>
                    </a:moveTo>
                    <a:cubicBezTo>
                      <a:pt x="64" y="378"/>
                      <a:pt x="95" y="252"/>
                      <a:pt x="127" y="127"/>
                    </a:cubicBezTo>
                    <a:lnTo>
                      <a:pt x="32" y="1"/>
                    </a:lnTo>
                    <a:cubicBezTo>
                      <a:pt x="1" y="158"/>
                      <a:pt x="1" y="347"/>
                      <a:pt x="32" y="504"/>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p:nvPr/>
            </p:nvSpPr>
            <p:spPr>
              <a:xfrm>
                <a:off x="4329525" y="3603175"/>
                <a:ext cx="3175" cy="7900"/>
              </a:xfrm>
              <a:custGeom>
                <a:rect b="b" l="l" r="r" t="t"/>
                <a:pathLst>
                  <a:path extrusionOk="0" h="316" w="127">
                    <a:moveTo>
                      <a:pt x="0" y="1"/>
                    </a:moveTo>
                    <a:cubicBezTo>
                      <a:pt x="0" y="95"/>
                      <a:pt x="32" y="221"/>
                      <a:pt x="63" y="315"/>
                    </a:cubicBezTo>
                    <a:cubicBezTo>
                      <a:pt x="63" y="253"/>
                      <a:pt x="95" y="190"/>
                      <a:pt x="126" y="127"/>
                    </a:cubicBezTo>
                    <a:cubicBezTo>
                      <a:pt x="63" y="64"/>
                      <a:pt x="32" y="32"/>
                      <a:pt x="0" y="1"/>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p:nvPr/>
            </p:nvSpPr>
            <p:spPr>
              <a:xfrm>
                <a:off x="4456175" y="3126500"/>
                <a:ext cx="3950" cy="18900"/>
              </a:xfrm>
              <a:custGeom>
                <a:rect b="b" l="l" r="r" t="t"/>
                <a:pathLst>
                  <a:path extrusionOk="0" h="756" w="158">
                    <a:moveTo>
                      <a:pt x="32" y="756"/>
                    </a:moveTo>
                    <a:cubicBezTo>
                      <a:pt x="32" y="536"/>
                      <a:pt x="94" y="347"/>
                      <a:pt x="157" y="158"/>
                    </a:cubicBezTo>
                    <a:cubicBezTo>
                      <a:pt x="126" y="95"/>
                      <a:pt x="63" y="32"/>
                      <a:pt x="32" y="1"/>
                    </a:cubicBezTo>
                    <a:cubicBezTo>
                      <a:pt x="0" y="252"/>
                      <a:pt x="0" y="504"/>
                      <a:pt x="32" y="756"/>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9"/>
              <p:cNvSpPr/>
              <p:nvPr/>
            </p:nvSpPr>
            <p:spPr>
              <a:xfrm>
                <a:off x="4341325" y="3376650"/>
                <a:ext cx="800" cy="3950"/>
              </a:xfrm>
              <a:custGeom>
                <a:rect b="b" l="l" r="r" t="t"/>
                <a:pathLst>
                  <a:path extrusionOk="0" h="158" w="32">
                    <a:moveTo>
                      <a:pt x="32" y="63"/>
                    </a:moveTo>
                    <a:cubicBezTo>
                      <a:pt x="32" y="32"/>
                      <a:pt x="0" y="0"/>
                      <a:pt x="0" y="0"/>
                    </a:cubicBezTo>
                    <a:cubicBezTo>
                      <a:pt x="0" y="32"/>
                      <a:pt x="0" y="95"/>
                      <a:pt x="32" y="158"/>
                    </a:cubicBezTo>
                    <a:cubicBezTo>
                      <a:pt x="32" y="95"/>
                      <a:pt x="32" y="63"/>
                      <a:pt x="32" y="63"/>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9"/>
              <p:cNvSpPr/>
              <p:nvPr/>
            </p:nvSpPr>
            <p:spPr>
              <a:xfrm>
                <a:off x="4434150" y="3241350"/>
                <a:ext cx="800" cy="3950"/>
              </a:xfrm>
              <a:custGeom>
                <a:rect b="b" l="l" r="r" t="t"/>
                <a:pathLst>
                  <a:path extrusionOk="0" h="158" w="32">
                    <a:moveTo>
                      <a:pt x="32" y="63"/>
                    </a:moveTo>
                    <a:lnTo>
                      <a:pt x="0" y="0"/>
                    </a:lnTo>
                    <a:cubicBezTo>
                      <a:pt x="0" y="63"/>
                      <a:pt x="0" y="126"/>
                      <a:pt x="32" y="158"/>
                    </a:cubicBezTo>
                    <a:cubicBezTo>
                      <a:pt x="32" y="126"/>
                      <a:pt x="32" y="95"/>
                      <a:pt x="32" y="63"/>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9"/>
              <p:cNvSpPr/>
              <p:nvPr/>
            </p:nvSpPr>
            <p:spPr>
              <a:xfrm>
                <a:off x="4440425" y="3067500"/>
                <a:ext cx="1600" cy="7125"/>
              </a:xfrm>
              <a:custGeom>
                <a:rect b="b" l="l" r="r" t="t"/>
                <a:pathLst>
                  <a:path extrusionOk="0" h="285" w="64">
                    <a:moveTo>
                      <a:pt x="1" y="284"/>
                    </a:moveTo>
                    <a:cubicBezTo>
                      <a:pt x="1" y="190"/>
                      <a:pt x="32" y="127"/>
                      <a:pt x="64" y="32"/>
                    </a:cubicBezTo>
                    <a:lnTo>
                      <a:pt x="1" y="1"/>
                    </a:lnTo>
                    <a:cubicBezTo>
                      <a:pt x="1" y="95"/>
                      <a:pt x="1" y="190"/>
                      <a:pt x="1" y="284"/>
                    </a:cubicBezTo>
                    <a:close/>
                  </a:path>
                </a:pathLst>
              </a:custGeom>
              <a:solidFill>
                <a:srgbClr val="4C962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9"/>
              <p:cNvSpPr/>
              <p:nvPr/>
            </p:nvSpPr>
            <p:spPr>
              <a:xfrm>
                <a:off x="2066475" y="2187300"/>
                <a:ext cx="1103625" cy="2083725"/>
              </a:xfrm>
              <a:custGeom>
                <a:rect b="b" l="l" r="r" t="t"/>
                <a:pathLst>
                  <a:path extrusionOk="0" h="83349" w="44145">
                    <a:moveTo>
                      <a:pt x="41690" y="25612"/>
                    </a:moveTo>
                    <a:cubicBezTo>
                      <a:pt x="42603" y="23850"/>
                      <a:pt x="41753" y="21711"/>
                      <a:pt x="39897" y="21019"/>
                    </a:cubicBezTo>
                    <a:cubicBezTo>
                      <a:pt x="41816" y="19634"/>
                      <a:pt x="41659" y="16771"/>
                      <a:pt x="39614" y="15575"/>
                    </a:cubicBezTo>
                    <a:cubicBezTo>
                      <a:pt x="39645" y="15450"/>
                      <a:pt x="39677" y="15355"/>
                      <a:pt x="39677" y="15229"/>
                    </a:cubicBezTo>
                    <a:cubicBezTo>
                      <a:pt x="39740" y="14411"/>
                      <a:pt x="39362" y="13656"/>
                      <a:pt x="38701" y="13153"/>
                    </a:cubicBezTo>
                    <a:cubicBezTo>
                      <a:pt x="40652" y="11674"/>
                      <a:pt x="40306" y="8653"/>
                      <a:pt x="38104" y="7646"/>
                    </a:cubicBezTo>
                    <a:cubicBezTo>
                      <a:pt x="38104" y="7552"/>
                      <a:pt x="38104" y="7489"/>
                      <a:pt x="38104" y="7426"/>
                    </a:cubicBezTo>
                    <a:cubicBezTo>
                      <a:pt x="38324" y="4563"/>
                      <a:pt x="35020" y="2832"/>
                      <a:pt x="32818" y="4657"/>
                    </a:cubicBezTo>
                    <a:cubicBezTo>
                      <a:pt x="31653" y="3053"/>
                      <a:pt x="29325" y="2832"/>
                      <a:pt x="27909" y="4217"/>
                    </a:cubicBezTo>
                    <a:cubicBezTo>
                      <a:pt x="27689" y="630"/>
                      <a:pt x="22655" y="1"/>
                      <a:pt x="21554" y="3430"/>
                    </a:cubicBezTo>
                    <a:cubicBezTo>
                      <a:pt x="19477" y="2077"/>
                      <a:pt x="16708" y="3462"/>
                      <a:pt x="16551" y="5947"/>
                    </a:cubicBezTo>
                    <a:cubicBezTo>
                      <a:pt x="16519" y="6262"/>
                      <a:pt x="16551" y="6608"/>
                      <a:pt x="16614" y="6923"/>
                    </a:cubicBezTo>
                    <a:cubicBezTo>
                      <a:pt x="14285" y="6010"/>
                      <a:pt x="11705" y="7363"/>
                      <a:pt x="11108" y="9817"/>
                    </a:cubicBezTo>
                    <a:lnTo>
                      <a:pt x="10793" y="9817"/>
                    </a:lnTo>
                    <a:cubicBezTo>
                      <a:pt x="6734" y="9786"/>
                      <a:pt x="3651" y="13499"/>
                      <a:pt x="4437" y="17526"/>
                    </a:cubicBezTo>
                    <a:cubicBezTo>
                      <a:pt x="5192" y="21522"/>
                      <a:pt x="9408" y="23819"/>
                      <a:pt x="13216" y="22309"/>
                    </a:cubicBezTo>
                    <a:cubicBezTo>
                      <a:pt x="12429" y="24322"/>
                      <a:pt x="13813" y="26525"/>
                      <a:pt x="15953" y="26714"/>
                    </a:cubicBezTo>
                    <a:cubicBezTo>
                      <a:pt x="16047" y="27752"/>
                      <a:pt x="16016" y="28822"/>
                      <a:pt x="15859" y="29860"/>
                    </a:cubicBezTo>
                    <a:cubicBezTo>
                      <a:pt x="15544" y="31653"/>
                      <a:pt x="14915" y="35366"/>
                      <a:pt x="11894" y="40904"/>
                    </a:cubicBezTo>
                    <a:cubicBezTo>
                      <a:pt x="9692" y="44868"/>
                      <a:pt x="4626" y="52640"/>
                      <a:pt x="1952" y="65320"/>
                    </a:cubicBezTo>
                    <a:cubicBezTo>
                      <a:pt x="1700" y="66484"/>
                      <a:pt x="1" y="75074"/>
                      <a:pt x="787" y="77843"/>
                    </a:cubicBezTo>
                    <a:cubicBezTo>
                      <a:pt x="1102" y="78975"/>
                      <a:pt x="12177" y="83349"/>
                      <a:pt x="10101" y="76049"/>
                    </a:cubicBezTo>
                    <a:cubicBezTo>
                      <a:pt x="9755" y="73438"/>
                      <a:pt x="9629" y="59971"/>
                      <a:pt x="14191" y="47008"/>
                    </a:cubicBezTo>
                    <a:cubicBezTo>
                      <a:pt x="14852" y="45089"/>
                      <a:pt x="15890" y="39645"/>
                      <a:pt x="19949" y="38261"/>
                    </a:cubicBezTo>
                    <a:cubicBezTo>
                      <a:pt x="20515" y="38041"/>
                      <a:pt x="21113" y="37946"/>
                      <a:pt x="21679" y="37695"/>
                    </a:cubicBezTo>
                    <a:cubicBezTo>
                      <a:pt x="22340" y="37411"/>
                      <a:pt x="22812" y="36814"/>
                      <a:pt x="22906" y="36121"/>
                    </a:cubicBezTo>
                    <a:cubicBezTo>
                      <a:pt x="22120" y="36688"/>
                      <a:pt x="21145" y="37034"/>
                      <a:pt x="20169" y="37097"/>
                    </a:cubicBezTo>
                    <a:cubicBezTo>
                      <a:pt x="19225" y="37223"/>
                      <a:pt x="18250" y="37286"/>
                      <a:pt x="17337" y="37726"/>
                    </a:cubicBezTo>
                    <a:cubicBezTo>
                      <a:pt x="16960" y="37915"/>
                      <a:pt x="16614" y="38166"/>
                      <a:pt x="16299" y="38450"/>
                    </a:cubicBezTo>
                    <a:cubicBezTo>
                      <a:pt x="16740" y="36751"/>
                      <a:pt x="17243" y="35083"/>
                      <a:pt x="17841" y="33447"/>
                    </a:cubicBezTo>
                    <a:cubicBezTo>
                      <a:pt x="18407" y="31905"/>
                      <a:pt x="19131" y="30395"/>
                      <a:pt x="19980" y="29010"/>
                    </a:cubicBezTo>
                    <a:cubicBezTo>
                      <a:pt x="20138" y="29042"/>
                      <a:pt x="20295" y="29073"/>
                      <a:pt x="20452" y="29105"/>
                    </a:cubicBezTo>
                    <a:cubicBezTo>
                      <a:pt x="21396" y="30112"/>
                      <a:pt x="22875" y="30426"/>
                      <a:pt x="24165" y="29891"/>
                    </a:cubicBezTo>
                    <a:cubicBezTo>
                      <a:pt x="24668" y="31402"/>
                      <a:pt x="26053" y="32440"/>
                      <a:pt x="27658" y="32566"/>
                    </a:cubicBezTo>
                    <a:cubicBezTo>
                      <a:pt x="28255" y="32597"/>
                      <a:pt x="28853" y="32503"/>
                      <a:pt x="29388" y="32283"/>
                    </a:cubicBezTo>
                    <a:cubicBezTo>
                      <a:pt x="29703" y="32314"/>
                      <a:pt x="30017" y="32314"/>
                      <a:pt x="30301" y="32188"/>
                    </a:cubicBezTo>
                    <a:lnTo>
                      <a:pt x="30363" y="32157"/>
                    </a:lnTo>
                    <a:cubicBezTo>
                      <a:pt x="31559" y="33164"/>
                      <a:pt x="33321" y="33069"/>
                      <a:pt x="34454" y="32000"/>
                    </a:cubicBezTo>
                    <a:cubicBezTo>
                      <a:pt x="35775" y="34045"/>
                      <a:pt x="38764" y="33950"/>
                      <a:pt x="39991" y="31874"/>
                    </a:cubicBezTo>
                    <a:cubicBezTo>
                      <a:pt x="40117" y="31905"/>
                      <a:pt x="40212" y="31905"/>
                      <a:pt x="40337" y="31905"/>
                    </a:cubicBezTo>
                    <a:cubicBezTo>
                      <a:pt x="41974" y="32062"/>
                      <a:pt x="43452" y="30961"/>
                      <a:pt x="43799" y="29357"/>
                    </a:cubicBezTo>
                    <a:cubicBezTo>
                      <a:pt x="44145" y="27752"/>
                      <a:pt x="43232" y="26116"/>
                      <a:pt x="41690" y="25612"/>
                    </a:cubicBezTo>
                    <a:close/>
                    <a:moveTo>
                      <a:pt x="17306" y="31339"/>
                    </a:moveTo>
                    <a:cubicBezTo>
                      <a:pt x="17369" y="30489"/>
                      <a:pt x="17432" y="29640"/>
                      <a:pt x="17432" y="28790"/>
                    </a:cubicBezTo>
                    <a:lnTo>
                      <a:pt x="17432" y="26525"/>
                    </a:lnTo>
                    <a:cubicBezTo>
                      <a:pt x="17495" y="26493"/>
                      <a:pt x="17589" y="26462"/>
                      <a:pt x="17652" y="26430"/>
                    </a:cubicBezTo>
                    <a:cubicBezTo>
                      <a:pt x="17778" y="27217"/>
                      <a:pt x="18250" y="27972"/>
                      <a:pt x="18879" y="28444"/>
                    </a:cubicBezTo>
                    <a:cubicBezTo>
                      <a:pt x="18313" y="29388"/>
                      <a:pt x="17778" y="30332"/>
                      <a:pt x="17306" y="31307"/>
                    </a:cubicBezTo>
                    <a:close/>
                  </a:path>
                </a:pathLst>
              </a:custGeom>
              <a:gradFill>
                <a:gsLst>
                  <a:gs pos="0">
                    <a:schemeClr val="accent4"/>
                  </a:gs>
                  <a:gs pos="100000">
                    <a:schemeClr val="lt2"/>
                  </a:gs>
                </a:gsLst>
                <a:lin ang="5400012" scaled="0"/>
              </a:gradFill>
              <a:ln>
                <a:noFill/>
              </a:ln>
              <a:effectLst>
                <a:outerShdw blurRad="57150" rotWithShape="0" algn="bl" dir="5400000" dist="28575">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p:nvPr/>
            </p:nvSpPr>
            <p:spPr>
              <a:xfrm>
                <a:off x="2498325" y="2911775"/>
                <a:ext cx="40150" cy="79450"/>
              </a:xfrm>
              <a:custGeom>
                <a:rect b="b" l="l" r="r" t="t"/>
                <a:pathLst>
                  <a:path extrusionOk="0" h="3178" w="1606">
                    <a:moveTo>
                      <a:pt x="1290" y="0"/>
                    </a:moveTo>
                    <a:cubicBezTo>
                      <a:pt x="850" y="692"/>
                      <a:pt x="441" y="1447"/>
                      <a:pt x="63" y="2171"/>
                    </a:cubicBezTo>
                    <a:cubicBezTo>
                      <a:pt x="63" y="2517"/>
                      <a:pt x="32" y="2832"/>
                      <a:pt x="0" y="3178"/>
                    </a:cubicBezTo>
                    <a:cubicBezTo>
                      <a:pt x="472" y="2171"/>
                      <a:pt x="1039" y="1227"/>
                      <a:pt x="1605" y="315"/>
                    </a:cubicBezTo>
                    <a:cubicBezTo>
                      <a:pt x="1511" y="220"/>
                      <a:pt x="1385" y="94"/>
                      <a:pt x="1290" y="0"/>
                    </a:cubicBezTo>
                    <a:close/>
                  </a:path>
                </a:pathLst>
              </a:custGeom>
              <a:solidFill>
                <a:srgbClr val="8BC83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p:nvPr/>
            </p:nvSpPr>
            <p:spPr>
              <a:xfrm>
                <a:off x="2315050" y="4011450"/>
                <a:ext cx="11025" cy="127425"/>
              </a:xfrm>
              <a:custGeom>
                <a:rect b="b" l="l" r="r" t="t"/>
                <a:pathLst>
                  <a:path extrusionOk="0" h="5097" w="441">
                    <a:moveTo>
                      <a:pt x="0" y="0"/>
                    </a:moveTo>
                    <a:lnTo>
                      <a:pt x="0" y="0"/>
                    </a:lnTo>
                    <a:cubicBezTo>
                      <a:pt x="0" y="1322"/>
                      <a:pt x="32" y="2611"/>
                      <a:pt x="158" y="3901"/>
                    </a:cubicBezTo>
                    <a:cubicBezTo>
                      <a:pt x="284" y="4310"/>
                      <a:pt x="346" y="4688"/>
                      <a:pt x="409" y="5097"/>
                    </a:cubicBezTo>
                    <a:cubicBezTo>
                      <a:pt x="441" y="4405"/>
                      <a:pt x="378" y="3744"/>
                      <a:pt x="158" y="3083"/>
                    </a:cubicBezTo>
                    <a:cubicBezTo>
                      <a:pt x="63" y="2077"/>
                      <a:pt x="0" y="1039"/>
                      <a:pt x="0" y="0"/>
                    </a:cubicBezTo>
                    <a:close/>
                  </a:path>
                </a:pathLst>
              </a:custGeom>
              <a:solidFill>
                <a:srgbClr val="8BC83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p:nvPr/>
            </p:nvSpPr>
            <p:spPr>
              <a:xfrm>
                <a:off x="2391350" y="2766250"/>
                <a:ext cx="5525" cy="18900"/>
              </a:xfrm>
              <a:custGeom>
                <a:rect b="b" l="l" r="r" t="t"/>
                <a:pathLst>
                  <a:path extrusionOk="0" h="756" w="221">
                    <a:moveTo>
                      <a:pt x="221" y="0"/>
                    </a:moveTo>
                    <a:lnTo>
                      <a:pt x="32" y="63"/>
                    </a:lnTo>
                    <a:lnTo>
                      <a:pt x="32" y="95"/>
                    </a:lnTo>
                    <a:cubicBezTo>
                      <a:pt x="0" y="315"/>
                      <a:pt x="0" y="535"/>
                      <a:pt x="32" y="755"/>
                    </a:cubicBezTo>
                    <a:cubicBezTo>
                      <a:pt x="63" y="504"/>
                      <a:pt x="126" y="220"/>
                      <a:pt x="221" y="0"/>
                    </a:cubicBezTo>
                    <a:close/>
                  </a:path>
                </a:pathLst>
              </a:custGeom>
              <a:solidFill>
                <a:srgbClr val="8BC83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
              <p:cNvSpPr/>
              <p:nvPr/>
            </p:nvSpPr>
            <p:spPr>
              <a:xfrm>
                <a:off x="2307175" y="3250775"/>
                <a:ext cx="637175" cy="1219275"/>
              </a:xfrm>
              <a:custGeom>
                <a:rect b="b" l="l" r="r" t="t"/>
                <a:pathLst>
                  <a:path extrusionOk="0" h="48771" w="25487">
                    <a:moveTo>
                      <a:pt x="252" y="12681"/>
                    </a:moveTo>
                    <a:cubicBezTo>
                      <a:pt x="1" y="13719"/>
                      <a:pt x="630" y="14758"/>
                      <a:pt x="1668" y="15009"/>
                    </a:cubicBezTo>
                    <a:cubicBezTo>
                      <a:pt x="1731" y="15009"/>
                      <a:pt x="1794" y="15041"/>
                      <a:pt x="1889" y="15041"/>
                    </a:cubicBezTo>
                    <a:cubicBezTo>
                      <a:pt x="2203" y="16425"/>
                      <a:pt x="3871" y="16992"/>
                      <a:pt x="4941" y="16079"/>
                    </a:cubicBezTo>
                    <a:cubicBezTo>
                      <a:pt x="5192" y="16520"/>
                      <a:pt x="5633" y="16866"/>
                      <a:pt x="6136" y="16960"/>
                    </a:cubicBezTo>
                    <a:cubicBezTo>
                      <a:pt x="6482" y="17054"/>
                      <a:pt x="6891" y="17023"/>
                      <a:pt x="7237" y="16897"/>
                    </a:cubicBezTo>
                    <a:lnTo>
                      <a:pt x="7269" y="16929"/>
                    </a:lnTo>
                    <a:cubicBezTo>
                      <a:pt x="7395" y="17023"/>
                      <a:pt x="7584" y="17086"/>
                      <a:pt x="7741" y="17117"/>
                    </a:cubicBezTo>
                    <a:cubicBezTo>
                      <a:pt x="8779" y="17967"/>
                      <a:pt x="10321" y="17778"/>
                      <a:pt x="11107" y="16708"/>
                    </a:cubicBezTo>
                    <a:cubicBezTo>
                      <a:pt x="11737" y="17243"/>
                      <a:pt x="12618" y="17306"/>
                      <a:pt x="13310" y="16897"/>
                    </a:cubicBezTo>
                    <a:cubicBezTo>
                      <a:pt x="13404" y="16929"/>
                      <a:pt x="13499" y="16929"/>
                      <a:pt x="13593" y="16929"/>
                    </a:cubicBezTo>
                    <a:cubicBezTo>
                      <a:pt x="13845" y="17873"/>
                      <a:pt x="13971" y="18848"/>
                      <a:pt x="14034" y="19792"/>
                    </a:cubicBezTo>
                    <a:cubicBezTo>
                      <a:pt x="14065" y="20830"/>
                      <a:pt x="14065" y="21837"/>
                      <a:pt x="14034" y="22875"/>
                    </a:cubicBezTo>
                    <a:cubicBezTo>
                      <a:pt x="13908" y="22655"/>
                      <a:pt x="13750" y="22466"/>
                      <a:pt x="13562" y="22277"/>
                    </a:cubicBezTo>
                    <a:cubicBezTo>
                      <a:pt x="13121" y="21931"/>
                      <a:pt x="12618" y="21648"/>
                      <a:pt x="12083" y="21459"/>
                    </a:cubicBezTo>
                    <a:cubicBezTo>
                      <a:pt x="11548" y="21239"/>
                      <a:pt x="11076" y="20893"/>
                      <a:pt x="10730" y="20421"/>
                    </a:cubicBezTo>
                    <a:cubicBezTo>
                      <a:pt x="10667" y="20830"/>
                      <a:pt x="10824" y="21239"/>
                      <a:pt x="11139" y="21522"/>
                    </a:cubicBezTo>
                    <a:cubicBezTo>
                      <a:pt x="11391" y="21774"/>
                      <a:pt x="11705" y="21900"/>
                      <a:pt x="12020" y="22152"/>
                    </a:cubicBezTo>
                    <a:cubicBezTo>
                      <a:pt x="14034" y="23630"/>
                      <a:pt x="13656" y="26871"/>
                      <a:pt x="13688" y="28035"/>
                    </a:cubicBezTo>
                    <a:cubicBezTo>
                      <a:pt x="13971" y="36090"/>
                      <a:pt x="11548" y="43642"/>
                      <a:pt x="10887" y="45026"/>
                    </a:cubicBezTo>
                    <a:cubicBezTo>
                      <a:pt x="8465" y="48770"/>
                      <a:pt x="15450" y="48235"/>
                      <a:pt x="15827" y="47669"/>
                    </a:cubicBezTo>
                    <a:cubicBezTo>
                      <a:pt x="16740" y="46284"/>
                      <a:pt x="17274" y="41156"/>
                      <a:pt x="17369" y="40464"/>
                    </a:cubicBezTo>
                    <a:cubicBezTo>
                      <a:pt x="18061" y="32881"/>
                      <a:pt x="16582" y="27626"/>
                      <a:pt x="16047" y="25015"/>
                    </a:cubicBezTo>
                    <a:cubicBezTo>
                      <a:pt x="15544" y="22749"/>
                      <a:pt x="15450" y="20421"/>
                      <a:pt x="15764" y="18124"/>
                    </a:cubicBezTo>
                    <a:cubicBezTo>
                      <a:pt x="15859" y="17526"/>
                      <a:pt x="16016" y="16929"/>
                      <a:pt x="16236" y="16362"/>
                    </a:cubicBezTo>
                    <a:cubicBezTo>
                      <a:pt x="17274" y="16582"/>
                      <a:pt x="18281" y="15953"/>
                      <a:pt x="18533" y="14946"/>
                    </a:cubicBezTo>
                    <a:cubicBezTo>
                      <a:pt x="18564" y="14758"/>
                      <a:pt x="18596" y="14569"/>
                      <a:pt x="18564" y="14380"/>
                    </a:cubicBezTo>
                    <a:cubicBezTo>
                      <a:pt x="20421" y="15890"/>
                      <a:pt x="23221" y="15324"/>
                      <a:pt x="24354" y="13216"/>
                    </a:cubicBezTo>
                    <a:cubicBezTo>
                      <a:pt x="25486" y="11108"/>
                      <a:pt x="24417" y="8496"/>
                      <a:pt x="22120" y="7773"/>
                    </a:cubicBezTo>
                    <a:lnTo>
                      <a:pt x="21931" y="7741"/>
                    </a:lnTo>
                    <a:cubicBezTo>
                      <a:pt x="21994" y="6608"/>
                      <a:pt x="21302" y="5602"/>
                      <a:pt x="20232" y="5255"/>
                    </a:cubicBezTo>
                    <a:cubicBezTo>
                      <a:pt x="19949" y="5161"/>
                      <a:pt x="19666" y="5130"/>
                      <a:pt x="19351" y="5161"/>
                    </a:cubicBezTo>
                    <a:cubicBezTo>
                      <a:pt x="19445" y="5004"/>
                      <a:pt x="19540" y="4815"/>
                      <a:pt x="19571" y="4626"/>
                    </a:cubicBezTo>
                    <a:cubicBezTo>
                      <a:pt x="18124" y="3431"/>
                      <a:pt x="16834" y="2015"/>
                      <a:pt x="15733" y="473"/>
                    </a:cubicBezTo>
                    <a:cubicBezTo>
                      <a:pt x="14789" y="253"/>
                      <a:pt x="13845" y="756"/>
                      <a:pt x="13499" y="1669"/>
                    </a:cubicBezTo>
                    <a:cubicBezTo>
                      <a:pt x="12051" y="1763"/>
                      <a:pt x="10604" y="1228"/>
                      <a:pt x="9534" y="253"/>
                    </a:cubicBezTo>
                    <a:cubicBezTo>
                      <a:pt x="8496" y="1"/>
                      <a:pt x="7458" y="630"/>
                      <a:pt x="7237" y="1669"/>
                    </a:cubicBezTo>
                    <a:cubicBezTo>
                      <a:pt x="7237" y="1700"/>
                      <a:pt x="7206" y="1732"/>
                      <a:pt x="7206" y="1794"/>
                    </a:cubicBezTo>
                    <a:cubicBezTo>
                      <a:pt x="5790" y="1983"/>
                      <a:pt x="5066" y="3588"/>
                      <a:pt x="5884" y="4784"/>
                    </a:cubicBezTo>
                    <a:cubicBezTo>
                      <a:pt x="5444" y="4941"/>
                      <a:pt x="5098" y="5318"/>
                      <a:pt x="4972" y="5759"/>
                    </a:cubicBezTo>
                    <a:cubicBezTo>
                      <a:pt x="4972" y="5822"/>
                      <a:pt x="4941" y="5885"/>
                      <a:pt x="4941" y="5979"/>
                    </a:cubicBezTo>
                    <a:cubicBezTo>
                      <a:pt x="3588" y="6262"/>
                      <a:pt x="3021" y="7867"/>
                      <a:pt x="3839" y="8968"/>
                    </a:cubicBezTo>
                    <a:cubicBezTo>
                      <a:pt x="2927" y="10447"/>
                      <a:pt x="1700" y="11706"/>
                      <a:pt x="284" y="12681"/>
                    </a:cubicBezTo>
                    <a:close/>
                    <a:moveTo>
                      <a:pt x="14317" y="16834"/>
                    </a:moveTo>
                    <a:cubicBezTo>
                      <a:pt x="14757" y="16677"/>
                      <a:pt x="15135" y="16331"/>
                      <a:pt x="15355" y="15890"/>
                    </a:cubicBezTo>
                    <a:lnTo>
                      <a:pt x="15450" y="15985"/>
                    </a:lnTo>
                    <a:cubicBezTo>
                      <a:pt x="15324" y="16425"/>
                      <a:pt x="15198" y="16834"/>
                      <a:pt x="15072" y="17275"/>
                    </a:cubicBezTo>
                    <a:cubicBezTo>
                      <a:pt x="14946" y="17715"/>
                      <a:pt x="14789" y="18219"/>
                      <a:pt x="14694" y="18722"/>
                    </a:cubicBezTo>
                    <a:cubicBezTo>
                      <a:pt x="14600" y="18093"/>
                      <a:pt x="14474" y="17463"/>
                      <a:pt x="14317" y="16834"/>
                    </a:cubicBezTo>
                    <a:close/>
                  </a:path>
                </a:pathLst>
              </a:custGeom>
              <a:solidFill>
                <a:srgbClr val="83BB2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p:nvPr/>
            </p:nvSpPr>
            <p:spPr>
              <a:xfrm>
                <a:off x="2307175" y="3250775"/>
                <a:ext cx="637175" cy="1219275"/>
              </a:xfrm>
              <a:custGeom>
                <a:rect b="b" l="l" r="r" t="t"/>
                <a:pathLst>
                  <a:path extrusionOk="0" h="48771" w="25487">
                    <a:moveTo>
                      <a:pt x="252" y="12681"/>
                    </a:moveTo>
                    <a:cubicBezTo>
                      <a:pt x="1" y="13719"/>
                      <a:pt x="630" y="14758"/>
                      <a:pt x="1668" y="15009"/>
                    </a:cubicBezTo>
                    <a:cubicBezTo>
                      <a:pt x="1731" y="15009"/>
                      <a:pt x="1794" y="15041"/>
                      <a:pt x="1889" y="15041"/>
                    </a:cubicBezTo>
                    <a:cubicBezTo>
                      <a:pt x="2203" y="16425"/>
                      <a:pt x="3871" y="16992"/>
                      <a:pt x="4941" y="16079"/>
                    </a:cubicBezTo>
                    <a:cubicBezTo>
                      <a:pt x="5192" y="16520"/>
                      <a:pt x="5633" y="16866"/>
                      <a:pt x="6136" y="16960"/>
                    </a:cubicBezTo>
                    <a:cubicBezTo>
                      <a:pt x="6482" y="17054"/>
                      <a:pt x="6891" y="17023"/>
                      <a:pt x="7237" y="16897"/>
                    </a:cubicBezTo>
                    <a:lnTo>
                      <a:pt x="7269" y="16929"/>
                    </a:lnTo>
                    <a:cubicBezTo>
                      <a:pt x="7395" y="17023"/>
                      <a:pt x="7584" y="17086"/>
                      <a:pt x="7741" y="17117"/>
                    </a:cubicBezTo>
                    <a:cubicBezTo>
                      <a:pt x="8779" y="17967"/>
                      <a:pt x="10321" y="17778"/>
                      <a:pt x="11107" y="16708"/>
                    </a:cubicBezTo>
                    <a:cubicBezTo>
                      <a:pt x="11737" y="17243"/>
                      <a:pt x="12618" y="17306"/>
                      <a:pt x="13310" y="16897"/>
                    </a:cubicBezTo>
                    <a:cubicBezTo>
                      <a:pt x="13404" y="16929"/>
                      <a:pt x="13499" y="16929"/>
                      <a:pt x="13593" y="16929"/>
                    </a:cubicBezTo>
                    <a:cubicBezTo>
                      <a:pt x="13845" y="17873"/>
                      <a:pt x="13971" y="18848"/>
                      <a:pt x="14034" y="19792"/>
                    </a:cubicBezTo>
                    <a:cubicBezTo>
                      <a:pt x="14065" y="20830"/>
                      <a:pt x="14065" y="21837"/>
                      <a:pt x="14034" y="22875"/>
                    </a:cubicBezTo>
                    <a:cubicBezTo>
                      <a:pt x="13908" y="22655"/>
                      <a:pt x="13750" y="22466"/>
                      <a:pt x="13562" y="22277"/>
                    </a:cubicBezTo>
                    <a:cubicBezTo>
                      <a:pt x="13121" y="21931"/>
                      <a:pt x="12618" y="21648"/>
                      <a:pt x="12083" y="21459"/>
                    </a:cubicBezTo>
                    <a:cubicBezTo>
                      <a:pt x="11548" y="21239"/>
                      <a:pt x="11076" y="20893"/>
                      <a:pt x="10730" y="20421"/>
                    </a:cubicBezTo>
                    <a:cubicBezTo>
                      <a:pt x="10667" y="20830"/>
                      <a:pt x="10824" y="21239"/>
                      <a:pt x="11139" y="21522"/>
                    </a:cubicBezTo>
                    <a:cubicBezTo>
                      <a:pt x="11391" y="21774"/>
                      <a:pt x="11705" y="21900"/>
                      <a:pt x="12020" y="22152"/>
                    </a:cubicBezTo>
                    <a:cubicBezTo>
                      <a:pt x="14034" y="23630"/>
                      <a:pt x="13656" y="26871"/>
                      <a:pt x="13688" y="28035"/>
                    </a:cubicBezTo>
                    <a:cubicBezTo>
                      <a:pt x="13971" y="36090"/>
                      <a:pt x="11548" y="43642"/>
                      <a:pt x="10887" y="45026"/>
                    </a:cubicBezTo>
                    <a:cubicBezTo>
                      <a:pt x="8465" y="48770"/>
                      <a:pt x="15450" y="48235"/>
                      <a:pt x="15827" y="47669"/>
                    </a:cubicBezTo>
                    <a:cubicBezTo>
                      <a:pt x="16740" y="46284"/>
                      <a:pt x="17274" y="41156"/>
                      <a:pt x="17369" y="40464"/>
                    </a:cubicBezTo>
                    <a:cubicBezTo>
                      <a:pt x="18061" y="32881"/>
                      <a:pt x="16582" y="27626"/>
                      <a:pt x="16047" y="25015"/>
                    </a:cubicBezTo>
                    <a:cubicBezTo>
                      <a:pt x="15544" y="22749"/>
                      <a:pt x="15450" y="20421"/>
                      <a:pt x="15764" y="18124"/>
                    </a:cubicBezTo>
                    <a:cubicBezTo>
                      <a:pt x="15859" y="17526"/>
                      <a:pt x="16016" y="16929"/>
                      <a:pt x="16236" y="16362"/>
                    </a:cubicBezTo>
                    <a:cubicBezTo>
                      <a:pt x="17274" y="16582"/>
                      <a:pt x="18281" y="15953"/>
                      <a:pt x="18533" y="14946"/>
                    </a:cubicBezTo>
                    <a:cubicBezTo>
                      <a:pt x="18564" y="14758"/>
                      <a:pt x="18596" y="14569"/>
                      <a:pt x="18564" y="14380"/>
                    </a:cubicBezTo>
                    <a:cubicBezTo>
                      <a:pt x="20421" y="15890"/>
                      <a:pt x="23221" y="15324"/>
                      <a:pt x="24354" y="13216"/>
                    </a:cubicBezTo>
                    <a:cubicBezTo>
                      <a:pt x="25486" y="11108"/>
                      <a:pt x="24417" y="8496"/>
                      <a:pt x="22120" y="7773"/>
                    </a:cubicBezTo>
                    <a:lnTo>
                      <a:pt x="21931" y="7741"/>
                    </a:lnTo>
                    <a:cubicBezTo>
                      <a:pt x="21994" y="6608"/>
                      <a:pt x="21302" y="5602"/>
                      <a:pt x="20232" y="5255"/>
                    </a:cubicBezTo>
                    <a:cubicBezTo>
                      <a:pt x="19949" y="5161"/>
                      <a:pt x="19666" y="5130"/>
                      <a:pt x="19351" y="5161"/>
                    </a:cubicBezTo>
                    <a:cubicBezTo>
                      <a:pt x="19445" y="5004"/>
                      <a:pt x="19540" y="4815"/>
                      <a:pt x="19571" y="4626"/>
                    </a:cubicBezTo>
                    <a:cubicBezTo>
                      <a:pt x="18124" y="3431"/>
                      <a:pt x="16834" y="2015"/>
                      <a:pt x="15733" y="473"/>
                    </a:cubicBezTo>
                    <a:cubicBezTo>
                      <a:pt x="14789" y="253"/>
                      <a:pt x="13845" y="756"/>
                      <a:pt x="13499" y="1669"/>
                    </a:cubicBezTo>
                    <a:cubicBezTo>
                      <a:pt x="12051" y="1763"/>
                      <a:pt x="10604" y="1228"/>
                      <a:pt x="9534" y="253"/>
                    </a:cubicBezTo>
                    <a:cubicBezTo>
                      <a:pt x="8496" y="1"/>
                      <a:pt x="7458" y="630"/>
                      <a:pt x="7237" y="1669"/>
                    </a:cubicBezTo>
                    <a:cubicBezTo>
                      <a:pt x="7237" y="1700"/>
                      <a:pt x="7206" y="1732"/>
                      <a:pt x="7206" y="1794"/>
                    </a:cubicBezTo>
                    <a:cubicBezTo>
                      <a:pt x="5790" y="1983"/>
                      <a:pt x="5066" y="3588"/>
                      <a:pt x="5884" y="4784"/>
                    </a:cubicBezTo>
                    <a:cubicBezTo>
                      <a:pt x="5444" y="4941"/>
                      <a:pt x="5098" y="5318"/>
                      <a:pt x="4972" y="5759"/>
                    </a:cubicBezTo>
                    <a:cubicBezTo>
                      <a:pt x="4972" y="5822"/>
                      <a:pt x="4941" y="5885"/>
                      <a:pt x="4941" y="5979"/>
                    </a:cubicBezTo>
                    <a:cubicBezTo>
                      <a:pt x="3588" y="6262"/>
                      <a:pt x="3021" y="7867"/>
                      <a:pt x="3839" y="8968"/>
                    </a:cubicBezTo>
                    <a:cubicBezTo>
                      <a:pt x="2927" y="10447"/>
                      <a:pt x="1700" y="11706"/>
                      <a:pt x="284" y="12681"/>
                    </a:cubicBezTo>
                    <a:close/>
                    <a:moveTo>
                      <a:pt x="14317" y="16834"/>
                    </a:moveTo>
                    <a:cubicBezTo>
                      <a:pt x="14757" y="16677"/>
                      <a:pt x="15135" y="16331"/>
                      <a:pt x="15355" y="15890"/>
                    </a:cubicBezTo>
                    <a:lnTo>
                      <a:pt x="15450" y="15985"/>
                    </a:lnTo>
                    <a:cubicBezTo>
                      <a:pt x="15324" y="16425"/>
                      <a:pt x="15198" y="16834"/>
                      <a:pt x="15072" y="17275"/>
                    </a:cubicBezTo>
                    <a:cubicBezTo>
                      <a:pt x="14946" y="17715"/>
                      <a:pt x="14789" y="18219"/>
                      <a:pt x="14694" y="18722"/>
                    </a:cubicBezTo>
                    <a:cubicBezTo>
                      <a:pt x="14600" y="18093"/>
                      <a:pt x="14474" y="17463"/>
                      <a:pt x="14317" y="16834"/>
                    </a:cubicBezTo>
                    <a:close/>
                  </a:path>
                </a:pathLst>
              </a:custGeom>
              <a:gradFill>
                <a:gsLst>
                  <a:gs pos="0">
                    <a:schemeClr val="accent4"/>
                  </a:gs>
                  <a:gs pos="100000">
                    <a:schemeClr val="lt2"/>
                  </a:gs>
                </a:gsLst>
                <a:lin ang="5400012"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9"/>
              <p:cNvSpPr/>
              <p:nvPr/>
            </p:nvSpPr>
            <p:spPr>
              <a:xfrm>
                <a:off x="2565175" y="3992550"/>
                <a:ext cx="85775" cy="425575"/>
              </a:xfrm>
              <a:custGeom>
                <a:rect b="b" l="l" r="r" t="t"/>
                <a:pathLst>
                  <a:path extrusionOk="0" h="17023" w="3431">
                    <a:moveTo>
                      <a:pt x="3399" y="1"/>
                    </a:moveTo>
                    <a:cubicBezTo>
                      <a:pt x="3336" y="7426"/>
                      <a:pt x="1165" y="14065"/>
                      <a:pt x="567" y="15386"/>
                    </a:cubicBezTo>
                    <a:cubicBezTo>
                      <a:pt x="127" y="16047"/>
                      <a:pt x="1" y="16582"/>
                      <a:pt x="64" y="17023"/>
                    </a:cubicBezTo>
                    <a:cubicBezTo>
                      <a:pt x="158" y="16613"/>
                      <a:pt x="316" y="16204"/>
                      <a:pt x="567" y="15890"/>
                    </a:cubicBezTo>
                    <a:cubicBezTo>
                      <a:pt x="1197" y="14537"/>
                      <a:pt x="3430" y="7615"/>
                      <a:pt x="3399" y="1"/>
                    </a:cubicBezTo>
                    <a:close/>
                  </a:path>
                </a:pathLst>
              </a:custGeom>
              <a:solidFill>
                <a:srgbClr val="83BB2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p:nvPr/>
            </p:nvSpPr>
            <p:spPr>
              <a:xfrm>
                <a:off x="2649350" y="3931975"/>
                <a:ext cx="25" cy="18125"/>
              </a:xfrm>
              <a:custGeom>
                <a:rect b="b" l="l" r="r" t="t"/>
                <a:pathLst>
                  <a:path extrusionOk="0" h="725" w="1">
                    <a:moveTo>
                      <a:pt x="1" y="724"/>
                    </a:moveTo>
                    <a:lnTo>
                      <a:pt x="1" y="1"/>
                    </a:lnTo>
                    <a:cubicBezTo>
                      <a:pt x="1" y="284"/>
                      <a:pt x="1" y="536"/>
                      <a:pt x="1" y="724"/>
                    </a:cubicBezTo>
                    <a:close/>
                  </a:path>
                </a:pathLst>
              </a:custGeom>
              <a:solidFill>
                <a:srgbClr val="83BB2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
              <p:cNvSpPr/>
              <p:nvPr/>
            </p:nvSpPr>
            <p:spPr>
              <a:xfrm>
                <a:off x="2308750" y="3531600"/>
                <a:ext cx="49575" cy="54300"/>
              </a:xfrm>
              <a:custGeom>
                <a:rect b="b" l="l" r="r" t="t"/>
                <a:pathLst>
                  <a:path extrusionOk="0" h="2172" w="1983">
                    <a:moveTo>
                      <a:pt x="189" y="1983"/>
                    </a:moveTo>
                    <a:cubicBezTo>
                      <a:pt x="410" y="1133"/>
                      <a:pt x="1133" y="536"/>
                      <a:pt x="1983" y="504"/>
                    </a:cubicBezTo>
                    <a:cubicBezTo>
                      <a:pt x="1951" y="347"/>
                      <a:pt x="1920" y="158"/>
                      <a:pt x="1951" y="1"/>
                    </a:cubicBezTo>
                    <a:cubicBezTo>
                      <a:pt x="819" y="64"/>
                      <a:pt x="1" y="1070"/>
                      <a:pt x="158" y="2172"/>
                    </a:cubicBezTo>
                    <a:cubicBezTo>
                      <a:pt x="158" y="2109"/>
                      <a:pt x="189" y="2046"/>
                      <a:pt x="189" y="1983"/>
                    </a:cubicBezTo>
                    <a:close/>
                  </a:path>
                </a:pathLst>
              </a:custGeom>
              <a:solidFill>
                <a:srgbClr val="83BB2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a:off x="2695750" y="3773100"/>
                <a:ext cx="50375" cy="394875"/>
              </a:xfrm>
              <a:custGeom>
                <a:rect b="b" l="l" r="r" t="t"/>
                <a:pathLst>
                  <a:path extrusionOk="0" h="15795" w="2015">
                    <a:moveTo>
                      <a:pt x="32" y="0"/>
                    </a:moveTo>
                    <a:cubicBezTo>
                      <a:pt x="1" y="1573"/>
                      <a:pt x="158" y="3115"/>
                      <a:pt x="504" y="4657"/>
                    </a:cubicBezTo>
                    <a:cubicBezTo>
                      <a:pt x="913" y="6733"/>
                      <a:pt x="1952" y="10509"/>
                      <a:pt x="1983" y="15795"/>
                    </a:cubicBezTo>
                    <a:cubicBezTo>
                      <a:pt x="2015" y="10257"/>
                      <a:pt x="945" y="6293"/>
                      <a:pt x="504" y="4153"/>
                    </a:cubicBezTo>
                    <a:cubicBezTo>
                      <a:pt x="221" y="2769"/>
                      <a:pt x="64" y="1384"/>
                      <a:pt x="32" y="0"/>
                    </a:cubicBezTo>
                    <a:close/>
                  </a:path>
                </a:pathLst>
              </a:custGeom>
              <a:solidFill>
                <a:srgbClr val="83BB2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a:off x="2356725" y="3475750"/>
                <a:ext cx="46450" cy="53525"/>
              </a:xfrm>
              <a:custGeom>
                <a:rect b="b" l="l" r="r" t="t"/>
                <a:pathLst>
                  <a:path extrusionOk="0" h="2141" w="1858">
                    <a:moveTo>
                      <a:pt x="64" y="1951"/>
                    </a:moveTo>
                    <a:cubicBezTo>
                      <a:pt x="284" y="1133"/>
                      <a:pt x="1008" y="536"/>
                      <a:pt x="1857" y="473"/>
                    </a:cubicBezTo>
                    <a:cubicBezTo>
                      <a:pt x="1731" y="347"/>
                      <a:pt x="1669" y="189"/>
                      <a:pt x="1606" y="1"/>
                    </a:cubicBezTo>
                    <a:cubicBezTo>
                      <a:pt x="850" y="158"/>
                      <a:pt x="253" y="693"/>
                      <a:pt x="64" y="1448"/>
                    </a:cubicBezTo>
                    <a:cubicBezTo>
                      <a:pt x="32" y="1668"/>
                      <a:pt x="1" y="1889"/>
                      <a:pt x="32" y="2140"/>
                    </a:cubicBezTo>
                    <a:cubicBezTo>
                      <a:pt x="64" y="2077"/>
                      <a:pt x="64" y="2014"/>
                      <a:pt x="64" y="1951"/>
                    </a:cubicBezTo>
                    <a:close/>
                  </a:path>
                </a:pathLst>
              </a:custGeom>
              <a:solidFill>
                <a:srgbClr val="83BB2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
              <p:cNvSpPr/>
              <p:nvPr/>
            </p:nvSpPr>
            <p:spPr>
              <a:xfrm>
                <a:off x="2665075" y="3661400"/>
                <a:ext cx="28350" cy="70800"/>
              </a:xfrm>
              <a:custGeom>
                <a:rect b="b" l="l" r="r" t="t"/>
                <a:pathLst>
                  <a:path extrusionOk="0" h="2832" w="1134">
                    <a:moveTo>
                      <a:pt x="378" y="2832"/>
                    </a:moveTo>
                    <a:cubicBezTo>
                      <a:pt x="504" y="2329"/>
                      <a:pt x="630" y="1857"/>
                      <a:pt x="756" y="1353"/>
                    </a:cubicBezTo>
                    <a:cubicBezTo>
                      <a:pt x="882" y="881"/>
                      <a:pt x="1008" y="504"/>
                      <a:pt x="1134" y="95"/>
                    </a:cubicBezTo>
                    <a:lnTo>
                      <a:pt x="1039" y="0"/>
                    </a:lnTo>
                    <a:lnTo>
                      <a:pt x="1008" y="63"/>
                    </a:lnTo>
                    <a:cubicBezTo>
                      <a:pt x="913" y="315"/>
                      <a:pt x="850" y="598"/>
                      <a:pt x="756" y="850"/>
                    </a:cubicBezTo>
                    <a:cubicBezTo>
                      <a:pt x="630" y="1322"/>
                      <a:pt x="504" y="1794"/>
                      <a:pt x="410" y="2297"/>
                    </a:cubicBezTo>
                    <a:cubicBezTo>
                      <a:pt x="315" y="1794"/>
                      <a:pt x="221" y="1322"/>
                      <a:pt x="95" y="850"/>
                    </a:cubicBezTo>
                    <a:cubicBezTo>
                      <a:pt x="64" y="881"/>
                      <a:pt x="32" y="881"/>
                      <a:pt x="1" y="913"/>
                    </a:cubicBezTo>
                    <a:cubicBezTo>
                      <a:pt x="158" y="1542"/>
                      <a:pt x="284" y="2171"/>
                      <a:pt x="378" y="2832"/>
                    </a:cubicBezTo>
                    <a:close/>
                  </a:path>
                </a:pathLst>
              </a:custGeom>
              <a:solidFill>
                <a:srgbClr val="83BB2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
              <p:cNvSpPr/>
              <p:nvPr/>
            </p:nvSpPr>
            <p:spPr>
              <a:xfrm>
                <a:off x="4087621" y="767500"/>
                <a:ext cx="1735275" cy="2681525"/>
              </a:xfrm>
              <a:custGeom>
                <a:rect b="b" l="l" r="r" t="t"/>
                <a:pathLst>
                  <a:path extrusionOk="0" h="107261" w="69411">
                    <a:moveTo>
                      <a:pt x="68215" y="17998"/>
                    </a:moveTo>
                    <a:cubicBezTo>
                      <a:pt x="68215" y="15418"/>
                      <a:pt x="66484" y="13121"/>
                      <a:pt x="63998" y="12429"/>
                    </a:cubicBezTo>
                    <a:cubicBezTo>
                      <a:pt x="66264" y="7143"/>
                      <a:pt x="60286" y="2108"/>
                      <a:pt x="55472" y="5286"/>
                    </a:cubicBezTo>
                    <a:cubicBezTo>
                      <a:pt x="53961" y="976"/>
                      <a:pt x="48329" y="0"/>
                      <a:pt x="45498" y="3587"/>
                    </a:cubicBezTo>
                    <a:cubicBezTo>
                      <a:pt x="43201" y="692"/>
                      <a:pt x="38827" y="661"/>
                      <a:pt x="36467" y="3493"/>
                    </a:cubicBezTo>
                    <a:cubicBezTo>
                      <a:pt x="34485" y="1101"/>
                      <a:pt x="30961" y="692"/>
                      <a:pt x="28476" y="2580"/>
                    </a:cubicBezTo>
                    <a:cubicBezTo>
                      <a:pt x="25644" y="409"/>
                      <a:pt x="21522" y="1290"/>
                      <a:pt x="19823" y="4468"/>
                    </a:cubicBezTo>
                    <a:cubicBezTo>
                      <a:pt x="16645" y="1982"/>
                      <a:pt x="11926" y="3430"/>
                      <a:pt x="10730" y="7331"/>
                    </a:cubicBezTo>
                    <a:cubicBezTo>
                      <a:pt x="9503" y="7552"/>
                      <a:pt x="8402" y="8181"/>
                      <a:pt x="7584" y="9125"/>
                    </a:cubicBezTo>
                    <a:cubicBezTo>
                      <a:pt x="1983" y="12019"/>
                      <a:pt x="441" y="19319"/>
                      <a:pt x="4406" y="24228"/>
                    </a:cubicBezTo>
                    <a:cubicBezTo>
                      <a:pt x="1071" y="26650"/>
                      <a:pt x="1" y="31150"/>
                      <a:pt x="1920" y="34799"/>
                    </a:cubicBezTo>
                    <a:cubicBezTo>
                      <a:pt x="3839" y="38449"/>
                      <a:pt x="8118" y="40148"/>
                      <a:pt x="12020" y="38795"/>
                    </a:cubicBezTo>
                    <a:cubicBezTo>
                      <a:pt x="12555" y="44648"/>
                      <a:pt x="19099" y="47825"/>
                      <a:pt x="24039" y="44648"/>
                    </a:cubicBezTo>
                    <a:cubicBezTo>
                      <a:pt x="26179" y="49525"/>
                      <a:pt x="33258" y="49178"/>
                      <a:pt x="34863" y="44081"/>
                    </a:cubicBezTo>
                    <a:cubicBezTo>
                      <a:pt x="37002" y="46473"/>
                      <a:pt x="40684" y="46661"/>
                      <a:pt x="43075" y="44490"/>
                    </a:cubicBezTo>
                    <a:cubicBezTo>
                      <a:pt x="46630" y="47888"/>
                      <a:pt x="49305" y="52325"/>
                      <a:pt x="51098" y="56950"/>
                    </a:cubicBezTo>
                    <a:cubicBezTo>
                      <a:pt x="52199" y="59782"/>
                      <a:pt x="53080" y="62708"/>
                      <a:pt x="53773" y="65666"/>
                    </a:cubicBezTo>
                    <a:cubicBezTo>
                      <a:pt x="53112" y="65099"/>
                      <a:pt x="52388" y="64627"/>
                      <a:pt x="51570" y="64281"/>
                    </a:cubicBezTo>
                    <a:cubicBezTo>
                      <a:pt x="49619" y="63463"/>
                      <a:pt x="47480" y="63243"/>
                      <a:pt x="45403" y="62928"/>
                    </a:cubicBezTo>
                    <a:cubicBezTo>
                      <a:pt x="43327" y="62614"/>
                      <a:pt x="41187" y="62142"/>
                      <a:pt x="39457" y="60946"/>
                    </a:cubicBezTo>
                    <a:cubicBezTo>
                      <a:pt x="39519" y="62267"/>
                      <a:pt x="40715" y="63306"/>
                      <a:pt x="41942" y="63778"/>
                    </a:cubicBezTo>
                    <a:cubicBezTo>
                      <a:pt x="43169" y="64281"/>
                      <a:pt x="44491" y="64501"/>
                      <a:pt x="45749" y="64910"/>
                    </a:cubicBezTo>
                    <a:cubicBezTo>
                      <a:pt x="54559" y="67742"/>
                      <a:pt x="56321" y="77087"/>
                      <a:pt x="57265" y="80454"/>
                    </a:cubicBezTo>
                    <a:cubicBezTo>
                      <a:pt x="58461" y="84890"/>
                      <a:pt x="60034" y="89201"/>
                      <a:pt x="61009" y="93668"/>
                    </a:cubicBezTo>
                    <a:cubicBezTo>
                      <a:pt x="61985" y="98136"/>
                      <a:pt x="62362" y="102824"/>
                      <a:pt x="61198" y="107261"/>
                    </a:cubicBezTo>
                    <a:cubicBezTo>
                      <a:pt x="63212" y="106946"/>
                      <a:pt x="64722" y="105153"/>
                      <a:pt x="65288" y="103202"/>
                    </a:cubicBezTo>
                    <a:cubicBezTo>
                      <a:pt x="65855" y="101251"/>
                      <a:pt x="65666" y="99175"/>
                      <a:pt x="65477" y="97161"/>
                    </a:cubicBezTo>
                    <a:cubicBezTo>
                      <a:pt x="64659" y="88477"/>
                      <a:pt x="69410" y="76521"/>
                      <a:pt x="63243" y="70322"/>
                    </a:cubicBezTo>
                    <a:cubicBezTo>
                      <a:pt x="58807" y="65886"/>
                      <a:pt x="56478" y="54213"/>
                      <a:pt x="56007" y="51066"/>
                    </a:cubicBezTo>
                    <a:cubicBezTo>
                      <a:pt x="55629" y="48392"/>
                      <a:pt x="56416" y="45686"/>
                      <a:pt x="56604" y="42949"/>
                    </a:cubicBezTo>
                    <a:cubicBezTo>
                      <a:pt x="56699" y="41470"/>
                      <a:pt x="56604" y="39991"/>
                      <a:pt x="56321" y="38544"/>
                    </a:cubicBezTo>
                    <a:cubicBezTo>
                      <a:pt x="58115" y="36845"/>
                      <a:pt x="59247" y="34579"/>
                      <a:pt x="59436" y="32125"/>
                    </a:cubicBezTo>
                    <a:cubicBezTo>
                      <a:pt x="64691" y="33289"/>
                      <a:pt x="68529" y="27342"/>
                      <a:pt x="65351" y="23032"/>
                    </a:cubicBezTo>
                    <a:cubicBezTo>
                      <a:pt x="67113" y="21994"/>
                      <a:pt x="68215" y="20074"/>
                      <a:pt x="68215" y="17998"/>
                    </a:cubicBezTo>
                    <a:close/>
                    <a:moveTo>
                      <a:pt x="52797" y="49084"/>
                    </a:moveTo>
                    <a:cubicBezTo>
                      <a:pt x="52671" y="50531"/>
                      <a:pt x="52671" y="51979"/>
                      <a:pt x="52734" y="53426"/>
                    </a:cubicBezTo>
                    <a:cubicBezTo>
                      <a:pt x="51161" y="50563"/>
                      <a:pt x="49399" y="47825"/>
                      <a:pt x="47165" y="45466"/>
                    </a:cubicBezTo>
                    <a:cubicBezTo>
                      <a:pt x="46284" y="44522"/>
                      <a:pt x="45340" y="43672"/>
                      <a:pt x="44302" y="42917"/>
                    </a:cubicBezTo>
                    <a:cubicBezTo>
                      <a:pt x="44774" y="42068"/>
                      <a:pt x="44994" y="41124"/>
                      <a:pt x="44994" y="40180"/>
                    </a:cubicBezTo>
                    <a:lnTo>
                      <a:pt x="44994" y="40117"/>
                    </a:lnTo>
                    <a:cubicBezTo>
                      <a:pt x="47606" y="41438"/>
                      <a:pt x="50689" y="41564"/>
                      <a:pt x="53395" y="40431"/>
                    </a:cubicBezTo>
                    <a:cubicBezTo>
                      <a:pt x="53332" y="43326"/>
                      <a:pt x="52955" y="46221"/>
                      <a:pt x="52797" y="49084"/>
                    </a:cubicBezTo>
                    <a:close/>
                  </a:path>
                </a:pathLst>
              </a:custGeom>
              <a:gradFill>
                <a:gsLst>
                  <a:gs pos="0">
                    <a:schemeClr val="accent4"/>
                  </a:gs>
                  <a:gs pos="100000">
                    <a:schemeClr val="lt2"/>
                  </a:gs>
                </a:gsLst>
                <a:lin ang="540070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9"/>
            <p:cNvGrpSpPr/>
            <p:nvPr/>
          </p:nvGrpSpPr>
          <p:grpSpPr>
            <a:xfrm>
              <a:off x="1060022" y="368023"/>
              <a:ext cx="855710" cy="901134"/>
              <a:chOff x="6122655" y="1245870"/>
              <a:chExt cx="559800" cy="589516"/>
            </a:xfrm>
          </p:grpSpPr>
          <p:sp>
            <p:nvSpPr>
              <p:cNvPr id="204" name="Google Shape;204;p9"/>
              <p:cNvSpPr/>
              <p:nvPr/>
            </p:nvSpPr>
            <p:spPr>
              <a:xfrm>
                <a:off x="6122655" y="1245870"/>
                <a:ext cx="559800" cy="589516"/>
              </a:xfrm>
              <a:custGeom>
                <a:rect b="b" l="l" r="r" t="t"/>
                <a:pathLst>
                  <a:path extrusionOk="0" h="34955" w="33193">
                    <a:moveTo>
                      <a:pt x="16597" y="0"/>
                    </a:moveTo>
                    <a:cubicBezTo>
                      <a:pt x="18846" y="7173"/>
                      <a:pt x="21490" y="7265"/>
                      <a:pt x="26840" y="3344"/>
                    </a:cubicBezTo>
                    <a:cubicBezTo>
                      <a:pt x="24439" y="10486"/>
                      <a:pt x="26567" y="12067"/>
                      <a:pt x="33193" y="12067"/>
                    </a:cubicBezTo>
                    <a:cubicBezTo>
                      <a:pt x="27083" y="16444"/>
                      <a:pt x="27813" y="18967"/>
                      <a:pt x="33193" y="22888"/>
                    </a:cubicBezTo>
                    <a:cubicBezTo>
                      <a:pt x="25655" y="22797"/>
                      <a:pt x="24804" y="25289"/>
                      <a:pt x="26840" y="31611"/>
                    </a:cubicBezTo>
                    <a:cubicBezTo>
                      <a:pt x="20822" y="27113"/>
                      <a:pt x="18633" y="28602"/>
                      <a:pt x="16597" y="34955"/>
                    </a:cubicBezTo>
                    <a:cubicBezTo>
                      <a:pt x="14347" y="27782"/>
                      <a:pt x="11703" y="27690"/>
                      <a:pt x="6323" y="31611"/>
                    </a:cubicBezTo>
                    <a:cubicBezTo>
                      <a:pt x="8724" y="24468"/>
                      <a:pt x="6627" y="22888"/>
                      <a:pt x="1" y="22888"/>
                    </a:cubicBezTo>
                    <a:cubicBezTo>
                      <a:pt x="6110" y="18511"/>
                      <a:pt x="5381" y="15988"/>
                      <a:pt x="1" y="12067"/>
                    </a:cubicBezTo>
                    <a:cubicBezTo>
                      <a:pt x="7508" y="12158"/>
                      <a:pt x="8390" y="9666"/>
                      <a:pt x="6323" y="3344"/>
                    </a:cubicBezTo>
                    <a:cubicBezTo>
                      <a:pt x="12372" y="7842"/>
                      <a:pt x="14530" y="6353"/>
                      <a:pt x="16597" y="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a:off x="6233897" y="1371970"/>
                <a:ext cx="337317" cy="337317"/>
              </a:xfrm>
              <a:custGeom>
                <a:rect b="b" l="l" r="r" t="t"/>
                <a:pathLst>
                  <a:path extrusionOk="0" h="20001" w="20001">
                    <a:moveTo>
                      <a:pt x="20001" y="10000"/>
                    </a:moveTo>
                    <a:cubicBezTo>
                      <a:pt x="20001" y="15532"/>
                      <a:pt x="15533" y="20001"/>
                      <a:pt x="10001" y="20001"/>
                    </a:cubicBezTo>
                    <a:cubicBezTo>
                      <a:pt x="4469" y="20001"/>
                      <a:pt x="1" y="15532"/>
                      <a:pt x="1" y="10000"/>
                    </a:cubicBezTo>
                    <a:cubicBezTo>
                      <a:pt x="1" y="4468"/>
                      <a:pt x="4469" y="0"/>
                      <a:pt x="10001" y="0"/>
                    </a:cubicBezTo>
                    <a:cubicBezTo>
                      <a:pt x="15533" y="0"/>
                      <a:pt x="20001" y="4468"/>
                      <a:pt x="20001" y="10000"/>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a:off x="6291305" y="1429378"/>
                <a:ext cx="222500" cy="222500"/>
              </a:xfrm>
              <a:custGeom>
                <a:rect b="b" l="l" r="r" t="t"/>
                <a:pathLst>
                  <a:path extrusionOk="0" h="13193" w="13193">
                    <a:moveTo>
                      <a:pt x="13193" y="6596"/>
                    </a:moveTo>
                    <a:cubicBezTo>
                      <a:pt x="13193" y="10244"/>
                      <a:pt x="10244" y="13192"/>
                      <a:pt x="6597" y="13192"/>
                    </a:cubicBezTo>
                    <a:cubicBezTo>
                      <a:pt x="2949" y="13192"/>
                      <a:pt x="1" y="10244"/>
                      <a:pt x="1" y="6596"/>
                    </a:cubicBezTo>
                    <a:cubicBezTo>
                      <a:pt x="1" y="2949"/>
                      <a:pt x="2949" y="1"/>
                      <a:pt x="6597" y="1"/>
                    </a:cubicBezTo>
                    <a:cubicBezTo>
                      <a:pt x="10244" y="1"/>
                      <a:pt x="13193" y="2949"/>
                      <a:pt x="13193" y="6596"/>
                    </a:cubicBezTo>
                    <a:close/>
                  </a:path>
                </a:pathLst>
              </a:custGeom>
              <a:solidFill>
                <a:srgbClr val="FAC500"/>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7" name="Google Shape;207;p9"/>
          <p:cNvSpPr/>
          <p:nvPr/>
        </p:nvSpPr>
        <p:spPr>
          <a:xfrm>
            <a:off x="-686673" y="4069388"/>
            <a:ext cx="3776696" cy="1213883"/>
          </a:xfrm>
          <a:custGeom>
            <a:rect b="b" l="l" r="r" t="t"/>
            <a:pathLst>
              <a:path extrusionOk="0" h="50822" w="158120">
                <a:moveTo>
                  <a:pt x="27509" y="38238"/>
                </a:moveTo>
                <a:cubicBezTo>
                  <a:pt x="40123" y="35229"/>
                  <a:pt x="53406" y="36597"/>
                  <a:pt x="65108" y="42159"/>
                </a:cubicBezTo>
                <a:cubicBezTo>
                  <a:pt x="82890" y="50639"/>
                  <a:pt x="103498" y="50822"/>
                  <a:pt x="121432" y="42676"/>
                </a:cubicBezTo>
                <a:cubicBezTo>
                  <a:pt x="139335" y="34560"/>
                  <a:pt x="152770" y="18937"/>
                  <a:pt x="158119" y="0"/>
                </a:cubicBezTo>
                <a:cubicBezTo>
                  <a:pt x="144836" y="11763"/>
                  <a:pt x="125596" y="21551"/>
                  <a:pt x="101158" y="14894"/>
                </a:cubicBezTo>
                <a:cubicBezTo>
                  <a:pt x="56294" y="2645"/>
                  <a:pt x="16050" y="25745"/>
                  <a:pt x="1" y="36961"/>
                </a:cubicBezTo>
                <a:cubicBezTo>
                  <a:pt x="8876" y="39971"/>
                  <a:pt x="18390" y="40396"/>
                  <a:pt x="27509"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9"/>
          <p:cNvSpPr/>
          <p:nvPr/>
        </p:nvSpPr>
        <p:spPr>
          <a:xfrm rot="-378995">
            <a:off x="-512174" y="3794225"/>
            <a:ext cx="5930748" cy="1906511"/>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gradFill>
            <a:gsLst>
              <a:gs pos="0">
                <a:schemeClr val="accent4"/>
              </a:gs>
              <a:gs pos="100000">
                <a:schemeClr val="l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9"/>
          <p:cNvSpPr/>
          <p:nvPr/>
        </p:nvSpPr>
        <p:spPr>
          <a:xfrm flipH="1" rot="-9153766">
            <a:off x="-472470" y="4433091"/>
            <a:ext cx="2432850" cy="1222181"/>
          </a:xfrm>
          <a:custGeom>
            <a:rect b="b" l="l" r="r" t="t"/>
            <a:pathLst>
              <a:path extrusionOk="0" h="26780" w="58938">
                <a:moveTo>
                  <a:pt x="53527" y="21916"/>
                </a:moveTo>
                <a:cubicBezTo>
                  <a:pt x="55320" y="21490"/>
                  <a:pt x="57144" y="21156"/>
                  <a:pt x="58937" y="20883"/>
                </a:cubicBezTo>
                <a:cubicBezTo>
                  <a:pt x="41551" y="8694"/>
                  <a:pt x="21186" y="1490"/>
                  <a:pt x="0" y="1"/>
                </a:cubicBezTo>
                <a:cubicBezTo>
                  <a:pt x="11368" y="18451"/>
                  <a:pt x="33435" y="26779"/>
                  <a:pt x="53527" y="21916"/>
                </a:cubicBezTo>
                <a:close/>
              </a:path>
            </a:pathLst>
          </a:custGeom>
          <a:gradFill>
            <a:gsLst>
              <a:gs pos="0">
                <a:schemeClr val="accent1"/>
              </a:gs>
              <a:gs pos="100000">
                <a:schemeClr val="accent2"/>
              </a:gs>
            </a:gsLst>
            <a:lin ang="0" scaled="0"/>
          </a:gra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9"/>
          <p:cNvSpPr/>
          <p:nvPr/>
        </p:nvSpPr>
        <p:spPr>
          <a:xfrm flipH="1">
            <a:off x="3647936" y="-412900"/>
            <a:ext cx="6268289" cy="6048877"/>
          </a:xfrm>
          <a:custGeom>
            <a:rect b="b" l="l" r="r" t="t"/>
            <a:pathLst>
              <a:path extrusionOk="0" h="228929" w="237233">
                <a:moveTo>
                  <a:pt x="207323" y="16584"/>
                </a:moveTo>
                <a:cubicBezTo>
                  <a:pt x="219713" y="25774"/>
                  <a:pt x="229802" y="50132"/>
                  <a:pt x="230677" y="67814"/>
                </a:cubicBezTo>
                <a:cubicBezTo>
                  <a:pt x="231552" y="85496"/>
                  <a:pt x="211658" y="102836"/>
                  <a:pt x="212572" y="122678"/>
                </a:cubicBezTo>
                <a:cubicBezTo>
                  <a:pt x="213487" y="142521"/>
                  <a:pt x="236536" y="171039"/>
                  <a:pt x="236164" y="186869"/>
                </a:cubicBezTo>
                <a:cubicBezTo>
                  <a:pt x="235792" y="202699"/>
                  <a:pt x="245963" y="213671"/>
                  <a:pt x="210341" y="217660"/>
                </a:cubicBezTo>
                <a:cubicBezTo>
                  <a:pt x="174719" y="221649"/>
                  <a:pt x="54436" y="244498"/>
                  <a:pt x="22432" y="210802"/>
                </a:cubicBezTo>
                <a:cubicBezTo>
                  <a:pt x="-9572" y="177106"/>
                  <a:pt x="-4000" y="48507"/>
                  <a:pt x="18317" y="15486"/>
                </a:cubicBezTo>
                <a:cubicBezTo>
                  <a:pt x="40635" y="-17535"/>
                  <a:pt x="124836" y="12493"/>
                  <a:pt x="156337" y="12676"/>
                </a:cubicBezTo>
                <a:cubicBezTo>
                  <a:pt x="187838" y="12859"/>
                  <a:pt x="194933" y="7394"/>
                  <a:pt x="207323" y="16584"/>
                </a:cubicBezTo>
                <a:close/>
              </a:path>
            </a:pathLst>
          </a:custGeom>
          <a:solidFill>
            <a:schemeClr val="lt1"/>
          </a:solidFill>
          <a:ln>
            <a:noFill/>
          </a:ln>
          <a:effectLst>
            <a:outerShdw blurRad="57150" rotWithShape="0" algn="bl" dir="1020000" dist="19050">
              <a:srgbClr val="000000">
                <a:alpha val="27000"/>
              </a:srgbClr>
            </a:outerShdw>
          </a:effectLst>
        </p:spPr>
      </p:sp>
      <p:sp>
        <p:nvSpPr>
          <p:cNvPr id="211" name="Google Shape;211;p9"/>
          <p:cNvSpPr/>
          <p:nvPr/>
        </p:nvSpPr>
        <p:spPr>
          <a:xfrm>
            <a:off x="486450" y="117550"/>
            <a:ext cx="1559956" cy="657280"/>
          </a:xfrm>
          <a:custGeom>
            <a:rect b="b" l="l" r="r" t="t"/>
            <a:pathLst>
              <a:path extrusionOk="0" h="18905" w="44865">
                <a:moveTo>
                  <a:pt x="19378" y="0"/>
                </a:moveTo>
                <a:cubicBezTo>
                  <a:pt x="17350" y="0"/>
                  <a:pt x="15515" y="1302"/>
                  <a:pt x="14864" y="3281"/>
                </a:cubicBezTo>
                <a:lnTo>
                  <a:pt x="14834" y="3281"/>
                </a:lnTo>
                <a:cubicBezTo>
                  <a:pt x="13375" y="3281"/>
                  <a:pt x="12098" y="4284"/>
                  <a:pt x="11794" y="5713"/>
                </a:cubicBezTo>
                <a:cubicBezTo>
                  <a:pt x="11554" y="5675"/>
                  <a:pt x="11314" y="5656"/>
                  <a:pt x="11077" y="5656"/>
                </a:cubicBezTo>
                <a:cubicBezTo>
                  <a:pt x="9210" y="5656"/>
                  <a:pt x="7480" y="6790"/>
                  <a:pt x="6779" y="8570"/>
                </a:cubicBezTo>
                <a:cubicBezTo>
                  <a:pt x="4773" y="9117"/>
                  <a:pt x="3314" y="10849"/>
                  <a:pt x="3071" y="12916"/>
                </a:cubicBezTo>
                <a:cubicBezTo>
                  <a:pt x="1" y="14345"/>
                  <a:pt x="1034" y="18904"/>
                  <a:pt x="4408" y="18904"/>
                </a:cubicBezTo>
                <a:lnTo>
                  <a:pt x="40549" y="18904"/>
                </a:lnTo>
                <a:cubicBezTo>
                  <a:pt x="43649" y="18904"/>
                  <a:pt x="44865" y="14892"/>
                  <a:pt x="42312" y="13159"/>
                </a:cubicBezTo>
                <a:lnTo>
                  <a:pt x="42342" y="13159"/>
                </a:lnTo>
                <a:cubicBezTo>
                  <a:pt x="42160" y="10485"/>
                  <a:pt x="39941" y="8387"/>
                  <a:pt x="37236" y="8387"/>
                </a:cubicBezTo>
                <a:lnTo>
                  <a:pt x="36932" y="8387"/>
                </a:lnTo>
                <a:cubicBezTo>
                  <a:pt x="36445" y="7779"/>
                  <a:pt x="35777" y="7354"/>
                  <a:pt x="35047" y="7111"/>
                </a:cubicBezTo>
                <a:lnTo>
                  <a:pt x="35047" y="6928"/>
                </a:lnTo>
                <a:cubicBezTo>
                  <a:pt x="35047" y="5591"/>
                  <a:pt x="34014" y="4497"/>
                  <a:pt x="32707" y="4406"/>
                </a:cubicBezTo>
                <a:cubicBezTo>
                  <a:pt x="32051" y="2915"/>
                  <a:pt x="30738" y="2233"/>
                  <a:pt x="29427" y="2233"/>
                </a:cubicBezTo>
                <a:cubicBezTo>
                  <a:pt x="27637" y="2233"/>
                  <a:pt x="25851" y="3502"/>
                  <a:pt x="25746" y="5713"/>
                </a:cubicBezTo>
                <a:cubicBezTo>
                  <a:pt x="25412" y="5439"/>
                  <a:pt x="24986" y="5317"/>
                  <a:pt x="24561" y="5317"/>
                </a:cubicBezTo>
                <a:cubicBezTo>
                  <a:pt x="24409" y="5317"/>
                  <a:pt x="24257" y="5348"/>
                  <a:pt x="24105" y="5378"/>
                </a:cubicBezTo>
                <a:cubicBezTo>
                  <a:pt x="24105" y="5165"/>
                  <a:pt x="24135" y="4953"/>
                  <a:pt x="24135" y="4740"/>
                </a:cubicBezTo>
                <a:cubicBezTo>
                  <a:pt x="24135" y="2399"/>
                  <a:pt x="22433" y="424"/>
                  <a:pt x="20123" y="59"/>
                </a:cubicBezTo>
                <a:cubicBezTo>
                  <a:pt x="19873" y="19"/>
                  <a:pt x="19624" y="0"/>
                  <a:pt x="19378" y="0"/>
                </a:cubicBezTo>
                <a:close/>
              </a:path>
            </a:pathLst>
          </a:cu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9"/>
          <p:cNvSpPr txBox="1"/>
          <p:nvPr>
            <p:ph type="title"/>
          </p:nvPr>
        </p:nvSpPr>
        <p:spPr>
          <a:xfrm>
            <a:off x="4401525" y="1603025"/>
            <a:ext cx="4035900" cy="657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sz="45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213" name="Google Shape;213;p9"/>
          <p:cNvSpPr txBox="1"/>
          <p:nvPr>
            <p:ph idx="1" type="subTitle"/>
          </p:nvPr>
        </p:nvSpPr>
        <p:spPr>
          <a:xfrm>
            <a:off x="4401525" y="2260375"/>
            <a:ext cx="4035900" cy="1280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4" name="Shape 214"/>
        <p:cNvGrpSpPr/>
        <p:nvPr/>
      </p:nvGrpSpPr>
      <p:grpSpPr>
        <a:xfrm>
          <a:off x="0" y="0"/>
          <a:ext cx="0" cy="0"/>
          <a:chOff x="0" y="0"/>
          <a:chExt cx="0" cy="0"/>
        </a:xfrm>
      </p:grpSpPr>
      <p:sp>
        <p:nvSpPr>
          <p:cNvPr id="215" name="Google Shape;215;p10"/>
          <p:cNvSpPr/>
          <p:nvPr/>
        </p:nvSpPr>
        <p:spPr>
          <a:xfrm rot="-900027">
            <a:off x="3650616" y="2611904"/>
            <a:ext cx="6550736" cy="4015364"/>
          </a:xfrm>
          <a:custGeom>
            <a:rect b="b" l="l" r="r" t="t"/>
            <a:pathLst>
              <a:path extrusionOk="0" h="50823" w="158089">
                <a:moveTo>
                  <a:pt x="27478" y="38238"/>
                </a:moveTo>
                <a:cubicBezTo>
                  <a:pt x="40093" y="35199"/>
                  <a:pt x="53376" y="36597"/>
                  <a:pt x="65078" y="42159"/>
                </a:cubicBezTo>
                <a:cubicBezTo>
                  <a:pt x="82859" y="50609"/>
                  <a:pt x="103468" y="50822"/>
                  <a:pt x="121401" y="42676"/>
                </a:cubicBezTo>
                <a:cubicBezTo>
                  <a:pt x="139304" y="34561"/>
                  <a:pt x="152739" y="18937"/>
                  <a:pt x="158089" y="1"/>
                </a:cubicBezTo>
                <a:cubicBezTo>
                  <a:pt x="144806" y="11764"/>
                  <a:pt x="125565" y="21521"/>
                  <a:pt x="101127" y="14864"/>
                </a:cubicBezTo>
                <a:cubicBezTo>
                  <a:pt x="56263" y="2645"/>
                  <a:pt x="16019" y="25746"/>
                  <a:pt x="1" y="36931"/>
                </a:cubicBezTo>
                <a:cubicBezTo>
                  <a:pt x="8846" y="39941"/>
                  <a:pt x="18360" y="40396"/>
                  <a:pt x="27478" y="38238"/>
                </a:cubicBezTo>
                <a:close/>
              </a:path>
            </a:pathLst>
          </a:custGeom>
          <a:solidFill>
            <a:schemeClr val="lt1"/>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0"/>
          <p:cNvSpPr txBox="1"/>
          <p:nvPr>
            <p:ph idx="1" type="body"/>
          </p:nvPr>
        </p:nvSpPr>
        <p:spPr>
          <a:xfrm>
            <a:off x="5956425" y="3834500"/>
            <a:ext cx="2666100" cy="851700"/>
          </a:xfrm>
          <a:prstGeom prst="rect">
            <a:avLst/>
          </a:prstGeom>
        </p:spPr>
        <p:txBody>
          <a:bodyPr anchorCtr="0" anchor="t" bIns="91425" lIns="91425" spcFirstLastPara="1" rIns="91425" wrap="square" tIns="91425">
            <a:noAutofit/>
          </a:bodyPr>
          <a:lstStyle>
            <a:lvl1pPr indent="-228600" lvl="0" marL="457200" algn="ctr">
              <a:lnSpc>
                <a:spcPct val="100000"/>
              </a:lnSpc>
              <a:spcBef>
                <a:spcPts val="0"/>
              </a:spcBef>
              <a:spcAft>
                <a:spcPts val="0"/>
              </a:spcAft>
              <a:buClr>
                <a:schemeClr val="accent2"/>
              </a:buClr>
              <a:buSzPts val="2500"/>
              <a:buFont typeface="Varela Round"/>
              <a:buNone/>
              <a:defRPr b="1" sz="2500">
                <a:solidFill>
                  <a:schemeClr val="accent2"/>
                </a:solidFill>
                <a:latin typeface="Varela Round"/>
                <a:ea typeface="Varela Round"/>
                <a:cs typeface="Varela Round"/>
                <a:sym typeface="Varela Roun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1.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2"/>
            </a:gs>
            <a:gs pos="100000">
              <a:schemeClr val="accent1"/>
            </a:gs>
          </a:gsLst>
          <a:lin ang="5400700"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07200" y="445025"/>
            <a:ext cx="77268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3000"/>
              <a:buFont typeface="Varela Round"/>
              <a:buNone/>
              <a:defRPr b="1" sz="3000">
                <a:solidFill>
                  <a:schemeClr val="accent2"/>
                </a:solidFill>
                <a:latin typeface="Varela Round"/>
                <a:ea typeface="Varela Round"/>
                <a:cs typeface="Varela Round"/>
                <a:sym typeface="Varela Round"/>
              </a:defRPr>
            </a:lvl1pPr>
            <a:lvl2pPr lvl="1">
              <a:spcBef>
                <a:spcPts val="0"/>
              </a:spcBef>
              <a:spcAft>
                <a:spcPts val="0"/>
              </a:spcAft>
              <a:buClr>
                <a:schemeClr val="accent2"/>
              </a:buClr>
              <a:buSzPts val="3000"/>
              <a:buFont typeface="Varela Round"/>
              <a:buNone/>
              <a:defRPr b="1" sz="3000">
                <a:solidFill>
                  <a:schemeClr val="accent2"/>
                </a:solidFill>
                <a:latin typeface="Varela Round"/>
                <a:ea typeface="Varela Round"/>
                <a:cs typeface="Varela Round"/>
                <a:sym typeface="Varela Round"/>
              </a:defRPr>
            </a:lvl2pPr>
            <a:lvl3pPr lvl="2">
              <a:spcBef>
                <a:spcPts val="0"/>
              </a:spcBef>
              <a:spcAft>
                <a:spcPts val="0"/>
              </a:spcAft>
              <a:buClr>
                <a:schemeClr val="accent2"/>
              </a:buClr>
              <a:buSzPts val="3000"/>
              <a:buFont typeface="Varela Round"/>
              <a:buNone/>
              <a:defRPr b="1" sz="3000">
                <a:solidFill>
                  <a:schemeClr val="accent2"/>
                </a:solidFill>
                <a:latin typeface="Varela Round"/>
                <a:ea typeface="Varela Round"/>
                <a:cs typeface="Varela Round"/>
                <a:sym typeface="Varela Round"/>
              </a:defRPr>
            </a:lvl3pPr>
            <a:lvl4pPr lvl="3">
              <a:spcBef>
                <a:spcPts val="0"/>
              </a:spcBef>
              <a:spcAft>
                <a:spcPts val="0"/>
              </a:spcAft>
              <a:buClr>
                <a:schemeClr val="accent2"/>
              </a:buClr>
              <a:buSzPts val="3000"/>
              <a:buFont typeface="Varela Round"/>
              <a:buNone/>
              <a:defRPr b="1" sz="3000">
                <a:solidFill>
                  <a:schemeClr val="accent2"/>
                </a:solidFill>
                <a:latin typeface="Varela Round"/>
                <a:ea typeface="Varela Round"/>
                <a:cs typeface="Varela Round"/>
                <a:sym typeface="Varela Round"/>
              </a:defRPr>
            </a:lvl4pPr>
            <a:lvl5pPr lvl="4">
              <a:spcBef>
                <a:spcPts val="0"/>
              </a:spcBef>
              <a:spcAft>
                <a:spcPts val="0"/>
              </a:spcAft>
              <a:buClr>
                <a:schemeClr val="accent2"/>
              </a:buClr>
              <a:buSzPts val="3000"/>
              <a:buFont typeface="Varela Round"/>
              <a:buNone/>
              <a:defRPr b="1" sz="3000">
                <a:solidFill>
                  <a:schemeClr val="accent2"/>
                </a:solidFill>
                <a:latin typeface="Varela Round"/>
                <a:ea typeface="Varela Round"/>
                <a:cs typeface="Varela Round"/>
                <a:sym typeface="Varela Round"/>
              </a:defRPr>
            </a:lvl5pPr>
            <a:lvl6pPr lvl="5">
              <a:spcBef>
                <a:spcPts val="0"/>
              </a:spcBef>
              <a:spcAft>
                <a:spcPts val="0"/>
              </a:spcAft>
              <a:buClr>
                <a:schemeClr val="accent2"/>
              </a:buClr>
              <a:buSzPts val="3000"/>
              <a:buFont typeface="Varela Round"/>
              <a:buNone/>
              <a:defRPr b="1" sz="3000">
                <a:solidFill>
                  <a:schemeClr val="accent2"/>
                </a:solidFill>
                <a:latin typeface="Varela Round"/>
                <a:ea typeface="Varela Round"/>
                <a:cs typeface="Varela Round"/>
                <a:sym typeface="Varela Round"/>
              </a:defRPr>
            </a:lvl6pPr>
            <a:lvl7pPr lvl="6">
              <a:spcBef>
                <a:spcPts val="0"/>
              </a:spcBef>
              <a:spcAft>
                <a:spcPts val="0"/>
              </a:spcAft>
              <a:buClr>
                <a:schemeClr val="accent2"/>
              </a:buClr>
              <a:buSzPts val="3000"/>
              <a:buFont typeface="Varela Round"/>
              <a:buNone/>
              <a:defRPr b="1" sz="3000">
                <a:solidFill>
                  <a:schemeClr val="accent2"/>
                </a:solidFill>
                <a:latin typeface="Varela Round"/>
                <a:ea typeface="Varela Round"/>
                <a:cs typeface="Varela Round"/>
                <a:sym typeface="Varela Round"/>
              </a:defRPr>
            </a:lvl7pPr>
            <a:lvl8pPr lvl="7">
              <a:spcBef>
                <a:spcPts val="0"/>
              </a:spcBef>
              <a:spcAft>
                <a:spcPts val="0"/>
              </a:spcAft>
              <a:buClr>
                <a:schemeClr val="accent2"/>
              </a:buClr>
              <a:buSzPts val="3000"/>
              <a:buFont typeface="Varela Round"/>
              <a:buNone/>
              <a:defRPr b="1" sz="3000">
                <a:solidFill>
                  <a:schemeClr val="accent2"/>
                </a:solidFill>
                <a:latin typeface="Varela Round"/>
                <a:ea typeface="Varela Round"/>
                <a:cs typeface="Varela Round"/>
                <a:sym typeface="Varela Round"/>
              </a:defRPr>
            </a:lvl8pPr>
            <a:lvl9pPr lvl="8">
              <a:spcBef>
                <a:spcPts val="0"/>
              </a:spcBef>
              <a:spcAft>
                <a:spcPts val="0"/>
              </a:spcAft>
              <a:buClr>
                <a:schemeClr val="accent2"/>
              </a:buClr>
              <a:buSzPts val="3000"/>
              <a:buFont typeface="Varela Round"/>
              <a:buNone/>
              <a:defRPr b="1" sz="3000">
                <a:solidFill>
                  <a:schemeClr val="accent2"/>
                </a:solidFill>
                <a:latin typeface="Varela Round"/>
                <a:ea typeface="Varela Round"/>
                <a:cs typeface="Varela Round"/>
                <a:sym typeface="Varela Round"/>
              </a:defRPr>
            </a:lvl9pPr>
          </a:lstStyle>
          <a:p/>
        </p:txBody>
      </p:sp>
      <p:sp>
        <p:nvSpPr>
          <p:cNvPr id="7" name="Google Shape;7;p1"/>
          <p:cNvSpPr txBox="1"/>
          <p:nvPr>
            <p:ph idx="1" type="body"/>
          </p:nvPr>
        </p:nvSpPr>
        <p:spPr>
          <a:xfrm>
            <a:off x="707200" y="1152475"/>
            <a:ext cx="77268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Abel"/>
              <a:buChar char="●"/>
              <a:defRPr sz="1800">
                <a:solidFill>
                  <a:schemeClr val="dk2"/>
                </a:solidFill>
                <a:latin typeface="Abel"/>
                <a:ea typeface="Abel"/>
                <a:cs typeface="Abel"/>
                <a:sym typeface="Abel"/>
              </a:defRPr>
            </a:lvl1pPr>
            <a:lvl2pPr indent="-317500" lvl="1" marL="9144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2pPr>
            <a:lvl3pPr indent="-317500" lvl="2" marL="13716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3pPr>
            <a:lvl4pPr indent="-317500" lvl="3" marL="18288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4pPr>
            <a:lvl5pPr indent="-317500" lvl="4" marL="22860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5pPr>
            <a:lvl6pPr indent="-317500" lvl="5" marL="27432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6pPr>
            <a:lvl7pPr indent="-317500" lvl="6" marL="32004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7pPr>
            <a:lvl8pPr indent="-317500" lvl="7" marL="36576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8pPr>
            <a:lvl9pPr indent="-317500" lvl="8" marL="4114800">
              <a:lnSpc>
                <a:spcPct val="115000"/>
              </a:lnSpc>
              <a:spcBef>
                <a:spcPts val="0"/>
              </a:spcBef>
              <a:spcAft>
                <a:spcPts val="0"/>
              </a:spcAft>
              <a:buClr>
                <a:schemeClr val="dk2"/>
              </a:buClr>
              <a:buSzPts val="1400"/>
              <a:buFont typeface="Abel"/>
              <a:buChar char="■"/>
              <a:defRPr>
                <a:solidFill>
                  <a:schemeClr val="dk2"/>
                </a:solidFill>
                <a:latin typeface="Abel"/>
                <a:ea typeface="Abel"/>
                <a:cs typeface="Abel"/>
                <a:sym typeface="Abe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hyperlink" Target="https://www.eia.gov/state/print.php?sid=RQ#:~:text=Puerto%20Rico%20Quick%20Facts&amp;text=For%20fiscal%20year%202022%20(July,%2C%20and%20renewables%20generated%203%25."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0">
              <a:schemeClr val="accent1"/>
            </a:gs>
          </a:gsLst>
          <a:lin ang="5400700" scaled="0"/>
        </a:gradFill>
      </p:bgPr>
    </p:bg>
    <p:spTree>
      <p:nvGrpSpPr>
        <p:cNvPr id="474" name="Shape 474"/>
        <p:cNvGrpSpPr/>
        <p:nvPr/>
      </p:nvGrpSpPr>
      <p:grpSpPr>
        <a:xfrm>
          <a:off x="0" y="0"/>
          <a:ext cx="0" cy="0"/>
          <a:chOff x="0" y="0"/>
          <a:chExt cx="0" cy="0"/>
        </a:xfrm>
      </p:grpSpPr>
      <p:sp>
        <p:nvSpPr>
          <p:cNvPr id="475" name="Google Shape;475;p25"/>
          <p:cNvSpPr txBox="1"/>
          <p:nvPr>
            <p:ph type="ctrTitle"/>
          </p:nvPr>
        </p:nvSpPr>
        <p:spPr>
          <a:xfrm>
            <a:off x="463200" y="909550"/>
            <a:ext cx="4337100" cy="268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Sustainable </a:t>
            </a:r>
            <a:r>
              <a:rPr lang="en" sz="5500"/>
              <a:t>Energy</a:t>
            </a:r>
            <a:r>
              <a:rPr lang="en" sz="5500"/>
              <a:t> in </a:t>
            </a:r>
            <a:endParaRPr sz="5500"/>
          </a:p>
          <a:p>
            <a:pPr indent="0" lvl="0" marL="0" rtl="0" algn="l">
              <a:spcBef>
                <a:spcPts val="0"/>
              </a:spcBef>
              <a:spcAft>
                <a:spcPts val="0"/>
              </a:spcAft>
              <a:buNone/>
            </a:pPr>
            <a:r>
              <a:rPr lang="en" sz="5500"/>
              <a:t>Puerto Rico</a:t>
            </a:r>
            <a:endParaRPr sz="5500"/>
          </a:p>
        </p:txBody>
      </p:sp>
      <p:sp>
        <p:nvSpPr>
          <p:cNvPr id="476" name="Google Shape;476;p25"/>
          <p:cNvSpPr txBox="1"/>
          <p:nvPr>
            <p:ph idx="1" type="subTitle"/>
          </p:nvPr>
        </p:nvSpPr>
        <p:spPr>
          <a:xfrm>
            <a:off x="624259" y="3667250"/>
            <a:ext cx="3863400" cy="5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soon can we expect this future?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4"/>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we found…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4" name="Google Shape;544;p34"/>
          <p:cNvSpPr txBox="1"/>
          <p:nvPr>
            <p:ph idx="2" type="title"/>
          </p:nvPr>
        </p:nvSpPr>
        <p:spPr>
          <a:xfrm flipH="1">
            <a:off x="422200" y="1236100"/>
            <a:ext cx="2682900" cy="57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Rate of change</a:t>
            </a:r>
            <a:endParaRPr/>
          </a:p>
        </p:txBody>
      </p:sp>
      <p:sp>
        <p:nvSpPr>
          <p:cNvPr id="545" name="Google Shape;545;p34"/>
          <p:cNvSpPr txBox="1"/>
          <p:nvPr>
            <p:ph idx="1" type="subTitle"/>
          </p:nvPr>
        </p:nvSpPr>
        <p:spPr>
          <a:xfrm flipH="1">
            <a:off x="321300" y="1776875"/>
            <a:ext cx="3624000" cy="26727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Char char="●"/>
            </a:pPr>
            <a:r>
              <a:rPr lang="en" sz="1500"/>
              <a:t>Utilizing a Linear Regression model we </a:t>
            </a:r>
            <a:r>
              <a:rPr lang="en" sz="1500"/>
              <a:t>were able to find the Predicted renewable electricity percentage for Puerto Rico in 2025 is 2.70%</a:t>
            </a:r>
            <a:endParaRPr sz="1500"/>
          </a:p>
          <a:p>
            <a:pPr indent="-323850" lvl="0" marL="457200" rtl="0" algn="l">
              <a:lnSpc>
                <a:spcPct val="115000"/>
              </a:lnSpc>
              <a:spcBef>
                <a:spcPts val="0"/>
              </a:spcBef>
              <a:spcAft>
                <a:spcPts val="0"/>
              </a:spcAft>
              <a:buSzPts val="1500"/>
              <a:buChar char="●"/>
            </a:pPr>
            <a:r>
              <a:rPr lang="en" sz="1500"/>
              <a:t>With an average rate of change of 0.10350205 per year.  </a:t>
            </a:r>
            <a:endParaRPr sz="1500"/>
          </a:p>
          <a:p>
            <a:pPr indent="-323850" lvl="0" marL="457200" rtl="0" algn="l">
              <a:lnSpc>
                <a:spcPct val="115000"/>
              </a:lnSpc>
              <a:spcBef>
                <a:spcPts val="0"/>
              </a:spcBef>
              <a:spcAft>
                <a:spcPts val="0"/>
              </a:spcAft>
              <a:buSzPts val="1500"/>
              <a:buChar char="●"/>
            </a:pPr>
            <a:r>
              <a:rPr lang="en" sz="1500"/>
              <a:t>To reach 100% sustainable energy  by 2050, Puerto Rico needs a rate of change of 3.49% per year. </a:t>
            </a:r>
            <a:endParaRPr sz="1500"/>
          </a:p>
        </p:txBody>
      </p:sp>
      <p:pic>
        <p:nvPicPr>
          <p:cNvPr id="546" name="Google Shape;546;p34"/>
          <p:cNvPicPr preferRelativeResize="0"/>
          <p:nvPr/>
        </p:nvPicPr>
        <p:blipFill>
          <a:blip r:embed="rId3">
            <a:alphaModFix/>
          </a:blip>
          <a:stretch>
            <a:fillRect/>
          </a:stretch>
        </p:blipFill>
        <p:spPr>
          <a:xfrm>
            <a:off x="3862000" y="1236100"/>
            <a:ext cx="4572000" cy="363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0">
              <a:schemeClr val="accent1"/>
            </a:gs>
          </a:gsLst>
          <a:lin ang="5400700" scaled="0"/>
        </a:gradFill>
      </p:bgPr>
    </p:bg>
    <p:spTree>
      <p:nvGrpSpPr>
        <p:cNvPr id="550" name="Shape 550"/>
        <p:cNvGrpSpPr/>
        <p:nvPr/>
      </p:nvGrpSpPr>
      <p:grpSpPr>
        <a:xfrm>
          <a:off x="0" y="0"/>
          <a:ext cx="0" cy="0"/>
          <a:chOff x="0" y="0"/>
          <a:chExt cx="0" cy="0"/>
        </a:xfrm>
      </p:grpSpPr>
      <p:sp>
        <p:nvSpPr>
          <p:cNvPr id="551" name="Google Shape;551;p35"/>
          <p:cNvSpPr txBox="1"/>
          <p:nvPr>
            <p:ph type="title"/>
          </p:nvPr>
        </p:nvSpPr>
        <p:spPr>
          <a:xfrm>
            <a:off x="4401575" y="786200"/>
            <a:ext cx="3992100" cy="63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Conclusion</a:t>
            </a:r>
            <a:endParaRPr/>
          </a:p>
        </p:txBody>
      </p:sp>
      <p:sp>
        <p:nvSpPr>
          <p:cNvPr id="552" name="Google Shape;552;p35"/>
          <p:cNvSpPr txBox="1"/>
          <p:nvPr>
            <p:ph idx="1" type="subTitle"/>
          </p:nvPr>
        </p:nvSpPr>
        <p:spPr>
          <a:xfrm>
            <a:off x="4062200" y="1932375"/>
            <a:ext cx="4794300" cy="321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600"/>
              <a:t>In conclusion, with our findings of Puerto Rico’s current fossil </a:t>
            </a:r>
            <a:r>
              <a:rPr lang="en" sz="1600"/>
              <a:t>dependence and amount of renewable energy available.</a:t>
            </a:r>
            <a:endParaRPr sz="1600"/>
          </a:p>
          <a:p>
            <a:pPr indent="0" lvl="0" marL="0" rtl="0" algn="r">
              <a:spcBef>
                <a:spcPts val="0"/>
              </a:spcBef>
              <a:spcAft>
                <a:spcPts val="0"/>
              </a:spcAft>
              <a:buNone/>
            </a:pPr>
            <a:r>
              <a:t/>
            </a:r>
            <a:endParaRPr sz="1600"/>
          </a:p>
          <a:p>
            <a:pPr indent="0" lvl="0" marL="0" rtl="0" algn="r">
              <a:spcBef>
                <a:spcPts val="0"/>
              </a:spcBef>
              <a:spcAft>
                <a:spcPts val="0"/>
              </a:spcAft>
              <a:buNone/>
            </a:pPr>
            <a:r>
              <a:rPr lang="en" sz="1600"/>
              <a:t>The 40% renewable energy goal by 2025 proposed by the government, and 100% renewable energy by 2050 was not viable based on the Rate of Change in Puerto Rico.</a:t>
            </a:r>
            <a:endParaRPr sz="1600"/>
          </a:p>
          <a:p>
            <a:pPr indent="0" lvl="0" marL="0" rtl="0" algn="r">
              <a:spcBef>
                <a:spcPts val="0"/>
              </a:spcBef>
              <a:spcAft>
                <a:spcPts val="0"/>
              </a:spcAft>
              <a:buNone/>
            </a:pPr>
            <a:r>
              <a:rPr lang="en" sz="1600"/>
              <a:t> </a:t>
            </a:r>
            <a:endParaRPr sz="1600"/>
          </a:p>
          <a:p>
            <a:pPr indent="0" lvl="0" marL="0" rtl="0" algn="r">
              <a:spcBef>
                <a:spcPts val="0"/>
              </a:spcBef>
              <a:spcAft>
                <a:spcPts val="0"/>
              </a:spcAft>
              <a:buNone/>
            </a:pPr>
            <a:r>
              <a:rPr lang="en" sz="1600"/>
              <a:t>Our predictions with the current rate of change estimate a 2.57% for 2025 and 4.95% for 2050. This was based specifically on a Linear Approach based on the data available.</a:t>
            </a:r>
            <a:endParaRPr sz="1600"/>
          </a:p>
          <a:p>
            <a:pPr indent="0" lvl="0" marL="0" rtl="0" algn="r">
              <a:spcBef>
                <a:spcPts val="0"/>
              </a:spcBef>
              <a:spcAft>
                <a:spcPts val="0"/>
              </a:spcAft>
              <a:buNone/>
            </a:pPr>
            <a:r>
              <a:rPr lang="en" sz="1600"/>
              <a:t>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6"/>
          <p:cNvSpPr txBox="1"/>
          <p:nvPr>
            <p:ph idx="2" type="subTitle"/>
          </p:nvPr>
        </p:nvSpPr>
        <p:spPr>
          <a:xfrm>
            <a:off x="5025407" y="2349237"/>
            <a:ext cx="3441000" cy="997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Clr>
                <a:schemeClr val="lt1"/>
              </a:buClr>
              <a:buSzPts val="1100"/>
              <a:buFont typeface="Arial"/>
              <a:buNone/>
            </a:pPr>
            <a:r>
              <a:rPr lang="en"/>
              <a:t>Does </a:t>
            </a:r>
            <a:r>
              <a:rPr lang="en"/>
              <a:t>anyone</a:t>
            </a:r>
            <a:r>
              <a:rPr lang="en"/>
              <a:t> have any questions?</a:t>
            </a:r>
            <a:endParaRPr/>
          </a:p>
          <a:p>
            <a:pPr indent="0" lvl="0" marL="0" rtl="0" algn="r">
              <a:spcBef>
                <a:spcPts val="0"/>
              </a:spcBef>
              <a:spcAft>
                <a:spcPts val="0"/>
              </a:spcAft>
              <a:buClr>
                <a:schemeClr val="lt1"/>
              </a:buClr>
              <a:buSzPts val="1100"/>
              <a:buFont typeface="Arial"/>
              <a:buNone/>
            </a:pPr>
            <a:r>
              <a:t/>
            </a:r>
            <a:endParaRPr/>
          </a:p>
          <a:p>
            <a:pPr indent="0" lvl="0" marL="0" rtl="0" algn="r">
              <a:spcBef>
                <a:spcPts val="0"/>
              </a:spcBef>
              <a:spcAft>
                <a:spcPts val="0"/>
              </a:spcAft>
              <a:buClr>
                <a:schemeClr val="dk1"/>
              </a:buClr>
              <a:buSzPts val="1100"/>
              <a:buFont typeface="Arial"/>
              <a:buNone/>
            </a:pPr>
            <a:r>
              <a:t/>
            </a:r>
            <a:endParaRPr/>
          </a:p>
        </p:txBody>
      </p:sp>
      <p:sp>
        <p:nvSpPr>
          <p:cNvPr id="558" name="Google Shape;558;p36"/>
          <p:cNvSpPr txBox="1"/>
          <p:nvPr>
            <p:ph type="title"/>
          </p:nvPr>
        </p:nvSpPr>
        <p:spPr>
          <a:xfrm>
            <a:off x="2350007" y="451615"/>
            <a:ext cx="6192600" cy="1565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Thanks!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0">
              <a:schemeClr val="accent1"/>
            </a:gs>
          </a:gsLst>
          <a:lin ang="5400700" scaled="0"/>
        </a:gradFill>
      </p:bgPr>
    </p:bg>
    <p:spTree>
      <p:nvGrpSpPr>
        <p:cNvPr id="480" name="Shape 480"/>
        <p:cNvGrpSpPr/>
        <p:nvPr/>
      </p:nvGrpSpPr>
      <p:grpSpPr>
        <a:xfrm>
          <a:off x="0" y="0"/>
          <a:ext cx="0" cy="0"/>
          <a:chOff x="0" y="0"/>
          <a:chExt cx="0" cy="0"/>
        </a:xfrm>
      </p:grpSpPr>
      <p:sp>
        <p:nvSpPr>
          <p:cNvPr id="481" name="Google Shape;481;p26"/>
          <p:cNvSpPr txBox="1"/>
          <p:nvPr>
            <p:ph type="title"/>
          </p:nvPr>
        </p:nvSpPr>
        <p:spPr>
          <a:xfrm>
            <a:off x="707200" y="445025"/>
            <a:ext cx="7726800" cy="6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Objective </a:t>
            </a:r>
            <a:endParaRPr/>
          </a:p>
        </p:txBody>
      </p:sp>
      <p:sp>
        <p:nvSpPr>
          <p:cNvPr id="482" name="Google Shape;482;p26"/>
          <p:cNvSpPr txBox="1"/>
          <p:nvPr>
            <p:ph idx="1" type="body"/>
          </p:nvPr>
        </p:nvSpPr>
        <p:spPr>
          <a:xfrm>
            <a:off x="413025" y="1506950"/>
            <a:ext cx="4436700" cy="3015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E0E0E"/>
              </a:buClr>
              <a:buSzPts val="1100"/>
              <a:buFont typeface="Arial"/>
              <a:buNone/>
            </a:pPr>
            <a:r>
              <a:rPr lang="en"/>
              <a:t>In this project we take on the ambitious goal set by the government of Puerto Rico to have a 40% sustainable energy grid by 2025</a:t>
            </a:r>
            <a:r>
              <a:rPr lang="en" sz="1700"/>
              <a:t>. </a:t>
            </a:r>
            <a:endParaRPr sz="1700"/>
          </a:p>
          <a:p>
            <a:pPr indent="-336550" lvl="0" marL="457200" rtl="0" algn="l">
              <a:lnSpc>
                <a:spcPct val="100000"/>
              </a:lnSpc>
              <a:spcBef>
                <a:spcPts val="1600"/>
              </a:spcBef>
              <a:spcAft>
                <a:spcPts val="0"/>
              </a:spcAft>
              <a:buSzPts val="1700"/>
              <a:buChar char="●"/>
            </a:pPr>
            <a:r>
              <a:rPr lang="en" sz="1700"/>
              <a:t>Our primary objective is to conduct an </a:t>
            </a:r>
            <a:r>
              <a:rPr lang="en" sz="1700"/>
              <a:t>assessment of the accuracy in this ambitious target and analyze the progress made towards the transition to sustainable energy within Puerto Rico.</a:t>
            </a:r>
            <a:endParaRPr sz="1700"/>
          </a:p>
          <a:p>
            <a:pPr indent="0" lvl="0" marL="457200" rtl="0" algn="l">
              <a:lnSpc>
                <a:spcPct val="100000"/>
              </a:lnSpc>
              <a:spcBef>
                <a:spcPts val="1600"/>
              </a:spcBef>
              <a:spcAft>
                <a:spcPts val="0"/>
              </a:spcAft>
              <a:buNone/>
            </a:pPr>
            <a:r>
              <a:t/>
            </a:r>
            <a:endParaRPr sz="1300"/>
          </a:p>
          <a:p>
            <a:pPr indent="0" lvl="0" marL="0" rtl="0" algn="l">
              <a:lnSpc>
                <a:spcPct val="100000"/>
              </a:lnSpc>
              <a:spcBef>
                <a:spcPts val="1600"/>
              </a:spcBef>
              <a:spcAft>
                <a:spcPts val="0"/>
              </a:spcAft>
              <a:buClr>
                <a:schemeClr val="dk1"/>
              </a:buClr>
              <a:buSzPts val="1100"/>
              <a:buFont typeface="Arial"/>
              <a:buNone/>
            </a:pPr>
            <a:r>
              <a:t/>
            </a:r>
            <a:endParaRPr sz="1200"/>
          </a:p>
          <a:p>
            <a:pPr indent="0" lvl="0" marL="0" rtl="0" algn="l">
              <a:spcBef>
                <a:spcPts val="0"/>
              </a:spcBef>
              <a:spcAft>
                <a:spcPts val="1200"/>
              </a:spcAft>
              <a:buNone/>
            </a:pPr>
            <a:r>
              <a:t/>
            </a:r>
            <a:endParaRPr sz="1200"/>
          </a:p>
        </p:txBody>
      </p:sp>
      <p:pic>
        <p:nvPicPr>
          <p:cNvPr id="483" name="Google Shape;483;p26"/>
          <p:cNvPicPr preferRelativeResize="0"/>
          <p:nvPr/>
        </p:nvPicPr>
        <p:blipFill rotWithShape="1">
          <a:blip r:embed="rId3">
            <a:alphaModFix/>
          </a:blip>
          <a:srcRect b="16542" l="10270" r="8921" t="20001"/>
          <a:stretch/>
        </p:blipFill>
        <p:spPr>
          <a:xfrm>
            <a:off x="5008450" y="2656800"/>
            <a:ext cx="3758184" cy="196596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7"/>
          <p:cNvSpPr txBox="1"/>
          <p:nvPr/>
        </p:nvSpPr>
        <p:spPr>
          <a:xfrm>
            <a:off x="204750" y="3859250"/>
            <a:ext cx="7438800" cy="11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lang="en" sz="1800">
                <a:solidFill>
                  <a:schemeClr val="dk2"/>
                </a:solidFill>
                <a:latin typeface="Abel"/>
                <a:ea typeface="Abel"/>
                <a:cs typeface="Abel"/>
                <a:sym typeface="Abel"/>
              </a:rPr>
            </a:br>
            <a:r>
              <a:rPr lang="en" sz="1800">
                <a:solidFill>
                  <a:schemeClr val="dk2"/>
                </a:solidFill>
                <a:latin typeface="Abel"/>
                <a:ea typeface="Abel"/>
                <a:cs typeface="Abel"/>
                <a:sym typeface="Abel"/>
              </a:rPr>
              <a:t>Information from: </a:t>
            </a:r>
            <a:r>
              <a:rPr lang="en" sz="1800" u="sng">
                <a:solidFill>
                  <a:schemeClr val="hlink"/>
                </a:solidFill>
                <a:latin typeface="Abel"/>
                <a:ea typeface="Abel"/>
                <a:cs typeface="Abel"/>
                <a:sym typeface="Abel"/>
                <a:hlinkClick r:id="rId3"/>
              </a:rPr>
              <a:t>eia.gov</a:t>
            </a:r>
            <a:endParaRPr sz="1800">
              <a:solidFill>
                <a:schemeClr val="dk2"/>
              </a:solidFill>
              <a:latin typeface="Abel"/>
              <a:ea typeface="Abel"/>
              <a:cs typeface="Abel"/>
              <a:sym typeface="Abel"/>
            </a:endParaRPr>
          </a:p>
          <a:p>
            <a:pPr indent="0" lvl="0" marL="0" rtl="0" algn="l">
              <a:spcBef>
                <a:spcPts val="0"/>
              </a:spcBef>
              <a:spcAft>
                <a:spcPts val="0"/>
              </a:spcAft>
              <a:buNone/>
            </a:pPr>
            <a:r>
              <a:t/>
            </a:r>
            <a:endParaRPr sz="1800">
              <a:solidFill>
                <a:schemeClr val="dk2"/>
              </a:solidFill>
              <a:latin typeface="Abel"/>
              <a:ea typeface="Abel"/>
              <a:cs typeface="Abel"/>
              <a:sym typeface="Abel"/>
            </a:endParaRPr>
          </a:p>
          <a:p>
            <a:pPr indent="0" lvl="0" marL="0" rtl="0" algn="l">
              <a:spcBef>
                <a:spcPts val="0"/>
              </a:spcBef>
              <a:spcAft>
                <a:spcPts val="0"/>
              </a:spcAft>
              <a:buNone/>
            </a:pPr>
            <a:r>
              <a:t/>
            </a:r>
            <a:endParaRPr sz="1800">
              <a:solidFill>
                <a:schemeClr val="dk2"/>
              </a:solidFill>
              <a:latin typeface="Abel"/>
              <a:ea typeface="Abel"/>
              <a:cs typeface="Abel"/>
              <a:sym typeface="Abel"/>
            </a:endParaRPr>
          </a:p>
        </p:txBody>
      </p:sp>
      <p:sp>
        <p:nvSpPr>
          <p:cNvPr id="489" name="Google Shape;489;p27"/>
          <p:cNvSpPr txBox="1"/>
          <p:nvPr/>
        </p:nvSpPr>
        <p:spPr>
          <a:xfrm>
            <a:off x="407300" y="468150"/>
            <a:ext cx="6555000" cy="3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latin typeface="Abel"/>
                <a:ea typeface="Abel"/>
                <a:cs typeface="Abel"/>
                <a:sym typeface="Abel"/>
              </a:rPr>
              <a:t>Supporting Data </a:t>
            </a:r>
            <a:endParaRPr b="1" sz="2400">
              <a:solidFill>
                <a:schemeClr val="dk2"/>
              </a:solidFill>
              <a:latin typeface="Abel"/>
              <a:ea typeface="Abel"/>
              <a:cs typeface="Abel"/>
              <a:sym typeface="Abel"/>
            </a:endParaRPr>
          </a:p>
          <a:p>
            <a:pPr indent="0" lvl="0" marL="0" rtl="0" algn="l">
              <a:spcBef>
                <a:spcPts val="0"/>
              </a:spcBef>
              <a:spcAft>
                <a:spcPts val="0"/>
              </a:spcAft>
              <a:buNone/>
            </a:pPr>
            <a:r>
              <a:t/>
            </a:r>
            <a:endParaRPr sz="2100">
              <a:solidFill>
                <a:schemeClr val="dk2"/>
              </a:solidFill>
              <a:latin typeface="Abel"/>
              <a:ea typeface="Abel"/>
              <a:cs typeface="Abel"/>
              <a:sym typeface="Abel"/>
            </a:endParaRPr>
          </a:p>
          <a:p>
            <a:pPr indent="0" lvl="0" marL="0" rtl="0" algn="l">
              <a:spcBef>
                <a:spcPts val="0"/>
              </a:spcBef>
              <a:spcAft>
                <a:spcPts val="0"/>
              </a:spcAft>
              <a:buNone/>
            </a:pPr>
            <a:r>
              <a:rPr lang="en" sz="2100">
                <a:solidFill>
                  <a:schemeClr val="dk2"/>
                </a:solidFill>
                <a:latin typeface="Abel"/>
                <a:ea typeface="Abel"/>
                <a:cs typeface="Abel"/>
                <a:sym typeface="Abel"/>
              </a:rPr>
              <a:t>According to the US Energy Information Administration (EIA)</a:t>
            </a:r>
            <a:endParaRPr sz="2100">
              <a:solidFill>
                <a:schemeClr val="dk2"/>
              </a:solidFill>
              <a:latin typeface="Abel"/>
              <a:ea typeface="Abel"/>
              <a:cs typeface="Abel"/>
              <a:sym typeface="Abel"/>
            </a:endParaRPr>
          </a:p>
          <a:p>
            <a:pPr indent="0" lvl="0" marL="0" rtl="0" algn="l">
              <a:spcBef>
                <a:spcPts val="0"/>
              </a:spcBef>
              <a:spcAft>
                <a:spcPts val="0"/>
              </a:spcAft>
              <a:buNone/>
            </a:pPr>
            <a:r>
              <a:t/>
            </a:r>
            <a:endParaRPr sz="2100">
              <a:solidFill>
                <a:schemeClr val="dk2"/>
              </a:solidFill>
              <a:latin typeface="Abel"/>
              <a:ea typeface="Abel"/>
              <a:cs typeface="Abel"/>
              <a:sym typeface="Abel"/>
            </a:endParaRPr>
          </a:p>
          <a:p>
            <a:pPr indent="-361950" lvl="0" marL="457200" rtl="0" algn="l">
              <a:spcBef>
                <a:spcPts val="0"/>
              </a:spcBef>
              <a:spcAft>
                <a:spcPts val="0"/>
              </a:spcAft>
              <a:buClr>
                <a:schemeClr val="dk2"/>
              </a:buClr>
              <a:buSzPts val="2100"/>
              <a:buFont typeface="Abel"/>
              <a:buChar char="●"/>
            </a:pPr>
            <a:r>
              <a:rPr lang="en" sz="2100">
                <a:solidFill>
                  <a:schemeClr val="dk2"/>
                </a:solidFill>
                <a:latin typeface="Abel"/>
                <a:ea typeface="Abel"/>
                <a:cs typeface="Abel"/>
                <a:sym typeface="Abel"/>
              </a:rPr>
              <a:t>“Puerto Rico consumes almost 70 times more energy than it produces.”</a:t>
            </a:r>
            <a:endParaRPr sz="2100">
              <a:solidFill>
                <a:schemeClr val="dk2"/>
              </a:solidFill>
              <a:latin typeface="Abel"/>
              <a:ea typeface="Abel"/>
              <a:cs typeface="Abel"/>
              <a:sym typeface="Abel"/>
            </a:endParaRPr>
          </a:p>
          <a:p>
            <a:pPr indent="-361950" lvl="0" marL="457200" rtl="0" algn="l">
              <a:spcBef>
                <a:spcPts val="0"/>
              </a:spcBef>
              <a:spcAft>
                <a:spcPts val="0"/>
              </a:spcAft>
              <a:buClr>
                <a:schemeClr val="dk2"/>
              </a:buClr>
              <a:buSzPts val="2100"/>
              <a:buFont typeface="Abel"/>
              <a:buChar char="●"/>
            </a:pPr>
            <a:r>
              <a:rPr lang="en" sz="2100">
                <a:solidFill>
                  <a:schemeClr val="dk2"/>
                </a:solidFill>
                <a:latin typeface="Abel"/>
                <a:ea typeface="Abel"/>
                <a:cs typeface="Abel"/>
                <a:sym typeface="Abel"/>
              </a:rPr>
              <a:t>“Puerto Rico’s energy consumption per capita is is about one-third of the 50 U.S. states. </a:t>
            </a:r>
            <a:endParaRPr sz="2100">
              <a:solidFill>
                <a:schemeClr val="dk2"/>
              </a:solidFill>
              <a:latin typeface="Abel"/>
              <a:ea typeface="Abel"/>
              <a:cs typeface="Abel"/>
              <a:sym typeface="Abel"/>
            </a:endParaRPr>
          </a:p>
          <a:p>
            <a:pPr indent="0" lvl="0" marL="0" rtl="0" algn="l">
              <a:spcBef>
                <a:spcPts val="0"/>
              </a:spcBef>
              <a:spcAft>
                <a:spcPts val="0"/>
              </a:spcAft>
              <a:buNone/>
            </a:pPr>
            <a:r>
              <a:t/>
            </a:r>
            <a:endParaRPr sz="2100">
              <a:solidFill>
                <a:schemeClr val="dk2"/>
              </a:solidFill>
              <a:latin typeface="Abel"/>
              <a:ea typeface="Abel"/>
              <a:cs typeface="Abel"/>
              <a:sym typeface="Abe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8"/>
          <p:cNvSpPr txBox="1"/>
          <p:nvPr>
            <p:ph type="title"/>
          </p:nvPr>
        </p:nvSpPr>
        <p:spPr>
          <a:xfrm>
            <a:off x="707200" y="445025"/>
            <a:ext cx="772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495" name="Google Shape;495;p28"/>
          <p:cNvSpPr txBox="1"/>
          <p:nvPr>
            <p:ph idx="1" type="body"/>
          </p:nvPr>
        </p:nvSpPr>
        <p:spPr>
          <a:xfrm>
            <a:off x="1165100" y="1250350"/>
            <a:ext cx="6943200" cy="27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Our </a:t>
            </a:r>
            <a:r>
              <a:rPr lang="en" sz="2400"/>
              <a:t>approach to tackle this goal was to gather the rate of change to renewable energy over the years from Puerto Rico and other comparable countries. Using the dataset that provides global information for energy usage for the past 20 years.</a:t>
            </a:r>
            <a:endParaRPr sz="2400"/>
          </a:p>
          <a:p>
            <a:pPr indent="0" lvl="0" marL="0" rtl="0" algn="l">
              <a:spcBef>
                <a:spcPts val="1200"/>
              </a:spcBef>
              <a:spcAft>
                <a:spcPts val="0"/>
              </a:spcAft>
              <a:buNone/>
            </a:pPr>
            <a:r>
              <a:t/>
            </a:r>
            <a:endParaRPr sz="2200"/>
          </a:p>
          <a:p>
            <a:pPr indent="0" lvl="0" marL="0" rtl="0" algn="l">
              <a:spcBef>
                <a:spcPts val="1200"/>
              </a:spcBef>
              <a:spcAft>
                <a:spcPts val="1200"/>
              </a:spcAft>
              <a:buNone/>
            </a:pPr>
            <a:r>
              <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9"/>
          <p:cNvSpPr txBox="1"/>
          <p:nvPr>
            <p:ph type="title"/>
          </p:nvPr>
        </p:nvSpPr>
        <p:spPr>
          <a:xfrm>
            <a:off x="708600" y="408500"/>
            <a:ext cx="772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field Overview</a:t>
            </a:r>
            <a:endParaRPr/>
          </a:p>
        </p:txBody>
      </p:sp>
      <p:sp>
        <p:nvSpPr>
          <p:cNvPr id="501" name="Google Shape;501;p29"/>
          <p:cNvSpPr txBox="1"/>
          <p:nvPr/>
        </p:nvSpPr>
        <p:spPr>
          <a:xfrm>
            <a:off x="387200" y="935200"/>
            <a:ext cx="8285100" cy="3017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Entity: The name of the country or region for which the data is reported.</a:t>
            </a:r>
            <a:endParaRPr sz="1200">
              <a:solidFill>
                <a:schemeClr val="dk2"/>
              </a:solidFill>
              <a:latin typeface="Abel"/>
              <a:ea typeface="Abel"/>
              <a:cs typeface="Abel"/>
              <a:sym typeface="Abel"/>
            </a:endParaRPr>
          </a:p>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Year: The year for which the data is reported, ranging from 2000 to 2020.</a:t>
            </a:r>
            <a:endParaRPr sz="1200">
              <a:solidFill>
                <a:schemeClr val="dk2"/>
              </a:solidFill>
              <a:latin typeface="Abel"/>
              <a:ea typeface="Abel"/>
              <a:cs typeface="Abel"/>
              <a:sym typeface="Abel"/>
            </a:endParaRPr>
          </a:p>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Access to electricity (% of population): The percentage of population with access to electricity.</a:t>
            </a:r>
            <a:endParaRPr sz="1200">
              <a:solidFill>
                <a:schemeClr val="dk2"/>
              </a:solidFill>
              <a:latin typeface="Abel"/>
              <a:ea typeface="Abel"/>
              <a:cs typeface="Abel"/>
              <a:sym typeface="Abel"/>
            </a:endParaRPr>
          </a:p>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Renewable-electricity-generating-capacity-per-capita: Installed Renewable energy capacity per person</a:t>
            </a:r>
            <a:endParaRPr sz="1200">
              <a:solidFill>
                <a:schemeClr val="dk2"/>
              </a:solidFill>
              <a:latin typeface="Abel"/>
              <a:ea typeface="Abel"/>
              <a:cs typeface="Abel"/>
              <a:sym typeface="Abel"/>
            </a:endParaRPr>
          </a:p>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Financial flows to developing countries (US $): Aid and assistance from developed countries for clean energy projects.</a:t>
            </a:r>
            <a:endParaRPr sz="1200">
              <a:solidFill>
                <a:schemeClr val="dk2"/>
              </a:solidFill>
              <a:latin typeface="Abel"/>
              <a:ea typeface="Abel"/>
              <a:cs typeface="Abel"/>
              <a:sym typeface="Abel"/>
            </a:endParaRPr>
          </a:p>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Renewable energy share in total final energy consumption (%): Percentage of renewable energy in final energy consumption.</a:t>
            </a:r>
            <a:endParaRPr sz="1200">
              <a:solidFill>
                <a:schemeClr val="dk2"/>
              </a:solidFill>
              <a:latin typeface="Abel"/>
              <a:ea typeface="Abel"/>
              <a:cs typeface="Abel"/>
              <a:sym typeface="Abel"/>
            </a:endParaRPr>
          </a:p>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Electricity from fossil fuels (TWh): Electricity generated from fossil fuels (coal, oil, gas) in terawatt-hours.</a:t>
            </a:r>
            <a:endParaRPr sz="1200">
              <a:solidFill>
                <a:schemeClr val="dk2"/>
              </a:solidFill>
              <a:latin typeface="Abel"/>
              <a:ea typeface="Abel"/>
              <a:cs typeface="Abel"/>
              <a:sym typeface="Abel"/>
            </a:endParaRPr>
          </a:p>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Electricity from renewables (TWh): Electricity generated from renewable sources (hydro, solar, wind, etc.) in terawatt-hours.</a:t>
            </a:r>
            <a:endParaRPr sz="1200">
              <a:solidFill>
                <a:schemeClr val="dk2"/>
              </a:solidFill>
              <a:latin typeface="Abel"/>
              <a:ea typeface="Abel"/>
              <a:cs typeface="Abel"/>
              <a:sym typeface="Abel"/>
            </a:endParaRPr>
          </a:p>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Low-carbon electricity (% electricity): Percentage of electricity from low-carbon sources (nuclear and renewables).</a:t>
            </a:r>
            <a:endParaRPr sz="1200">
              <a:solidFill>
                <a:schemeClr val="dk2"/>
              </a:solidFill>
              <a:latin typeface="Abel"/>
              <a:ea typeface="Abel"/>
              <a:cs typeface="Abel"/>
              <a:sym typeface="Abel"/>
            </a:endParaRPr>
          </a:p>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Primary energy consumption per capita (kWh/person): Energy consumption per person in kilowatt-hours.</a:t>
            </a:r>
            <a:endParaRPr sz="1200">
              <a:solidFill>
                <a:schemeClr val="dk2"/>
              </a:solidFill>
              <a:latin typeface="Abel"/>
              <a:ea typeface="Abel"/>
              <a:cs typeface="Abel"/>
              <a:sym typeface="Abel"/>
            </a:endParaRPr>
          </a:p>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GDP growth (annual %): Annual GDP growth rate based on constant local currency.</a:t>
            </a:r>
            <a:endParaRPr sz="1200">
              <a:solidFill>
                <a:schemeClr val="dk2"/>
              </a:solidFill>
              <a:latin typeface="Abel"/>
              <a:ea typeface="Abel"/>
              <a:cs typeface="Abel"/>
              <a:sym typeface="Abel"/>
            </a:endParaRPr>
          </a:p>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GDP per capita: Gross domestic product per person.</a:t>
            </a:r>
            <a:endParaRPr sz="1200">
              <a:solidFill>
                <a:schemeClr val="dk2"/>
              </a:solidFill>
              <a:latin typeface="Abel"/>
              <a:ea typeface="Abel"/>
              <a:cs typeface="Abel"/>
              <a:sym typeface="Abel"/>
            </a:endParaRPr>
          </a:p>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Density (P/Km2): Population density in persons per square kilometer.</a:t>
            </a:r>
            <a:endParaRPr sz="1200">
              <a:solidFill>
                <a:schemeClr val="dk2"/>
              </a:solidFill>
              <a:latin typeface="Abel"/>
              <a:ea typeface="Abel"/>
              <a:cs typeface="Abel"/>
              <a:sym typeface="Abel"/>
            </a:endParaRPr>
          </a:p>
          <a:p>
            <a:pPr indent="-304800" lvl="0" marL="457200" rtl="0" algn="l">
              <a:lnSpc>
                <a:spcPct val="115000"/>
              </a:lnSpc>
              <a:spcBef>
                <a:spcPts val="0"/>
              </a:spcBef>
              <a:spcAft>
                <a:spcPts val="0"/>
              </a:spcAft>
              <a:buClr>
                <a:schemeClr val="dk2"/>
              </a:buClr>
              <a:buSzPts val="1200"/>
              <a:buFont typeface="Abel"/>
              <a:buChar char="●"/>
            </a:pPr>
            <a:r>
              <a:rPr lang="en" sz="1200">
                <a:solidFill>
                  <a:schemeClr val="dk2"/>
                </a:solidFill>
                <a:latin typeface="Abel"/>
                <a:ea typeface="Abel"/>
                <a:cs typeface="Abel"/>
                <a:sym typeface="Abel"/>
              </a:rPr>
              <a:t>Land Area (Km2): Total land area in square kilometers.</a:t>
            </a:r>
            <a:endParaRPr sz="1200">
              <a:solidFill>
                <a:schemeClr val="dk2"/>
              </a:solidFill>
              <a:latin typeface="Abel"/>
              <a:ea typeface="Abel"/>
              <a:cs typeface="Abel"/>
              <a:sym typeface="Abel"/>
            </a:endParaRPr>
          </a:p>
          <a:p>
            <a:pPr indent="0" lvl="0" marL="0" rtl="0" algn="l">
              <a:spcBef>
                <a:spcPts val="0"/>
              </a:spcBef>
              <a:spcAft>
                <a:spcPts val="0"/>
              </a:spcAft>
              <a:buNone/>
            </a:pPr>
            <a:r>
              <a:t/>
            </a:r>
            <a:endParaRPr sz="700">
              <a:solidFill>
                <a:schemeClr val="dk2"/>
              </a:solidFill>
              <a:latin typeface="Abel"/>
              <a:ea typeface="Abel"/>
              <a:cs typeface="Abel"/>
              <a:sym typeface="Abe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0"/>
          <p:cNvSpPr txBox="1"/>
          <p:nvPr>
            <p:ph idx="4294967295" type="title"/>
          </p:nvPr>
        </p:nvSpPr>
        <p:spPr>
          <a:xfrm>
            <a:off x="708600" y="445050"/>
            <a:ext cx="772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a:t>
            </a:r>
            <a:endParaRPr/>
          </a:p>
        </p:txBody>
      </p:sp>
      <p:sp>
        <p:nvSpPr>
          <p:cNvPr id="507" name="Google Shape;507;p30"/>
          <p:cNvSpPr txBox="1"/>
          <p:nvPr>
            <p:ph idx="3" type="subTitle"/>
          </p:nvPr>
        </p:nvSpPr>
        <p:spPr>
          <a:xfrm>
            <a:off x="799150" y="1117375"/>
            <a:ext cx="3858900" cy="36066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Import</a:t>
            </a:r>
            <a:endParaRPr sz="1800"/>
          </a:p>
          <a:p>
            <a:pPr indent="-342900" lvl="0" marL="457200" rtl="0" algn="l">
              <a:lnSpc>
                <a:spcPct val="115000"/>
              </a:lnSpc>
              <a:spcBef>
                <a:spcPts val="0"/>
              </a:spcBef>
              <a:spcAft>
                <a:spcPts val="0"/>
              </a:spcAft>
              <a:buSzPts val="1800"/>
              <a:buChar char="●"/>
            </a:pPr>
            <a:r>
              <a:rPr lang="en" sz="1800"/>
              <a:t>Drop</a:t>
            </a:r>
            <a:endParaRPr sz="1800"/>
          </a:p>
          <a:p>
            <a:pPr indent="-342900" lvl="0" marL="457200" rtl="0" algn="l">
              <a:lnSpc>
                <a:spcPct val="115000"/>
              </a:lnSpc>
              <a:spcBef>
                <a:spcPts val="0"/>
              </a:spcBef>
              <a:spcAft>
                <a:spcPts val="0"/>
              </a:spcAft>
              <a:buSzPts val="1800"/>
              <a:buChar char="●"/>
            </a:pPr>
            <a:r>
              <a:rPr lang="en" sz="1800"/>
              <a:t>Replace</a:t>
            </a:r>
            <a:endParaRPr sz="1800"/>
          </a:p>
          <a:p>
            <a:pPr indent="-342900" lvl="0" marL="457200" rtl="0" algn="l">
              <a:lnSpc>
                <a:spcPct val="115000"/>
              </a:lnSpc>
              <a:spcBef>
                <a:spcPts val="0"/>
              </a:spcBef>
              <a:spcAft>
                <a:spcPts val="0"/>
              </a:spcAft>
              <a:buSzPts val="1800"/>
              <a:buChar char="●"/>
            </a:pPr>
            <a:r>
              <a:rPr lang="en" sz="1800"/>
              <a:t>Rename</a:t>
            </a:r>
            <a:endParaRPr sz="1800"/>
          </a:p>
          <a:p>
            <a:pPr indent="-342900" lvl="0" marL="457200" rtl="0" algn="l">
              <a:lnSpc>
                <a:spcPct val="115000"/>
              </a:lnSpc>
              <a:spcBef>
                <a:spcPts val="0"/>
              </a:spcBef>
              <a:spcAft>
                <a:spcPts val="0"/>
              </a:spcAft>
              <a:buSzPts val="1800"/>
              <a:buChar char="●"/>
            </a:pPr>
            <a:r>
              <a:rPr lang="en" sz="1800"/>
              <a:t>Filter</a:t>
            </a:r>
            <a:endParaRPr sz="1800"/>
          </a:p>
          <a:p>
            <a:pPr indent="-342900" lvl="0" marL="457200" rtl="0" algn="l">
              <a:lnSpc>
                <a:spcPct val="115000"/>
              </a:lnSpc>
              <a:spcBef>
                <a:spcPts val="0"/>
              </a:spcBef>
              <a:spcAft>
                <a:spcPts val="0"/>
              </a:spcAft>
              <a:buSzPts val="1800"/>
              <a:buChar char="●"/>
            </a:pPr>
            <a:r>
              <a:rPr lang="en" sz="1800"/>
              <a:t>Mean</a:t>
            </a:r>
            <a:endParaRPr sz="1800"/>
          </a:p>
          <a:p>
            <a:pPr indent="-342900" lvl="0" marL="457200" rtl="0" algn="l">
              <a:lnSpc>
                <a:spcPct val="115000"/>
              </a:lnSpc>
              <a:spcBef>
                <a:spcPts val="0"/>
              </a:spcBef>
              <a:spcAft>
                <a:spcPts val="0"/>
              </a:spcAft>
              <a:buSzPts val="1800"/>
              <a:buChar char="●"/>
            </a:pPr>
            <a:r>
              <a:rPr lang="en" sz="1800"/>
              <a:t>LinearRegression</a:t>
            </a:r>
            <a:endParaRPr sz="1800"/>
          </a:p>
          <a:p>
            <a:pPr indent="-342900" lvl="0" marL="457200" rtl="0" algn="l">
              <a:lnSpc>
                <a:spcPct val="115000"/>
              </a:lnSpc>
              <a:spcBef>
                <a:spcPts val="0"/>
              </a:spcBef>
              <a:spcAft>
                <a:spcPts val="0"/>
              </a:spcAft>
              <a:buSzPts val="1800"/>
              <a:buChar char="●"/>
            </a:pPr>
            <a:r>
              <a:rPr lang="en" sz="1800"/>
              <a:t>Visualizations</a:t>
            </a:r>
            <a:endParaRPr sz="1800"/>
          </a:p>
          <a:p>
            <a:pPr indent="-342900" lvl="0" marL="457200" rtl="0" algn="l">
              <a:lnSpc>
                <a:spcPct val="115000"/>
              </a:lnSpc>
              <a:spcBef>
                <a:spcPts val="0"/>
              </a:spcBef>
              <a:spcAft>
                <a:spcPts val="0"/>
              </a:spcAft>
              <a:buSzPts val="1800"/>
              <a:buChar char="●"/>
            </a:pPr>
            <a:r>
              <a:rPr lang="en" sz="1800"/>
              <a:t>Functions</a:t>
            </a:r>
            <a:endParaRPr sz="1800"/>
          </a:p>
          <a:p>
            <a:pPr indent="-342900" lvl="0" marL="457200" rtl="0" algn="l">
              <a:lnSpc>
                <a:spcPct val="115000"/>
              </a:lnSpc>
              <a:spcBef>
                <a:spcPts val="0"/>
              </a:spcBef>
              <a:spcAft>
                <a:spcPts val="0"/>
              </a:spcAft>
              <a:buSzPts val="1800"/>
              <a:buChar char="●"/>
            </a:pPr>
            <a:r>
              <a:rPr lang="en" sz="1800"/>
              <a:t>Grouping</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1"/>
          <p:cNvSpPr txBox="1"/>
          <p:nvPr>
            <p:ph type="title"/>
          </p:nvPr>
        </p:nvSpPr>
        <p:spPr>
          <a:xfrm>
            <a:off x="707200" y="445025"/>
            <a:ext cx="7726800" cy="7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Insights </a:t>
            </a:r>
            <a:endParaRPr sz="3300"/>
          </a:p>
        </p:txBody>
      </p:sp>
      <p:sp>
        <p:nvSpPr>
          <p:cNvPr id="513" name="Google Shape;513;p31"/>
          <p:cNvSpPr txBox="1"/>
          <p:nvPr/>
        </p:nvSpPr>
        <p:spPr>
          <a:xfrm>
            <a:off x="707200" y="1008225"/>
            <a:ext cx="4179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Abel"/>
                <a:ea typeface="Abel"/>
                <a:cs typeface="Abel"/>
                <a:sym typeface="Abel"/>
              </a:rPr>
              <a:t>In our initial research, we hypothesized there might be a correlation between population density, </a:t>
            </a:r>
            <a:r>
              <a:rPr lang="en">
                <a:solidFill>
                  <a:schemeClr val="dk2"/>
                </a:solidFill>
                <a:latin typeface="Abel"/>
                <a:ea typeface="Abel"/>
                <a:cs typeface="Abel"/>
                <a:sym typeface="Abel"/>
              </a:rPr>
              <a:t>gdp</a:t>
            </a:r>
            <a:r>
              <a:rPr lang="en">
                <a:solidFill>
                  <a:schemeClr val="dk2"/>
                </a:solidFill>
                <a:latin typeface="Abel"/>
                <a:ea typeface="Abel"/>
                <a:cs typeface="Abel"/>
                <a:sym typeface="Abel"/>
              </a:rPr>
              <a:t> per capita and the </a:t>
            </a:r>
            <a:r>
              <a:rPr lang="en">
                <a:solidFill>
                  <a:schemeClr val="dk2"/>
                </a:solidFill>
                <a:latin typeface="Abel"/>
                <a:ea typeface="Abel"/>
                <a:cs typeface="Abel"/>
                <a:sym typeface="Abel"/>
              </a:rPr>
              <a:t>percentage</a:t>
            </a:r>
            <a:r>
              <a:rPr lang="en">
                <a:solidFill>
                  <a:schemeClr val="dk2"/>
                </a:solidFill>
                <a:latin typeface="Abel"/>
                <a:ea typeface="Abel"/>
                <a:cs typeface="Abel"/>
                <a:sym typeface="Abel"/>
              </a:rPr>
              <a:t> of renewable energy available in these countries. </a:t>
            </a:r>
            <a:endParaRPr>
              <a:solidFill>
                <a:schemeClr val="dk2"/>
              </a:solidFill>
              <a:latin typeface="Abel"/>
              <a:ea typeface="Abel"/>
              <a:cs typeface="Abel"/>
              <a:sym typeface="Abel"/>
            </a:endParaRPr>
          </a:p>
          <a:p>
            <a:pPr indent="0" lvl="0" marL="0" rtl="0" algn="l">
              <a:spcBef>
                <a:spcPts val="0"/>
              </a:spcBef>
              <a:spcAft>
                <a:spcPts val="0"/>
              </a:spcAft>
              <a:buNone/>
            </a:pPr>
            <a:r>
              <a:t/>
            </a:r>
            <a:endParaRPr>
              <a:solidFill>
                <a:schemeClr val="dk2"/>
              </a:solidFill>
              <a:latin typeface="Abel"/>
              <a:ea typeface="Abel"/>
              <a:cs typeface="Abel"/>
              <a:sym typeface="Abel"/>
            </a:endParaRPr>
          </a:p>
          <a:p>
            <a:pPr indent="0" lvl="0" marL="0" rtl="0" algn="l">
              <a:spcBef>
                <a:spcPts val="0"/>
              </a:spcBef>
              <a:spcAft>
                <a:spcPts val="0"/>
              </a:spcAft>
              <a:buNone/>
            </a:pPr>
            <a:r>
              <a:rPr lang="en">
                <a:solidFill>
                  <a:schemeClr val="dk2"/>
                </a:solidFill>
                <a:latin typeface="Abel"/>
                <a:ea typeface="Abel"/>
                <a:cs typeface="Abel"/>
                <a:sym typeface="Abel"/>
              </a:rPr>
              <a:t>In this hypothesis we used a groupby method to filter these </a:t>
            </a:r>
            <a:r>
              <a:rPr lang="en">
                <a:solidFill>
                  <a:schemeClr val="dk2"/>
                </a:solidFill>
                <a:latin typeface="Abel"/>
                <a:ea typeface="Abel"/>
                <a:cs typeface="Abel"/>
                <a:sym typeface="Abel"/>
              </a:rPr>
              <a:t>countries by population density and a value sort by highest gdp per capita. </a:t>
            </a:r>
            <a:endParaRPr>
              <a:solidFill>
                <a:schemeClr val="dk2"/>
              </a:solidFill>
              <a:latin typeface="Abel"/>
              <a:ea typeface="Abel"/>
              <a:cs typeface="Abel"/>
              <a:sym typeface="Abel"/>
            </a:endParaRPr>
          </a:p>
          <a:p>
            <a:pPr indent="0" lvl="0" marL="0" rtl="0" algn="l">
              <a:spcBef>
                <a:spcPts val="0"/>
              </a:spcBef>
              <a:spcAft>
                <a:spcPts val="0"/>
              </a:spcAft>
              <a:buNone/>
            </a:pPr>
            <a:r>
              <a:t/>
            </a:r>
            <a:endParaRPr>
              <a:solidFill>
                <a:schemeClr val="dk2"/>
              </a:solidFill>
              <a:latin typeface="Abel"/>
              <a:ea typeface="Abel"/>
              <a:cs typeface="Abel"/>
              <a:sym typeface="Abel"/>
            </a:endParaRPr>
          </a:p>
          <a:p>
            <a:pPr indent="0" lvl="0" marL="0" rtl="0" algn="l">
              <a:spcBef>
                <a:spcPts val="0"/>
              </a:spcBef>
              <a:spcAft>
                <a:spcPts val="0"/>
              </a:spcAft>
              <a:buNone/>
            </a:pPr>
            <a:r>
              <a:rPr lang="en">
                <a:solidFill>
                  <a:schemeClr val="dk2"/>
                </a:solidFill>
                <a:latin typeface="Abel"/>
                <a:ea typeface="Abel"/>
                <a:cs typeface="Abel"/>
                <a:sym typeface="Abel"/>
              </a:rPr>
              <a:t>In our comparison, we found no direct correlation with gdp per capita and the percentage of renewable energy. Puerto Rico is 4th in gdp per capita, however is 7th in low carbon energy percentage out of 10 countries. </a:t>
            </a:r>
            <a:endParaRPr>
              <a:solidFill>
                <a:schemeClr val="dk2"/>
              </a:solidFill>
              <a:latin typeface="Abel"/>
              <a:ea typeface="Abel"/>
              <a:cs typeface="Abel"/>
              <a:sym typeface="Abel"/>
            </a:endParaRPr>
          </a:p>
          <a:p>
            <a:pPr indent="0" lvl="0" marL="0" rtl="0" algn="l">
              <a:spcBef>
                <a:spcPts val="0"/>
              </a:spcBef>
              <a:spcAft>
                <a:spcPts val="0"/>
              </a:spcAft>
              <a:buNone/>
            </a:pPr>
            <a:r>
              <a:t/>
            </a:r>
            <a:endParaRPr>
              <a:solidFill>
                <a:schemeClr val="dk2"/>
              </a:solidFill>
              <a:latin typeface="Abel"/>
              <a:ea typeface="Abel"/>
              <a:cs typeface="Abel"/>
              <a:sym typeface="Abel"/>
            </a:endParaRPr>
          </a:p>
        </p:txBody>
      </p:sp>
      <p:pic>
        <p:nvPicPr>
          <p:cNvPr id="514" name="Google Shape;514;p31"/>
          <p:cNvPicPr preferRelativeResize="0"/>
          <p:nvPr/>
        </p:nvPicPr>
        <p:blipFill rotWithShape="1">
          <a:blip r:embed="rId3">
            <a:alphaModFix/>
          </a:blip>
          <a:srcRect b="0" l="0" r="0" t="2296"/>
          <a:stretch/>
        </p:blipFill>
        <p:spPr>
          <a:xfrm>
            <a:off x="5076125" y="1183625"/>
            <a:ext cx="3671175" cy="257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2"/>
          <p:cNvSpPr txBox="1"/>
          <p:nvPr>
            <p:ph type="title"/>
          </p:nvPr>
        </p:nvSpPr>
        <p:spPr>
          <a:xfrm>
            <a:off x="708600" y="331375"/>
            <a:ext cx="772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we </a:t>
            </a:r>
            <a:r>
              <a:rPr lang="en"/>
              <a:t>achieve</a:t>
            </a:r>
            <a:r>
              <a:rPr lang="en"/>
              <a:t> this? With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0" name="Google Shape;520;p32"/>
          <p:cNvSpPr txBox="1"/>
          <p:nvPr>
            <p:ph idx="1" type="body"/>
          </p:nvPr>
        </p:nvSpPr>
        <p:spPr>
          <a:xfrm>
            <a:off x="1691000" y="904075"/>
            <a:ext cx="5203500" cy="106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the dataset we created a model to compare the </a:t>
            </a:r>
            <a:r>
              <a:rPr lang="en"/>
              <a:t>renewable</a:t>
            </a:r>
            <a:r>
              <a:rPr lang="en"/>
              <a:t> energy rates over the last 20 years with these countries that have similar population density to Puerto Rico.</a:t>
            </a:r>
            <a:endParaRPr/>
          </a:p>
          <a:p>
            <a:pPr indent="0" lvl="0" marL="0" rtl="0" algn="l">
              <a:spcBef>
                <a:spcPts val="1200"/>
              </a:spcBef>
              <a:spcAft>
                <a:spcPts val="1200"/>
              </a:spcAft>
              <a:buNone/>
            </a:pPr>
            <a:r>
              <a:rPr lang="en"/>
              <a:t> </a:t>
            </a:r>
            <a:endParaRPr/>
          </a:p>
        </p:txBody>
      </p:sp>
      <p:pic>
        <p:nvPicPr>
          <p:cNvPr id="521" name="Google Shape;521;p32"/>
          <p:cNvPicPr preferRelativeResize="0"/>
          <p:nvPr/>
        </p:nvPicPr>
        <p:blipFill>
          <a:blip r:embed="rId3">
            <a:alphaModFix/>
          </a:blip>
          <a:stretch>
            <a:fillRect/>
          </a:stretch>
        </p:blipFill>
        <p:spPr>
          <a:xfrm>
            <a:off x="1468126" y="1894625"/>
            <a:ext cx="6207750" cy="294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accent2"/>
            </a:gs>
            <a:gs pos="100000">
              <a:schemeClr val="accent1"/>
            </a:gs>
          </a:gsLst>
          <a:lin ang="5400700" scaled="0"/>
        </a:gradFill>
      </p:bgPr>
    </p:bg>
    <p:spTree>
      <p:nvGrpSpPr>
        <p:cNvPr id="525" name="Shape 525"/>
        <p:cNvGrpSpPr/>
        <p:nvPr/>
      </p:nvGrpSpPr>
      <p:grpSpPr>
        <a:xfrm>
          <a:off x="0" y="0"/>
          <a:ext cx="0" cy="0"/>
          <a:chOff x="0" y="0"/>
          <a:chExt cx="0" cy="0"/>
        </a:xfrm>
      </p:grpSpPr>
      <p:sp>
        <p:nvSpPr>
          <p:cNvPr id="526" name="Google Shape;526;p33"/>
          <p:cNvSpPr txBox="1"/>
          <p:nvPr>
            <p:ph type="title"/>
          </p:nvPr>
        </p:nvSpPr>
        <p:spPr>
          <a:xfrm>
            <a:off x="554855" y="1318418"/>
            <a:ext cx="1107900" cy="8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27" name="Google Shape;527;p33"/>
          <p:cNvSpPr txBox="1"/>
          <p:nvPr>
            <p:ph idx="2" type="title"/>
          </p:nvPr>
        </p:nvSpPr>
        <p:spPr>
          <a:xfrm>
            <a:off x="1662724" y="1248950"/>
            <a:ext cx="2216400" cy="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Solar Energy</a:t>
            </a:r>
            <a:endParaRPr/>
          </a:p>
        </p:txBody>
      </p:sp>
      <p:sp>
        <p:nvSpPr>
          <p:cNvPr id="528" name="Google Shape;528;p33"/>
          <p:cNvSpPr txBox="1"/>
          <p:nvPr>
            <p:ph idx="1" type="subTitle"/>
          </p:nvPr>
        </p:nvSpPr>
        <p:spPr>
          <a:xfrm>
            <a:off x="1662725" y="1640127"/>
            <a:ext cx="2216400" cy="113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Typically</a:t>
            </a:r>
            <a:r>
              <a:rPr lang="en"/>
              <a:t> obtained with solar farms or private solar panels. (residential, industrial &amp; commercial)</a:t>
            </a:r>
            <a:endParaRPr/>
          </a:p>
        </p:txBody>
      </p:sp>
      <p:sp>
        <p:nvSpPr>
          <p:cNvPr id="529" name="Google Shape;529;p33"/>
          <p:cNvSpPr txBox="1"/>
          <p:nvPr>
            <p:ph idx="3" type="title"/>
          </p:nvPr>
        </p:nvSpPr>
        <p:spPr>
          <a:xfrm>
            <a:off x="5021399" y="1248950"/>
            <a:ext cx="2216400" cy="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Wind Energy</a:t>
            </a:r>
            <a:endParaRPr/>
          </a:p>
        </p:txBody>
      </p:sp>
      <p:sp>
        <p:nvSpPr>
          <p:cNvPr id="530" name="Google Shape;530;p33"/>
          <p:cNvSpPr txBox="1"/>
          <p:nvPr>
            <p:ph idx="4" type="subTitle"/>
          </p:nvPr>
        </p:nvSpPr>
        <p:spPr>
          <a:xfrm>
            <a:off x="5021375" y="1671571"/>
            <a:ext cx="2216400" cy="97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Punta L</a:t>
            </a:r>
            <a:r>
              <a:rPr lang="en"/>
              <a:t>ima and Santa Isabel </a:t>
            </a:r>
            <a:r>
              <a:rPr lang="en"/>
              <a:t>wind farms to name a few in PR. </a:t>
            </a:r>
            <a:endParaRPr/>
          </a:p>
        </p:txBody>
      </p:sp>
      <p:sp>
        <p:nvSpPr>
          <p:cNvPr id="531" name="Google Shape;531;p33"/>
          <p:cNvSpPr txBox="1"/>
          <p:nvPr>
            <p:ph idx="5" type="title"/>
          </p:nvPr>
        </p:nvSpPr>
        <p:spPr>
          <a:xfrm>
            <a:off x="1662700" y="2773375"/>
            <a:ext cx="2216400" cy="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Hydropower</a:t>
            </a:r>
            <a:endParaRPr/>
          </a:p>
        </p:txBody>
      </p:sp>
      <p:sp>
        <p:nvSpPr>
          <p:cNvPr id="532" name="Google Shape;532;p33"/>
          <p:cNvSpPr txBox="1"/>
          <p:nvPr>
            <p:ph idx="6" type="subTitle"/>
          </p:nvPr>
        </p:nvSpPr>
        <p:spPr>
          <a:xfrm>
            <a:off x="1662700" y="3164478"/>
            <a:ext cx="2216400" cy="12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only a few in PR and are very outdated, there were talks to update the operating ones to modern standards. </a:t>
            </a:r>
            <a:endParaRPr/>
          </a:p>
        </p:txBody>
      </p:sp>
      <p:sp>
        <p:nvSpPr>
          <p:cNvPr id="533" name="Google Shape;533;p33"/>
          <p:cNvSpPr txBox="1"/>
          <p:nvPr>
            <p:ph idx="7" type="title"/>
          </p:nvPr>
        </p:nvSpPr>
        <p:spPr>
          <a:xfrm>
            <a:off x="5021375" y="2773375"/>
            <a:ext cx="2216400" cy="51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Biomass</a:t>
            </a:r>
            <a:endParaRPr/>
          </a:p>
        </p:txBody>
      </p:sp>
      <p:sp>
        <p:nvSpPr>
          <p:cNvPr id="534" name="Google Shape;534;p33"/>
          <p:cNvSpPr txBox="1"/>
          <p:nvPr>
            <p:ph idx="8" type="subTitle"/>
          </p:nvPr>
        </p:nvSpPr>
        <p:spPr>
          <a:xfrm>
            <a:off x="5021375" y="3164474"/>
            <a:ext cx="2216400" cy="140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Biomass in the island is very limited due to regulations, this is renewable with the least presence.</a:t>
            </a:r>
            <a:endParaRPr/>
          </a:p>
        </p:txBody>
      </p:sp>
      <p:sp>
        <p:nvSpPr>
          <p:cNvPr id="535" name="Google Shape;535;p33"/>
          <p:cNvSpPr txBox="1"/>
          <p:nvPr>
            <p:ph idx="9" type="title"/>
          </p:nvPr>
        </p:nvSpPr>
        <p:spPr>
          <a:xfrm>
            <a:off x="3915650" y="1318418"/>
            <a:ext cx="1107900" cy="89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536" name="Google Shape;536;p33"/>
          <p:cNvSpPr txBox="1"/>
          <p:nvPr>
            <p:ph idx="13" type="title"/>
          </p:nvPr>
        </p:nvSpPr>
        <p:spPr>
          <a:xfrm>
            <a:off x="554800" y="2842843"/>
            <a:ext cx="1107900" cy="89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537" name="Google Shape;537;p33"/>
          <p:cNvSpPr txBox="1"/>
          <p:nvPr>
            <p:ph idx="14" type="title"/>
          </p:nvPr>
        </p:nvSpPr>
        <p:spPr>
          <a:xfrm>
            <a:off x="3915650" y="2842843"/>
            <a:ext cx="1107900" cy="892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538" name="Google Shape;538;p33"/>
          <p:cNvSpPr txBox="1"/>
          <p:nvPr>
            <p:ph idx="15" type="title"/>
          </p:nvPr>
        </p:nvSpPr>
        <p:spPr>
          <a:xfrm>
            <a:off x="554800" y="525525"/>
            <a:ext cx="7726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Which are the renewable energies in PR?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Renewable Energy Minitheme by Slidesgo">
  <a:themeElements>
    <a:clrScheme name="Simple Light">
      <a:dk1>
        <a:srgbClr val="000000"/>
      </a:dk1>
      <a:lt1>
        <a:srgbClr val="FFFFFF"/>
      </a:lt1>
      <a:dk2>
        <a:srgbClr val="40C088"/>
      </a:dk2>
      <a:lt2>
        <a:srgbClr val="61D3B7"/>
      </a:lt2>
      <a:accent1>
        <a:srgbClr val="7FD4A5"/>
      </a:accent1>
      <a:accent2>
        <a:srgbClr val="26909B"/>
      </a:accent2>
      <a:accent3>
        <a:srgbClr val="FAC500"/>
      </a:accent3>
      <a:accent4>
        <a:srgbClr val="E8F03B"/>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