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6" d="100"/>
          <a:sy n="96" d="100"/>
        </p:scale>
        <p:origin x="-17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A9DBF-C8E0-443B-88F8-F2C84C9A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37BCEB-AD82-4DBF-BD06-093316288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B75943-FA26-453B-A04F-E3E41F1C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611395-1321-4B4D-9AE4-4E2C48C9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AEEFEA-C6B0-4854-B2BE-048543A7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3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1FAF5-6CEC-4D17-ACF5-A7598380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579F66-2758-4142-BEF0-E05B27E3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6DF7DE-DDFE-4458-A96E-712D3B1B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1DAE5-0BB0-45AA-B372-0F67C678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E2EE50-DE6F-442E-A40F-76E61D3E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2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8219642-69BC-4B3B-9A5C-B07FF732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EA8ABE-3FDB-4916-B6B4-D9576F5F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36B5A4-B7C0-4A90-9149-CB566089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4AD3A2-1794-4D17-BB2A-D0174A04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99D53-8C4E-4655-9DB4-F180C5BC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2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C8B32-F9E9-48EE-ABB8-CC468426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C68234-8A45-4C05-AA51-729B178B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579247-BF56-4F52-90A8-AA9936B0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983023-3E92-4190-9ADF-22CFE25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6CA9B4-4872-4B96-BE8D-594DC1AD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1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B9B6F-FDAF-47E6-B9CE-935795F6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9565B9-ABBC-455D-8D4C-FE0F66B5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258B29-9B28-42FF-A866-E4218E54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E4347-1B6F-4FB3-B9CC-26E6372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63C69-C5AC-451D-8DE7-0D280C01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9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81C85-4C95-48B8-BC60-501BABCD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035B5-D2CF-48AE-BB5C-0634AB34B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ECF0A2-2F7F-47EA-AAD3-950A8402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51B32A-7A74-462A-9C5E-AB685201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9D25ED-82A8-43AE-A00B-FCE66E29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0E6D57-2A6C-4D43-8B63-BDD4C7E9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4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8772A-9D4A-4419-9365-F9F6CEAB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31F78F-F42E-4791-8FFF-626044B1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D756C3-E14D-40EF-BA62-6223683F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6E1620A-147C-420A-AB3D-6DD38B05F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2DF6AC-5778-4D5C-8EAB-133DCFCD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4BE436E-3D14-48C5-A00F-A12BF2ED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003FF-CF30-4B99-B4F2-30D25750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3BEBA0A-D919-42B0-A760-1DB47C23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092F7-73A9-4A71-8092-3615AB48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095E7A-47A9-46B1-B67C-46A5E171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81A2C5-DE08-4A8A-9BEB-B0EEB0BF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65D6AB-7B3C-4BB9-9216-087BB369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305789-500F-464D-8057-16C7923D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A71DE-F32A-43C9-BB4D-C93118F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063B37-0244-4D02-85D2-7735A82C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24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F1222-0BDC-4E1B-BE3B-BE908468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7B8BDE-0EB1-43D1-A673-1C89C541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1C8470-8B41-4CB6-8172-ECAFDD880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D3C55B-9176-4604-92AF-35AC6036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95E165-1536-4C4E-BD1E-3937762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C78343-FB98-4EC0-AE01-BEF222D5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9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0E785-C839-455B-9FED-C8303A79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6D384B5-71C2-49A4-8690-3158B22A1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659C94-8656-4FCC-A419-B281DB251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90A593-7364-42AD-89D7-32125E01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FD70F-4FE9-42DE-B06D-50D743A6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51C313-038A-48BF-9753-DCB7C4BD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9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6FDF13-A78F-47C8-B166-BB9C800B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297B93-8E09-49DB-8D67-1011077E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201E83-A5AF-478B-A971-A2C723205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C92B-BF10-476A-8C4D-A8880B666B7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873419-4207-4D72-BC14-CAB104997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24FA7D-2288-4F1A-9511-FD134EA52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0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D7E73-5708-4C2E-ACFC-40B429D9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13563"/>
            <a:ext cx="11232991" cy="679493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r>
              <a:rPr lang="en-GB" sz="3200" dirty="0"/>
              <a:t>Distribution of Players with respective to Overall Rating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03D662-65A8-458B-BB55-CDBE8C3A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0406" y="6035344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146F12-FFE7-4A30-B60D-CC9D7E79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47" y="1242874"/>
            <a:ext cx="8460418" cy="55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9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D7E73-5708-4C2E-ACFC-40B429D9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313563"/>
            <a:ext cx="11086576" cy="591959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r>
              <a:rPr lang="en-GB" sz="3200" dirty="0" err="1"/>
              <a:t>Pairplot</a:t>
            </a:r>
            <a:r>
              <a:rPr lang="en-GB" sz="3200" dirty="0"/>
              <a:t> of all the important variables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03D662-65A8-458B-BB55-CDBE8C3A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0406" y="6035344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917CE5-48F8-46EA-8BAE-EF4036AC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1003178"/>
            <a:ext cx="8407153" cy="578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6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D7E73-5708-4C2E-ACFC-40B429D9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13564"/>
            <a:ext cx="11107379" cy="591426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r>
              <a:rPr lang="en-GB" sz="3200" dirty="0"/>
              <a:t>Correlation between value and Overall rating of player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03D662-65A8-458B-BB55-CDBE8C3A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0406" y="6035344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981718-0C70-44FF-847E-0452A7719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59" y="1109880"/>
            <a:ext cx="8222942" cy="56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D7E73-5708-4C2E-ACFC-40B429D9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13564"/>
            <a:ext cx="11018695" cy="640460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r>
              <a:rPr lang="en-GB" sz="3200" dirty="0"/>
              <a:t>Average wages of top 5 players in each position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03D662-65A8-458B-BB55-CDBE8C3A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0406" y="6035344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A26D37-B972-454E-92DC-41C78C145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120683"/>
            <a:ext cx="9993769" cy="57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3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885"/>
          </a:xfrm>
        </p:spPr>
        <p:txBody>
          <a:bodyPr>
            <a:normAutofit fontScale="90000"/>
          </a:bodyPr>
          <a:lstStyle/>
          <a:p>
            <a:r>
              <a:rPr lang="en-IN" sz="2800" b="1" i="1" dirty="0" smtClean="0"/>
              <a:t>Inference-</a:t>
            </a:r>
            <a:r>
              <a:rPr lang="en-IN" sz="2800" dirty="0" smtClean="0"/>
              <a:t/>
            </a:r>
            <a:br>
              <a:rPr lang="en-IN" sz="2800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Distribution of </a:t>
            </a:r>
            <a:r>
              <a:rPr lang="en-IN" dirty="0" err="1"/>
              <a:t>fooball</a:t>
            </a:r>
            <a:r>
              <a:rPr lang="en-IN" dirty="0"/>
              <a:t> </a:t>
            </a:r>
            <a:r>
              <a:rPr lang="en-IN" dirty="0" smtClean="0"/>
              <a:t>players </a:t>
            </a:r>
            <a:r>
              <a:rPr lang="en-IN" dirty="0" err="1" smtClean="0"/>
              <a:t>wrt</a:t>
            </a:r>
            <a:r>
              <a:rPr lang="en-IN" dirty="0" smtClean="0"/>
              <a:t> overall ratings is Normal.</a:t>
            </a:r>
          </a:p>
          <a:p>
            <a:pPr>
              <a:buFont typeface="Wingdings" pitchFamily="2" charset="2"/>
              <a:buChar char="Ø"/>
            </a:pPr>
            <a:r>
              <a:rPr lang="en-IN" smtClean="0"/>
              <a:t>co-relation </a:t>
            </a:r>
            <a:r>
              <a:rPr lang="en-IN" dirty="0" smtClean="0"/>
              <a:t>between overall rating and value of </a:t>
            </a:r>
            <a:r>
              <a:rPr lang="en-IN" smtClean="0"/>
              <a:t>the player is poor.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Maximum wages are given to striker position and second highest to left wing where as minimum </a:t>
            </a:r>
            <a:r>
              <a:rPr lang="en-IN" dirty="0" err="1" smtClean="0"/>
              <a:t>avg</a:t>
            </a:r>
            <a:r>
              <a:rPr lang="en-IN" dirty="0" smtClean="0"/>
              <a:t> wage is given to LWB(Left </a:t>
            </a:r>
            <a:r>
              <a:rPr lang="en-IN" dirty="0" err="1" smtClean="0"/>
              <a:t>winb</a:t>
            </a:r>
            <a:r>
              <a:rPr lang="en-IN" dirty="0" smtClean="0"/>
              <a:t> back) position.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78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Distribution of Players with respective to Overall Rating</vt:lpstr>
      <vt:lpstr>Pairplot of all the important variables</vt:lpstr>
      <vt:lpstr>Correlation between value and Overall rating of player</vt:lpstr>
      <vt:lpstr>Average wages of top 5 players in each position</vt:lpstr>
      <vt:lpstr>Inference-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Players with respective to Overall Rating</dc:title>
  <dc:creator>sumanth habib</dc:creator>
  <cp:lastModifiedBy>HP</cp:lastModifiedBy>
  <cp:revision>4</cp:revision>
  <dcterms:created xsi:type="dcterms:W3CDTF">2021-03-21T09:55:02Z</dcterms:created>
  <dcterms:modified xsi:type="dcterms:W3CDTF">2021-03-27T17:08:13Z</dcterms:modified>
</cp:coreProperties>
</file>