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56" r:id="rId2"/>
    <p:sldId id="257" r:id="rId3"/>
    <p:sldId id="299" r:id="rId4"/>
    <p:sldId id="258" r:id="rId5"/>
    <p:sldId id="279" r:id="rId6"/>
    <p:sldId id="300" r:id="rId7"/>
    <p:sldId id="301" r:id="rId8"/>
    <p:sldId id="263" r:id="rId9"/>
    <p:sldId id="266" r:id="rId10"/>
    <p:sldId id="273" r:id="rId11"/>
    <p:sldId id="26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61" r:id="rId28"/>
    <p:sldId id="262" r:id="rId29"/>
    <p:sldId id="303" r:id="rId30"/>
    <p:sldId id="274" r:id="rId31"/>
    <p:sldId id="264" r:id="rId32"/>
    <p:sldId id="265" r:id="rId33"/>
    <p:sldId id="267" r:id="rId34"/>
    <p:sldId id="269" r:id="rId35"/>
    <p:sldId id="298" r:id="rId36"/>
    <p:sldId id="276" r:id="rId37"/>
    <p:sldId id="270" r:id="rId38"/>
    <p:sldId id="277" r:id="rId39"/>
    <p:sldId id="271" r:id="rId40"/>
    <p:sldId id="27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68" autoAdjust="0"/>
  </p:normalViewPr>
  <p:slideViewPr>
    <p:cSldViewPr snapToGrid="0">
      <p:cViewPr varScale="1">
        <p:scale>
          <a:sx n="68" d="100"/>
          <a:sy n="68" d="100"/>
        </p:scale>
        <p:origin x="1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9B11B-9A5D-43FD-B40D-5ABBEF2DD2C1}" type="datetimeFigureOut">
              <a:rPr lang="nl-BE" smtClean="0"/>
              <a:t>5/03/2024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93C15-B287-4B21-8DCD-E5FA10AE46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545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Zie hier de tweede versie van de visuele weergave van de GATAM app</a:t>
            </a:r>
          </a:p>
          <a:p>
            <a:r>
              <a:rPr lang="nl-BE" dirty="0"/>
              <a:t>Waarin Anke haar feedback is verwerkt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9129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zien we dat ik op maandag 11 maart een kennismakingsgesprek heb met Hilde de trajectbegeleider van 5 tot 6 uur ‘s morgens</a:t>
            </a:r>
          </a:p>
          <a:p>
            <a:r>
              <a:rPr lang="nl-BE" dirty="0"/>
              <a:t>Die gaat door in de stoopstraat 1 in Antwerpen</a:t>
            </a:r>
          </a:p>
          <a:p>
            <a:r>
              <a:rPr lang="nl-BE" dirty="0"/>
              <a:t>Door op dit adres te drukken, verschijnt er meteen een hyperlink met het adres geplaatst in google </a:t>
            </a:r>
            <a:r>
              <a:rPr lang="nl-BE" dirty="0" err="1"/>
              <a:t>maps</a:t>
            </a:r>
            <a:endParaRPr lang="nl-BE" dirty="0"/>
          </a:p>
          <a:p>
            <a:r>
              <a:rPr lang="nl-BE" dirty="0"/>
              <a:t>Door op de gedraaide pijl knop de drukken gaan we telkens 1 stap terug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5322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958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98743-3F7B-061C-6CF6-1F88D3B29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0FCB8C6-FFFB-B2D5-EF47-A08D8555E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276B272-CDDD-4AD7-3B56-7917ACEA4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3CB833-6F19-866A-98B7-A3D3823F9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9447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5827E-4616-6962-DFEB-718B44660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8B55D4B-DC0C-944F-6049-800F85E74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595D3CF-829D-A8E0-4149-92DDB79BA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2FB27C-403F-276E-BBC6-5ED67FCB7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6484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B8199-CB3D-002F-0F5A-E701BAC0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1FF9CDB-92E8-2B66-CF1D-0A102324F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935501E-B6F1-E2CD-90FF-DBF7DDCE7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login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E94A79-C373-8835-08A5-0E8FCDE18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56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564F6-07DE-4CF4-8B93-62FCCD307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1922B9F-6F89-8D19-C516-8341001DB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A2B85C3-72AF-4F34-64A0-D75663D4F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F3062B-AD64-70B5-4834-8A20BE7E1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178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56660-1806-5F2A-EF24-006CF79E9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6E71B87-5D26-630A-E396-C03498A50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3B5C06F-AFA6-1FA2-B893-AD9D095E3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40F61-6E21-5F4B-5212-6D73892E3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7289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F97B4-F241-C14A-457B-DCA521D64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5B93506-964A-EE9F-3C8D-F0E0449CE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00CEBAC-A01E-5FFC-F063-5C0ADE9F6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BAD2B3-E465-5841-1E38-2862A2441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8238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2837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4E13-3D41-73F5-07F8-782DD0563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F5D28B5-D187-F47B-B52F-2BCAE57F0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9FE0572-B41D-641A-1432-A01284D09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646099-B78C-A94A-376E-DAFF776D9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937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Om te beginnen zien we de app van GATAM op de scherm van de gsm staan</a:t>
            </a:r>
          </a:p>
          <a:p>
            <a:r>
              <a:rPr lang="nl-BE" dirty="0"/>
              <a:t>Waarom we klikken om deze te openen</a:t>
            </a:r>
          </a:p>
          <a:p>
            <a:r>
              <a:rPr lang="nl-BE" dirty="0"/>
              <a:t>Elke muisklik staat gelijk met een klik op een touchscreen van een smartphone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407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C44CA-17AD-54AE-C3DB-68610B543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2837A60-ACEB-D481-A8EE-5779E46D1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5ECB853-BB06-9697-787A-E948E46FE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5501AF-7A5A-0E2B-5D3B-5DD32CE8F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2269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B5D04-A80B-DD29-1817-A2A81D29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5D7A392-2BBB-DCB8-41DB-E7B668DB9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EDCB295-6D9B-2A6A-D6E3-5711A830B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B2A53E-6009-862E-B9B4-BDE1BAD69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0068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EF447-51F2-4298-7447-97164B583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46A5A73-4729-AC27-4843-20716D9D8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5B94CED-AE3C-AA70-6558-B0A6B0E24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480EA6-5022-4ED8-4440-21FA691C0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93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2837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74B24-4AC8-2920-27EA-66FF23E03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2FFC104-5BBC-734A-5A2C-6F79B50043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C94B130-C711-2D02-C915-8226DA39B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211C12-362A-A095-1C44-6463F5576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86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Dit is de loginpagina waarop de </a:t>
            </a:r>
            <a:r>
              <a:rPr lang="nl-BE" dirty="0" err="1"/>
              <a:t>doelgroepmedewerker</a:t>
            </a:r>
            <a:r>
              <a:rPr lang="nl-BE" dirty="0"/>
              <a:t>, hier ikzelf, me éénmalig dien te registreren bij het eerste gebruik van de app</a:t>
            </a:r>
          </a:p>
          <a:p>
            <a:r>
              <a:rPr lang="nl-BE" dirty="0"/>
              <a:t>Nadien verloopt dit inloggen automatisch bij het aanklikken en openen van de app op het beginscherm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00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Ik dien mijn e-mailadres in te geven wat ook geldt als mijn gebruikersnaam</a:t>
            </a:r>
          </a:p>
          <a:p>
            <a:r>
              <a:rPr lang="nl-BE" dirty="0"/>
              <a:t>Een tweede gegeven is de naam van mijn trajectbegeleider en dat is hier Hilde Van </a:t>
            </a:r>
            <a:r>
              <a:rPr lang="nl-BE" dirty="0" err="1"/>
              <a:t>Himbeeck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63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B2668-9C56-3E60-EE6C-A24B2AE12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530913A-0C53-145C-B525-75D427A83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80C07C8-2596-AC89-767A-8B45302B5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80E467-A1E9-78F9-57B8-76575866F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822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1B8BC-1A95-1E7F-B283-924497A31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8F13F6D-9E42-EF00-CE16-FE2936EA2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887F3C4-5768-0B4B-DE90-68154DCAC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Nadat we beide gegevens hebben ingevoerd drukken we op het vinkje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E8AEA4-C85D-D249-79ED-FDB2DA76D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57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Zoals bij alle apps wordt er ter verificatie een e-mail gestuurd naar het opgegeven e-mailadres met een link om dit account te bevestigen</a:t>
            </a:r>
          </a:p>
          <a:p>
            <a:r>
              <a:rPr lang="nl-BE" dirty="0"/>
              <a:t>We kunnen eveneens doorgaan naar menu door op de knop menu te drukken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039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Het menu bestaat uit volgende functionaliteiten, van links naar rechts en van boven naar onder, zien we</a:t>
            </a:r>
          </a:p>
          <a:p>
            <a:r>
              <a:rPr lang="nl-BE" dirty="0"/>
              <a:t>de agenda, de opdrachten, de tijdlijn, een kaart, de prestaties en vooruitgang, persoonlijke gegevens en FAQ</a:t>
            </a:r>
          </a:p>
          <a:p>
            <a:r>
              <a:rPr lang="nl-BE" dirty="0"/>
              <a:t>Je opent elke functionaliteit door hierop de klikken</a:t>
            </a:r>
          </a:p>
          <a:p>
            <a:r>
              <a:rPr lang="nl-BE" dirty="0"/>
              <a:t>We beginnen met de agenda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7940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krijgen we een maandelijks overzicht waarop we de huidige dag, 8 maart, staat aangeduid in het vet</a:t>
            </a:r>
          </a:p>
          <a:p>
            <a:r>
              <a:rPr lang="nl-BE" dirty="0"/>
              <a:t>Zoals we kunnen zien staat de datum maandag 11 maart rood omcirkeld, dit wilt zeggen dat die dag een activiteit gepland staat</a:t>
            </a:r>
          </a:p>
          <a:p>
            <a:r>
              <a:rPr lang="nl-BE" dirty="0"/>
              <a:t>Door hierop de klikken openen we deze geplande activiteit en zien we de details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45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5/03/2024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5/03/2024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522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5/03/2024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92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5/03/2024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62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5/03/2024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10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5/03/2024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687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5/03/2024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86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5/03/2024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14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5/03/2024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3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5/03/2024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94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5/03/2024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67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F03F-C328-4045-BA6F-5D42B114373D}" type="datetimeFigureOut">
              <a:rPr lang="nl-BE" smtClean="0"/>
              <a:t>5/03/2024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28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23.jpg"/><Relationship Id="rId7" Type="http://schemas.openxmlformats.org/officeDocument/2006/relationships/image" Target="../media/image25.sv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slide" Target="slide12.xml"/><Relationship Id="rId15" Type="http://schemas.openxmlformats.org/officeDocument/2006/relationships/slide" Target="slide11.xml"/><Relationship Id="rId10" Type="http://schemas.openxmlformats.org/officeDocument/2006/relationships/slide" Target="slide9.xml"/><Relationship Id="rId4" Type="http://schemas.openxmlformats.org/officeDocument/2006/relationships/image" Target="../media/image5.png"/><Relationship Id="rId9" Type="http://schemas.openxmlformats.org/officeDocument/2006/relationships/image" Target="../media/image27.svg"/><Relationship Id="rId1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image" Target="../media/image32.jpg"/><Relationship Id="rId4" Type="http://schemas.openxmlformats.org/officeDocument/2006/relationships/hyperlink" Target="https://www.google.com/maps/place/Stoopstraat+1,+2000+Antwerpen/@51.2141859,4.4083605,17z/data=!3m1!4b1!4m6!3m5!1s0x47c3f6fc8a15db4d:0x656c056f43cde377!8m2!3d51.2141859!4d4.4109354!16s%2Fg%2F11gfc8myzy?entry=tt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10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9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9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5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16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9.xml"/><Relationship Id="rId4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6.jpeg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slide" Target="slide21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image" Target="../media/image39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slide" Target="slide22.xml"/><Relationship Id="rId10" Type="http://schemas.openxmlformats.org/officeDocument/2006/relationships/image" Target="../media/image37.svg"/><Relationship Id="rId4" Type="http://schemas.openxmlformats.org/officeDocument/2006/relationships/image" Target="../media/image6.jpe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11" Type="http://schemas.openxmlformats.org/officeDocument/2006/relationships/image" Target="../media/image8.svg"/><Relationship Id="rId5" Type="http://schemas.openxmlformats.org/officeDocument/2006/relationships/slide" Target="slide19.xml"/><Relationship Id="rId10" Type="http://schemas.openxmlformats.org/officeDocument/2006/relationships/image" Target="../media/image7.png"/><Relationship Id="rId4" Type="http://schemas.openxmlformats.org/officeDocument/2006/relationships/slide" Target="slide13.xml"/><Relationship Id="rId9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image" Target="../media/image29.svg"/><Relationship Id="rId3" Type="http://schemas.openxmlformats.org/officeDocument/2006/relationships/image" Target="../media/image23.jpg"/><Relationship Id="rId7" Type="http://schemas.openxmlformats.org/officeDocument/2006/relationships/image" Target="../media/image25.sv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6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slide" Target="slide9.xml"/><Relationship Id="rId5" Type="http://schemas.openxmlformats.org/officeDocument/2006/relationships/slide" Target="slide12.xml"/><Relationship Id="rId15" Type="http://schemas.openxmlformats.org/officeDocument/2006/relationships/image" Target="../media/image31.svg"/><Relationship Id="rId10" Type="http://schemas.openxmlformats.org/officeDocument/2006/relationships/image" Target="../media/image27.svg"/><Relationship Id="rId4" Type="http://schemas.openxmlformats.org/officeDocument/2006/relationships/image" Target="../media/image5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maps/place/VDAB/@51.2120366,4.4222036,17z/data=!3m1!4b1!4m6!3m5!1s0x47c3f704dbe8648d:0x65472bcb545494b0!8m2!3d51.2120366!4d4.4247785!16s%2Fg%2F1w345sh0?entry=ttu" TargetMode="External"/><Relationship Id="rId3" Type="http://schemas.openxmlformats.org/officeDocument/2006/relationships/hyperlink" Target="https://www.google.com/maps/place/Stoopstraat+1,+2000+Antwerpen/@51.2141859,4.4083605,17z/data=!3m1!4b1!4m6!3m5!1s0x47c3f6fc8a15db4d:0x656c056f43cde377!8m2!3d51.2141859!4d4.4109354!16s%2Fg%2F11gfc8myzy?entry=ttu" TargetMode="External"/><Relationship Id="rId7" Type="http://schemas.openxmlformats.org/officeDocument/2006/relationships/image" Target="../media/image4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26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2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slide" Target="sl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slide" Target="slide9.xml"/><Relationship Id="rId4" Type="http://schemas.openxmlformats.org/officeDocument/2006/relationships/image" Target="../media/image4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29.svg"/><Relationship Id="rId4" Type="http://schemas.microsoft.com/office/2007/relationships/hdphoto" Target="../media/hdphoto1.wdp"/><Relationship Id="rId9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5.png"/><Relationship Id="rId7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slide" Target="slide33.xml"/><Relationship Id="rId9" Type="http://schemas.openxmlformats.org/officeDocument/2006/relationships/image" Target="../media/image29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6.png"/><Relationship Id="rId7" Type="http://schemas.openxmlformats.org/officeDocument/2006/relationships/slide" Target="slide3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maps/place/Stoopstraat+1,+2000+Antwerpen/@51.2141859,4.4083605,17z/data=!3m1!4b1!4m6!3m5!1s0x47c3f6fc8a15db4d:0x656c056f43cde377!8m2!3d51.2141859!4d4.4109354!16s%2Fg%2F11gfc8myzy?entry=ttu" TargetMode="External"/><Relationship Id="rId5" Type="http://schemas.openxmlformats.org/officeDocument/2006/relationships/image" Target="../media/image48.png"/><Relationship Id="rId4" Type="http://schemas.openxmlformats.org/officeDocument/2006/relationships/image" Target="../media/image47.svg"/><Relationship Id="rId9" Type="http://schemas.openxmlformats.org/officeDocument/2006/relationships/image" Target="../media/image29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image" Target="../media/image49.png"/><Relationship Id="rId7" Type="http://schemas.openxmlformats.org/officeDocument/2006/relationships/image" Target="../media/image2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slide" Target="slide9.xml"/><Relationship Id="rId4" Type="http://schemas.openxmlformats.org/officeDocument/2006/relationships/slide" Target="slide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49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slide" Target="slide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slide" Target="slide9.xml"/><Relationship Id="rId4" Type="http://schemas.openxmlformats.org/officeDocument/2006/relationships/image" Target="../media/image5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26" Type="http://schemas.openxmlformats.org/officeDocument/2006/relationships/slide" Target="slide3.xml"/><Relationship Id="rId3" Type="http://schemas.openxmlformats.org/officeDocument/2006/relationships/image" Target="../media/image5.png"/><Relationship Id="rId21" Type="http://schemas.openxmlformats.org/officeDocument/2006/relationships/image" Target="../media/image19.png"/><Relationship Id="rId7" Type="http://schemas.openxmlformats.org/officeDocument/2006/relationships/slide" Target="slide27.xml"/><Relationship Id="rId12" Type="http://schemas.openxmlformats.org/officeDocument/2006/relationships/image" Target="../media/image13.png"/><Relationship Id="rId17" Type="http://schemas.openxmlformats.org/officeDocument/2006/relationships/slide" Target="slide39.xml"/><Relationship Id="rId25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svg"/><Relationship Id="rId20" Type="http://schemas.openxmlformats.org/officeDocument/2006/relationships/slide" Target="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slide" Target="slide32.xml"/><Relationship Id="rId24" Type="http://schemas.openxmlformats.org/officeDocument/2006/relationships/image" Target="../media/image21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slide" Target="slide20.xml"/><Relationship Id="rId10" Type="http://schemas.openxmlformats.org/officeDocument/2006/relationships/image" Target="../media/image12.svg"/><Relationship Id="rId19" Type="http://schemas.openxmlformats.org/officeDocument/2006/relationships/image" Target="../media/image18.svg"/><Relationship Id="rId4" Type="http://schemas.openxmlformats.org/officeDocument/2006/relationships/slide" Target="slide10.xml"/><Relationship Id="rId9" Type="http://schemas.openxmlformats.org/officeDocument/2006/relationships/image" Target="../media/image11.png"/><Relationship Id="rId14" Type="http://schemas.openxmlformats.org/officeDocument/2006/relationships/slide" Target="slide34.xml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2FD00-FD06-40F7-A304-F17EC9C81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Visuele weergave </a:t>
            </a:r>
            <a:br>
              <a:rPr lang="nl-BE" dirty="0"/>
            </a:br>
            <a:r>
              <a:rPr lang="nl-BE" dirty="0"/>
              <a:t>app GATAM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6B33FA-FB96-847B-B332-CD534638F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Doelgroep</a:t>
            </a:r>
          </a:p>
          <a:p>
            <a:endParaRPr lang="nl-BE" sz="3600" b="1" dirty="0"/>
          </a:p>
          <a:p>
            <a:endParaRPr lang="nl-BE" sz="3600" b="1" dirty="0"/>
          </a:p>
        </p:txBody>
      </p:sp>
    </p:spTree>
    <p:extLst>
      <p:ext uri="{BB962C8B-B14F-4D97-AF65-F5344CB8AC3E}">
        <p14:creationId xmlns:p14="http://schemas.microsoft.com/office/powerpoint/2010/main" val="14402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C41CE3A8-272F-32BE-7664-1E46AF5FD2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3"/>
          <a:stretch/>
        </p:blipFill>
        <p:spPr>
          <a:xfrm>
            <a:off x="4398813" y="1052036"/>
            <a:ext cx="3497187" cy="4563776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B8E69544-466F-B6E5-97A2-2F74C6AB1933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pic>
        <p:nvPicPr>
          <p:cNvPr id="11" name="Graphic 10" descr="Badge volg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CBC494B3-F25F-08F1-6859-0C5674DAB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8124" y="5937067"/>
            <a:ext cx="540000" cy="540000"/>
          </a:xfrm>
          <a:prstGeom prst="rect">
            <a:avLst/>
          </a:prstGeom>
        </p:spPr>
      </p:pic>
      <p:pic>
        <p:nvPicPr>
          <p:cNvPr id="13" name="Graphic 12" descr="Vergrootglas met effen opvulling">
            <a:extLst>
              <a:ext uri="{FF2B5EF4-FFF2-40B4-BE49-F238E27FC236}">
                <a16:creationId xmlns:a16="http://schemas.microsoft.com/office/drawing/2014/main" id="{DFEA2E12-FAA5-A6DA-8CF5-F5709DDB37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5158" y="5937067"/>
            <a:ext cx="540000" cy="540000"/>
          </a:xfrm>
          <a:prstGeom prst="rect">
            <a:avLst/>
          </a:prstGeom>
        </p:spPr>
      </p:pic>
      <p:pic>
        <p:nvPicPr>
          <p:cNvPr id="15" name="Graphic 14" descr="Vernieuwen met effen opvulling">
            <a:hlinkClick r:id="rId10" action="ppaction://hlinksldjump"/>
            <a:extLst>
              <a:ext uri="{FF2B5EF4-FFF2-40B4-BE49-F238E27FC236}">
                <a16:creationId xmlns:a16="http://schemas.microsoft.com/office/drawing/2014/main" id="{2F0DF717-3B71-28CC-B528-5B06AAFA89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pic>
        <p:nvPicPr>
          <p:cNvPr id="19" name="Graphic 18" descr="Badge 8 met effen opvulling">
            <a:extLst>
              <a:ext uri="{FF2B5EF4-FFF2-40B4-BE49-F238E27FC236}">
                <a16:creationId xmlns:a16="http://schemas.microsoft.com/office/drawing/2014/main" id="{31386C87-7BDA-99F7-D699-D0EA88762EB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12756" y="2278464"/>
            <a:ext cx="325358" cy="325358"/>
          </a:xfrm>
          <a:prstGeom prst="rect">
            <a:avLst/>
          </a:prstGeom>
        </p:spPr>
      </p:pic>
      <p:sp>
        <p:nvSpPr>
          <p:cNvPr id="5" name="Stroomdiagram: Verbindingslijn 4">
            <a:hlinkClick r:id="rId15" action="ppaction://hlinksldjump"/>
            <a:extLst>
              <a:ext uri="{FF2B5EF4-FFF2-40B4-BE49-F238E27FC236}">
                <a16:creationId xmlns:a16="http://schemas.microsoft.com/office/drawing/2014/main" id="{9287A5DD-5B8F-377F-B2BF-6CCA1FD06EC6}"/>
              </a:ext>
            </a:extLst>
          </p:cNvPr>
          <p:cNvSpPr/>
          <p:nvPr/>
        </p:nvSpPr>
        <p:spPr>
          <a:xfrm>
            <a:off x="4588740" y="2935547"/>
            <a:ext cx="252000" cy="2520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498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2380B792-F442-D542-B0BA-3944BA154C97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8" name="Tekstvak 7">
            <a:hlinkClick r:id="rId4"/>
            <a:extLst>
              <a:ext uri="{FF2B5EF4-FFF2-40B4-BE49-F238E27FC236}">
                <a16:creationId xmlns:a16="http://schemas.microsoft.com/office/drawing/2014/main" id="{D5EDC639-F43D-7E8B-B7D9-FAEB72111288}"/>
              </a:ext>
            </a:extLst>
          </p:cNvPr>
          <p:cNvSpPr txBox="1"/>
          <p:nvPr/>
        </p:nvSpPr>
        <p:spPr>
          <a:xfrm>
            <a:off x="4456386" y="1650124"/>
            <a:ext cx="1219200" cy="40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7" name="Afbeelding 6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587F4982-5582-B26C-5CB0-EFEC51E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23" y="1067801"/>
            <a:ext cx="3537876" cy="3063135"/>
          </a:xfrm>
          <a:prstGeom prst="rect">
            <a:avLst/>
          </a:prstGeom>
          <a:ln>
            <a:noFill/>
          </a:ln>
        </p:spPr>
      </p:pic>
      <p:pic>
        <p:nvPicPr>
          <p:cNvPr id="10" name="Graphic 9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085BEEB5-1B51-FA7C-94BF-3B894A82D6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sp>
        <p:nvSpPr>
          <p:cNvPr id="11" name="Rechthoek 10">
            <a:hlinkClick r:id="rId4"/>
            <a:extLst>
              <a:ext uri="{FF2B5EF4-FFF2-40B4-BE49-F238E27FC236}">
                <a16:creationId xmlns:a16="http://schemas.microsoft.com/office/drawing/2014/main" id="{3321C407-A29C-D9FB-92A3-224F819D77FC}"/>
              </a:ext>
            </a:extLst>
          </p:cNvPr>
          <p:cNvSpPr/>
          <p:nvPr/>
        </p:nvSpPr>
        <p:spPr>
          <a:xfrm>
            <a:off x="4456386" y="1650124"/>
            <a:ext cx="1219200" cy="310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088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3EAA7584-65C3-4BE6-9721-172090236991}"/>
              </a:ext>
            </a:extLst>
          </p:cNvPr>
          <p:cNvGrpSpPr/>
          <p:nvPr/>
        </p:nvGrpSpPr>
        <p:grpSpPr>
          <a:xfrm>
            <a:off x="4655999" y="14456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C2DA49F6-5ACF-C81D-E832-0B22528D003A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hlinkClick r:id="rId4" action="ppaction://hlinksldjump"/>
              <a:extLst>
                <a:ext uri="{FF2B5EF4-FFF2-40B4-BE49-F238E27FC236}">
                  <a16:creationId xmlns:a16="http://schemas.microsoft.com/office/drawing/2014/main" id="{E7F34305-9D26-0F05-74D3-2F5BEAF2F471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725B3CB2-7A07-F160-6E1B-9B4094BC8FFA}"/>
              </a:ext>
            </a:extLst>
          </p:cNvPr>
          <p:cNvGrpSpPr/>
          <p:nvPr/>
        </p:nvGrpSpPr>
        <p:grpSpPr>
          <a:xfrm>
            <a:off x="4655999" y="2400278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F01C9C56-7583-4707-EEEF-17F34F61BFF4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28CD3AFE-416F-36A8-7416-0F21CB424D97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36909F25-525D-87E4-3877-2AFBBC56B200}"/>
              </a:ext>
            </a:extLst>
          </p:cNvPr>
          <p:cNvGrpSpPr/>
          <p:nvPr/>
        </p:nvGrpSpPr>
        <p:grpSpPr>
          <a:xfrm>
            <a:off x="4655999" y="428537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901E82BB-C927-9663-9EC1-465235CC8E32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F13A6315-0C48-3AB1-96DB-F7AF74380AD9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F505DE4E-5A82-F9CB-F23C-B53A393E63ED}"/>
              </a:ext>
            </a:extLst>
          </p:cNvPr>
          <p:cNvGrpSpPr/>
          <p:nvPr/>
        </p:nvGrpSpPr>
        <p:grpSpPr>
          <a:xfrm>
            <a:off x="4655999" y="3350934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298D62A8-F7BC-84F8-4FB6-D5DB828F0043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2D5C9A6B-D4BC-5F9D-1DD8-4376E9C7966A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E710495E-B30B-A79D-D4F0-AFCE482E3901}"/>
              </a:ext>
            </a:extLst>
          </p:cNvPr>
          <p:cNvGrpSpPr/>
          <p:nvPr/>
        </p:nvGrpSpPr>
        <p:grpSpPr>
          <a:xfrm>
            <a:off x="4655999" y="5256258"/>
            <a:ext cx="2880000" cy="584776"/>
            <a:chOff x="4656000" y="4348665"/>
            <a:chExt cx="2880000" cy="584776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52FD0289-9D59-8F67-F980-09A148F9946C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05064772-692E-7ECA-D5DE-EFFB5A8B2A59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AA25F10F-B4B9-29EF-D206-A51E94138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7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9E434-92D6-4E31-2ECC-F7D9F736B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C5042B83-A643-B858-BB26-87B99E73A56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6A0BB59B-76AC-1E7D-A2A2-367F3CFAD47B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05B1285E-059B-C0BB-BDC3-E8D582871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E0AA9AA6-8924-CFE4-F399-720AE288F8CA}"/>
              </a:ext>
            </a:extLst>
          </p:cNvPr>
          <p:cNvGrpSpPr/>
          <p:nvPr/>
        </p:nvGrpSpPr>
        <p:grpSpPr>
          <a:xfrm>
            <a:off x="4655999" y="14456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7421F50B-0558-DCD5-B07E-4393B1F396B9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hlinkClick r:id="rId4" action="ppaction://hlinksldjump"/>
              <a:extLst>
                <a:ext uri="{FF2B5EF4-FFF2-40B4-BE49-F238E27FC236}">
                  <a16:creationId xmlns:a16="http://schemas.microsoft.com/office/drawing/2014/main" id="{B61673B7-81FB-267A-F460-CE32F17FECD2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CEA3089E-CA8D-6B61-B3A2-1D5C701287C8}"/>
              </a:ext>
            </a:extLst>
          </p:cNvPr>
          <p:cNvGrpSpPr/>
          <p:nvPr/>
        </p:nvGrpSpPr>
        <p:grpSpPr>
          <a:xfrm>
            <a:off x="4655999" y="2400278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C3BBAE87-FA42-7CCC-0CA4-9B568B8B79D3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50909AA4-5EB8-603D-E4FC-F4A7CD212DC3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68E45E3E-0884-AD31-1E49-ADF910945CD6}"/>
              </a:ext>
            </a:extLst>
          </p:cNvPr>
          <p:cNvGrpSpPr/>
          <p:nvPr/>
        </p:nvGrpSpPr>
        <p:grpSpPr>
          <a:xfrm>
            <a:off x="4655999" y="428537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EEEAF8A6-8A49-4B30-4C91-CB09D0A269E1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4FC1D55A-4737-FAFD-8716-097033EBC07B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C31A87B0-FBFB-096D-CC04-2B186E914A71}"/>
              </a:ext>
            </a:extLst>
          </p:cNvPr>
          <p:cNvGrpSpPr/>
          <p:nvPr/>
        </p:nvGrpSpPr>
        <p:grpSpPr>
          <a:xfrm>
            <a:off x="4655999" y="3350934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AA1DFEB0-0B6F-74C0-27B6-7E4B23FAA4CF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AE11D542-A2D8-CAED-0786-0B2EF4575772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90B3D73C-CA62-1C03-8228-3C838D330F16}"/>
              </a:ext>
            </a:extLst>
          </p:cNvPr>
          <p:cNvGrpSpPr/>
          <p:nvPr/>
        </p:nvGrpSpPr>
        <p:grpSpPr>
          <a:xfrm>
            <a:off x="4655999" y="5256258"/>
            <a:ext cx="2880000" cy="584776"/>
            <a:chOff x="4656000" y="4348665"/>
            <a:chExt cx="2880000" cy="584776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73DCE749-349C-F061-006E-0F549BDA2C50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9407C78C-1A4E-8D37-3F58-0394BF202E83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A4A7ABC0-F014-20B3-47C8-DC4C5D129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D99CC87-B704-4E63-02C2-0129B9409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687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E9B85-89A4-9F72-5AAA-61D679AE4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DBC4DB54-E563-F18C-A30F-5549ADC18A8A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E9E1B882-D705-BE1A-27E6-6FFFFA72FAEF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57A1AF48-D0F9-7138-F96F-3457725A0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EDC35579-07F9-7768-23B5-C37CEBD39734}"/>
              </a:ext>
            </a:extLst>
          </p:cNvPr>
          <p:cNvGrpSpPr/>
          <p:nvPr/>
        </p:nvGrpSpPr>
        <p:grpSpPr>
          <a:xfrm>
            <a:off x="4655999" y="14456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BC2AFFFF-C5FE-E0D6-EE20-42F4EBB1B81B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3AAA27FF-283C-B21D-C1F0-C64A36AA811F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Overdracht Esmee VDAB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9BC577E9-E260-2CD4-8DC6-40E6B873DE99}"/>
              </a:ext>
            </a:extLst>
          </p:cNvPr>
          <p:cNvGrpSpPr/>
          <p:nvPr/>
        </p:nvGrpSpPr>
        <p:grpSpPr>
          <a:xfrm>
            <a:off x="4655999" y="2400278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17B83128-BC42-E71B-054D-C1B548243BE3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hlinkClick r:id="rId4" action="ppaction://hlinksldjump"/>
              <a:extLst>
                <a:ext uri="{FF2B5EF4-FFF2-40B4-BE49-F238E27FC236}">
                  <a16:creationId xmlns:a16="http://schemas.microsoft.com/office/drawing/2014/main" id="{B8C14B04-E728-BD99-35B6-0AA6E6E598AE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8E315FAE-1E68-3281-C876-9459E102257F}"/>
              </a:ext>
            </a:extLst>
          </p:cNvPr>
          <p:cNvGrpSpPr/>
          <p:nvPr/>
        </p:nvGrpSpPr>
        <p:grpSpPr>
          <a:xfrm>
            <a:off x="4655999" y="428537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1E3F6E07-E1DE-5B34-24F5-7CA5A5C8CE73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8B5E38CB-16A5-7593-669D-00238C9793E5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C88AF45F-9F78-18D6-C8C4-367E09A6073C}"/>
              </a:ext>
            </a:extLst>
          </p:cNvPr>
          <p:cNvGrpSpPr/>
          <p:nvPr/>
        </p:nvGrpSpPr>
        <p:grpSpPr>
          <a:xfrm>
            <a:off x="4655999" y="3350934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995F4DF3-87A0-954A-67D3-686D22637A27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E873D86-0D03-53B6-7A94-17A544412D7E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C3B006C2-6796-70A7-16A7-93425D9A0434}"/>
              </a:ext>
            </a:extLst>
          </p:cNvPr>
          <p:cNvGrpSpPr/>
          <p:nvPr/>
        </p:nvGrpSpPr>
        <p:grpSpPr>
          <a:xfrm>
            <a:off x="4655999" y="5256258"/>
            <a:ext cx="2880000" cy="584776"/>
            <a:chOff x="4656000" y="4348665"/>
            <a:chExt cx="2880000" cy="584776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9F81D760-B4DC-EB6A-3DE5-0B05C6979287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2D7BB297-BA08-AB35-0057-D6C3B5ED32BC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17E44732-D3C5-7C86-7801-7FDB13599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CC3D0AC-5D9B-FD80-B04A-7E1560E0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0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D6A0F-0ABB-DA70-FA7C-8F5A628A4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246E321C-EFA3-A5B5-F9D2-A353321A43D0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9BDCCDF3-B250-1C86-B038-F38E0DAD35FB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133D3500-47D2-1E70-7BED-84B74836C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F8E1417A-6895-8D38-3762-267CCF515082}"/>
              </a:ext>
            </a:extLst>
          </p:cNvPr>
          <p:cNvGrpSpPr/>
          <p:nvPr/>
        </p:nvGrpSpPr>
        <p:grpSpPr>
          <a:xfrm>
            <a:off x="4655999" y="14456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310068E2-708C-D8EC-62F3-F34C64FE6CAB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9BBF8A77-AE3B-1430-9C37-BF3355FC81D4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Overdracht Esmee VDAB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CB43E001-E7AC-E159-20A8-E0B96728AD14}"/>
              </a:ext>
            </a:extLst>
          </p:cNvPr>
          <p:cNvGrpSpPr/>
          <p:nvPr/>
        </p:nvGrpSpPr>
        <p:grpSpPr>
          <a:xfrm>
            <a:off x="4655999" y="2400278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2CD026CE-D4CE-050B-A353-7297AF0F5F59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16EA9DC-0F9E-B283-7E24-CEC9BD16C20E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70071401-05D6-FF6E-4A51-174D8E3454FA}"/>
              </a:ext>
            </a:extLst>
          </p:cNvPr>
          <p:cNvGrpSpPr/>
          <p:nvPr/>
        </p:nvGrpSpPr>
        <p:grpSpPr>
          <a:xfrm>
            <a:off x="4655999" y="428537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1429528C-4C30-8AB4-1E79-B65873688E8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EDA8EFE8-3B97-F756-9ABA-605B9425E0B3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81C2B9EA-8D7D-BCAD-F068-40D6D6E8F472}"/>
              </a:ext>
            </a:extLst>
          </p:cNvPr>
          <p:cNvGrpSpPr/>
          <p:nvPr/>
        </p:nvGrpSpPr>
        <p:grpSpPr>
          <a:xfrm>
            <a:off x="4655999" y="3350934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D8F7ED47-14E0-97F0-DDBD-98339D9F4D87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BC4C69E1-69F6-9755-AFE1-F4064BC9A66E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62245E73-FBC4-06FE-BAAB-BE0DEFEC23E5}"/>
              </a:ext>
            </a:extLst>
          </p:cNvPr>
          <p:cNvGrpSpPr/>
          <p:nvPr/>
        </p:nvGrpSpPr>
        <p:grpSpPr>
          <a:xfrm>
            <a:off x="4655999" y="5256258"/>
            <a:ext cx="2880000" cy="584776"/>
            <a:chOff x="4656000" y="4348665"/>
            <a:chExt cx="2880000" cy="584776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96F22433-369C-C006-DEBB-CD3A583DDD65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37CF1AFC-CB71-BCC6-E410-FA1DBFAAF699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FECB9CC9-D893-E0BB-9D02-34B0319A0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pic>
        <p:nvPicPr>
          <p:cNvPr id="24" name="Afbeelding 23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12423CC7-BBD1-F4F5-A556-B6D3A7519A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r="4166"/>
          <a:stretch/>
        </p:blipFill>
        <p:spPr>
          <a:xfrm>
            <a:off x="4600380" y="2259256"/>
            <a:ext cx="2982524" cy="3652070"/>
          </a:xfrm>
          <a:prstGeom prst="rect">
            <a:avLst/>
          </a:prstGeom>
        </p:spPr>
      </p:pic>
      <p:sp>
        <p:nvSpPr>
          <p:cNvPr id="25" name="Rechthoek 24">
            <a:extLst>
              <a:ext uri="{FF2B5EF4-FFF2-40B4-BE49-F238E27FC236}">
                <a16:creationId xmlns:a16="http://schemas.microsoft.com/office/drawing/2014/main" id="{F8313BD5-8BCF-9AE0-9C90-8C3BCF263E02}"/>
              </a:ext>
            </a:extLst>
          </p:cNvPr>
          <p:cNvSpPr/>
          <p:nvPr/>
        </p:nvSpPr>
        <p:spPr>
          <a:xfrm>
            <a:off x="6898640" y="2259256"/>
            <a:ext cx="5384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hthoek 25">
            <a:hlinkClick r:id="rId8" action="ppaction://hlinksldjump"/>
            <a:extLst>
              <a:ext uri="{FF2B5EF4-FFF2-40B4-BE49-F238E27FC236}">
                <a16:creationId xmlns:a16="http://schemas.microsoft.com/office/drawing/2014/main" id="{A9014FFC-49FF-425F-750D-0E1F2EABFE0D}"/>
              </a:ext>
            </a:extLst>
          </p:cNvPr>
          <p:cNvSpPr/>
          <p:nvPr/>
        </p:nvSpPr>
        <p:spPr>
          <a:xfrm>
            <a:off x="6898640" y="2259256"/>
            <a:ext cx="5384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622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E8D9D-D6BC-A113-F0A6-3A399DD89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117A11B0-6B05-C0EF-C66D-72D2F5D219BC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465EF77-0629-7FEF-BD9E-8BFD2E57984D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41ADA907-906D-66E7-BFD3-68C63F1F2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A965885A-4BA0-9394-67AB-3F8B5CA7799D}"/>
              </a:ext>
            </a:extLst>
          </p:cNvPr>
          <p:cNvGrpSpPr/>
          <p:nvPr/>
        </p:nvGrpSpPr>
        <p:grpSpPr>
          <a:xfrm>
            <a:off x="4655999" y="14456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0D0C8CBA-A290-3024-C70D-6D57AE64E64C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BABFF742-F1FF-7214-1835-B0B40591DFC1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Overdracht Esmee VDAB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24B34831-F830-70B7-4CEB-F93592857773}"/>
              </a:ext>
            </a:extLst>
          </p:cNvPr>
          <p:cNvGrpSpPr/>
          <p:nvPr/>
        </p:nvGrpSpPr>
        <p:grpSpPr>
          <a:xfrm>
            <a:off x="4655999" y="2400278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1EC9B9FC-9F1D-935B-18EE-CBCC1ABA77A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D30DA6BA-50F0-1C1C-B7EB-0F885585E8E5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CACB79CE-8D3C-0F1B-AF8D-117EED1C8DC6}"/>
              </a:ext>
            </a:extLst>
          </p:cNvPr>
          <p:cNvGrpSpPr/>
          <p:nvPr/>
        </p:nvGrpSpPr>
        <p:grpSpPr>
          <a:xfrm>
            <a:off x="4655999" y="428537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4E80FAF3-A711-5120-03A7-E1D3C1C03AA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80C6F84E-43CF-06F8-F2F7-80BC92515D58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AD01F4DE-7459-839D-FBEA-7170373DBE59}"/>
              </a:ext>
            </a:extLst>
          </p:cNvPr>
          <p:cNvGrpSpPr/>
          <p:nvPr/>
        </p:nvGrpSpPr>
        <p:grpSpPr>
          <a:xfrm>
            <a:off x="4655999" y="3350934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378541B1-C2C5-370E-F25C-BBFC9E7BA4EF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06D78E84-229B-91BD-A8AC-0D8D0289BA2A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7B63521F-3748-2254-752A-5951605BC005}"/>
              </a:ext>
            </a:extLst>
          </p:cNvPr>
          <p:cNvGrpSpPr/>
          <p:nvPr/>
        </p:nvGrpSpPr>
        <p:grpSpPr>
          <a:xfrm>
            <a:off x="4655999" y="5256258"/>
            <a:ext cx="2880000" cy="584776"/>
            <a:chOff x="4656000" y="4348665"/>
            <a:chExt cx="2880000" cy="584776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ED972EFF-D8E4-2525-1A51-27CE2ED3905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7441F4E8-F2B5-AA21-EDC3-649796C8ED13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5D253F9A-197C-3338-6991-69D884DC4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sp>
        <p:nvSpPr>
          <p:cNvPr id="25" name="Rechthoek 24">
            <a:extLst>
              <a:ext uri="{FF2B5EF4-FFF2-40B4-BE49-F238E27FC236}">
                <a16:creationId xmlns:a16="http://schemas.microsoft.com/office/drawing/2014/main" id="{FB631C6D-BDE4-40DD-EA2C-76999FA8EA9E}"/>
              </a:ext>
            </a:extLst>
          </p:cNvPr>
          <p:cNvSpPr/>
          <p:nvPr/>
        </p:nvSpPr>
        <p:spPr>
          <a:xfrm>
            <a:off x="6898640" y="2259256"/>
            <a:ext cx="5384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1" name="Afbeelding 20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86F067F9-376A-2E5B-A9C2-7B3081ECE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42" y="2187177"/>
            <a:ext cx="2984400" cy="2876029"/>
          </a:xfrm>
          <a:prstGeom prst="rect">
            <a:avLst/>
          </a:prstGeom>
        </p:spPr>
      </p:pic>
      <p:sp>
        <p:nvSpPr>
          <p:cNvPr id="22" name="Rechthoek 21">
            <a:hlinkClick r:id="rId8" action="ppaction://hlinksldjump"/>
            <a:extLst>
              <a:ext uri="{FF2B5EF4-FFF2-40B4-BE49-F238E27FC236}">
                <a16:creationId xmlns:a16="http://schemas.microsoft.com/office/drawing/2014/main" id="{E6D13846-C3C3-505E-DA03-90CBCAE90192}"/>
              </a:ext>
            </a:extLst>
          </p:cNvPr>
          <p:cNvSpPr/>
          <p:nvPr/>
        </p:nvSpPr>
        <p:spPr>
          <a:xfrm>
            <a:off x="6898640" y="4724400"/>
            <a:ext cx="538480" cy="30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398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6F8F-7DDA-58EA-5856-01889F2BD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678AA6B2-4FEF-4981-7F99-F0268F7FD50B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F5D80EE0-088F-3491-A048-4C0E31799B79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9FEC5C5F-8A56-E9D9-36E8-44A59F96D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5336D13D-3406-09EF-8B29-C4BF5C1BF068}"/>
              </a:ext>
            </a:extLst>
          </p:cNvPr>
          <p:cNvGrpSpPr/>
          <p:nvPr/>
        </p:nvGrpSpPr>
        <p:grpSpPr>
          <a:xfrm>
            <a:off x="4655999" y="14456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3B5A3581-9AE0-1837-40D2-9A348A0501B6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C950897B-5A85-6598-B97B-8F87A4FB6E7E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Overdracht Esmee VDAB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91006BC3-5B64-5F14-8F1E-3A6E2637290C}"/>
              </a:ext>
            </a:extLst>
          </p:cNvPr>
          <p:cNvGrpSpPr/>
          <p:nvPr/>
        </p:nvGrpSpPr>
        <p:grpSpPr>
          <a:xfrm>
            <a:off x="4655999" y="2400278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1035D079-1ECA-CCC3-D860-2739DD5A7DB0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9EAFC29B-52CE-1599-5C8E-EF034EF4D7CA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64E9AC91-7333-2E94-98C7-2C955D480B4A}"/>
              </a:ext>
            </a:extLst>
          </p:cNvPr>
          <p:cNvGrpSpPr/>
          <p:nvPr/>
        </p:nvGrpSpPr>
        <p:grpSpPr>
          <a:xfrm>
            <a:off x="4655999" y="428537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BF8627EC-E3C0-C9E8-9CD9-F86DFCBD3B8D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5C0FA71-05B6-EE6C-410D-77FBD246C6A0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F3F1CE9E-4A85-F756-73D9-592CCACBEBDC}"/>
              </a:ext>
            </a:extLst>
          </p:cNvPr>
          <p:cNvGrpSpPr/>
          <p:nvPr/>
        </p:nvGrpSpPr>
        <p:grpSpPr>
          <a:xfrm>
            <a:off x="4655999" y="3350934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ACFE117-71A6-517D-5940-CA130D0D9BB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2EC7EB01-556B-B571-67DE-866C9ED327F9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ABB11B4D-1C42-E661-3726-09BBC60E9C92}"/>
              </a:ext>
            </a:extLst>
          </p:cNvPr>
          <p:cNvGrpSpPr/>
          <p:nvPr/>
        </p:nvGrpSpPr>
        <p:grpSpPr>
          <a:xfrm>
            <a:off x="4655999" y="5256258"/>
            <a:ext cx="2880000" cy="584776"/>
            <a:chOff x="4656000" y="4348665"/>
            <a:chExt cx="2880000" cy="584776"/>
          </a:xfrm>
        </p:grpSpPr>
        <p:sp>
          <p:nvSpPr>
            <p:cNvPr id="18" name="Tekstvak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43698E49-4C7F-7B64-6F18-DF0FBA9A5CDD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A29899DF-8128-BE71-F297-67D5D995D0CE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FAAFC334-5247-4EAD-0486-A2DFD95BD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sp>
        <p:nvSpPr>
          <p:cNvPr id="25" name="Rechthoek 24">
            <a:extLst>
              <a:ext uri="{FF2B5EF4-FFF2-40B4-BE49-F238E27FC236}">
                <a16:creationId xmlns:a16="http://schemas.microsoft.com/office/drawing/2014/main" id="{AB371F6C-509F-5366-993F-ECBFB25DAE90}"/>
              </a:ext>
            </a:extLst>
          </p:cNvPr>
          <p:cNvSpPr/>
          <p:nvPr/>
        </p:nvSpPr>
        <p:spPr>
          <a:xfrm>
            <a:off x="6898640" y="2259256"/>
            <a:ext cx="5384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2" name="Afbeelding 21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B762666C-9A74-3220-4A9D-9E72BE0F85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42" y="2359049"/>
            <a:ext cx="2984400" cy="25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AE558-7F7C-97F8-F107-E7BE6E04A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746B8EE1-7F5F-FC90-ADA1-2F412BE813D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F27A6A3D-7CF5-6036-F0D8-E22313E38CB0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6940EB34-C970-FC55-21D8-818081697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1DA01019-FF56-CA27-B328-9A5A6CED23BF}"/>
              </a:ext>
            </a:extLst>
          </p:cNvPr>
          <p:cNvGrpSpPr/>
          <p:nvPr/>
        </p:nvGrpSpPr>
        <p:grpSpPr>
          <a:xfrm>
            <a:off x="4655999" y="14456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4D480F28-FE6F-9BBD-AFEC-27998A3E54DC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hlinkClick r:id="rId4" action="ppaction://hlinksldjump"/>
              <a:extLst>
                <a:ext uri="{FF2B5EF4-FFF2-40B4-BE49-F238E27FC236}">
                  <a16:creationId xmlns:a16="http://schemas.microsoft.com/office/drawing/2014/main" id="{08ECB239-0DE2-7D5E-C2B9-1E0ED78868A8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Overdracht Esmee VDAB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813DBA4C-BB0A-CDB3-3703-178D13A6C46F}"/>
              </a:ext>
            </a:extLst>
          </p:cNvPr>
          <p:cNvGrpSpPr/>
          <p:nvPr/>
        </p:nvGrpSpPr>
        <p:grpSpPr>
          <a:xfrm>
            <a:off x="4655999" y="2400278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D5431D2C-AB2A-F6E1-AEB5-4125288A60A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A59582B7-BC17-7488-0358-69BDEAFB0C46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Woensdag 13 maart</a:t>
              </a:r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E579BC3F-F0D7-9C2E-7A2E-65F3F69BFF49}"/>
              </a:ext>
            </a:extLst>
          </p:cNvPr>
          <p:cNvGrpSpPr/>
          <p:nvPr/>
        </p:nvGrpSpPr>
        <p:grpSpPr>
          <a:xfrm>
            <a:off x="4655999" y="428537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BE8C6C5D-79F0-E5BC-DB06-3E41DBB79E31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94F3618B-671F-2112-F07A-735E054543A3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14:00</a:t>
              </a:r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4620DCA3-638E-33F2-E21C-148F91843F1A}"/>
              </a:ext>
            </a:extLst>
          </p:cNvPr>
          <p:cNvGrpSpPr/>
          <p:nvPr/>
        </p:nvGrpSpPr>
        <p:grpSpPr>
          <a:xfrm>
            <a:off x="4655999" y="3350934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8D49B8EA-23B4-69A2-3BF7-52AAE876191A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D43031B-E967-F61D-C6C1-6861276862AB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13:00</a:t>
              </a:r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D808C82C-B1B3-16FD-9D33-B610F8691965}"/>
              </a:ext>
            </a:extLst>
          </p:cNvPr>
          <p:cNvGrpSpPr/>
          <p:nvPr/>
        </p:nvGrpSpPr>
        <p:grpSpPr>
          <a:xfrm>
            <a:off x="4655999" y="5256258"/>
            <a:ext cx="2880000" cy="584776"/>
            <a:chOff x="4656000" y="4348665"/>
            <a:chExt cx="2880000" cy="584776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E7B10BCA-5581-1265-2FC1-A849142656E4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604C6927-B1B5-DFC1-FB5F-7598A5E7A9E8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E8E6595D-D24E-19E0-2303-BD4CEFE66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61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hlinkClick r:id="rId4" action="ppaction://hlinksldjump"/>
            <a:extLst>
              <a:ext uri="{FF2B5EF4-FFF2-40B4-BE49-F238E27FC236}">
                <a16:creationId xmlns:a16="http://schemas.microsoft.com/office/drawing/2014/main" id="{F4A84B74-EBD5-520C-13C3-4D5A67E76C4A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VDAB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52C06-4566-D401-5185-EC09627A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2D8FCF61-79AB-5578-89EF-58B330E2B3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0147" y="386855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OS: The User Interface Design Journey">
            <a:extLst>
              <a:ext uri="{FF2B5EF4-FFF2-40B4-BE49-F238E27FC236}">
                <a16:creationId xmlns:a16="http://schemas.microsoft.com/office/drawing/2014/main" id="{9D77F173-7931-1082-1EB4-9B5D1B4C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2" y="0"/>
            <a:ext cx="3600000" cy="686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atam • Venture Philanthropy Fonds">
            <a:hlinkClick r:id="rId4" action="ppaction://hlinksldjump"/>
            <a:extLst>
              <a:ext uri="{FF2B5EF4-FFF2-40B4-BE49-F238E27FC236}">
                <a16:creationId xmlns:a16="http://schemas.microsoft.com/office/drawing/2014/main" id="{AC073403-42FA-C571-F3F3-51A7CA4F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044" y="4011561"/>
            <a:ext cx="468000" cy="4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133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A5EED-AD43-2458-D460-6A88776B2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81FA7309-72FF-88F1-5427-F14FD1A403F2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7E14213D-CC57-5246-B660-E83BB27E6CA9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26EE8A82-3DC6-61FD-EB3F-CBFFEE5D3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C6F30D02-A63B-1849-A36A-C08F4D551264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VDAB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86A850-9DBB-15C1-2501-35F1D55E3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hlinkClick r:id="rId5" action="ppaction://hlinksldjump"/>
            <a:extLst>
              <a:ext uri="{FF2B5EF4-FFF2-40B4-BE49-F238E27FC236}">
                <a16:creationId xmlns:a16="http://schemas.microsoft.com/office/drawing/2014/main" id="{324FE802-F7AB-7A92-A6C0-D9D4A1BC2658}"/>
              </a:ext>
            </a:extLst>
          </p:cNvPr>
          <p:cNvSpPr txBox="1"/>
          <p:nvPr/>
        </p:nvSpPr>
        <p:spPr>
          <a:xfrm>
            <a:off x="4484749" y="2439407"/>
            <a:ext cx="3210791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BE" sz="1400" dirty="0">
                <a:solidFill>
                  <a:schemeClr val="bg1"/>
                </a:solidFill>
              </a:rPr>
              <a:t>   </a:t>
            </a:r>
            <a:r>
              <a:rPr lang="nl-BE" sz="1200" dirty="0">
                <a:solidFill>
                  <a:schemeClr val="bg1"/>
                </a:solidFill>
              </a:rPr>
              <a:t>VDAB Somersstraat 22, 2018 Antwerpen</a:t>
            </a:r>
          </a:p>
        </p:txBody>
      </p:sp>
      <p:pic>
        <p:nvPicPr>
          <p:cNvPr id="7" name="Graphic 6" descr="Markering silhouet">
            <a:extLst>
              <a:ext uri="{FF2B5EF4-FFF2-40B4-BE49-F238E27FC236}">
                <a16:creationId xmlns:a16="http://schemas.microsoft.com/office/drawing/2014/main" id="{5B1ED568-CEFC-7A12-3764-F401140A96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3524" y="2449445"/>
            <a:ext cx="284018" cy="284018"/>
          </a:xfrm>
          <a:prstGeom prst="rect">
            <a:avLst/>
          </a:prstGeom>
        </p:spPr>
      </p:pic>
      <p:sp>
        <p:nvSpPr>
          <p:cNvPr id="9" name="Tekstvak 8">
            <a:hlinkClick r:id="rId8" action="ppaction://hlinksldjump"/>
            <a:extLst>
              <a:ext uri="{FF2B5EF4-FFF2-40B4-BE49-F238E27FC236}">
                <a16:creationId xmlns:a16="http://schemas.microsoft.com/office/drawing/2014/main" id="{A4A72757-EAD5-1394-2755-DE0B23F56AD3}"/>
              </a:ext>
            </a:extLst>
          </p:cNvPr>
          <p:cNvSpPr txBox="1"/>
          <p:nvPr/>
        </p:nvSpPr>
        <p:spPr>
          <a:xfrm>
            <a:off x="4484748" y="2836005"/>
            <a:ext cx="3210791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BE" sz="1200" dirty="0">
                <a:solidFill>
                  <a:schemeClr val="bg1"/>
                </a:solidFill>
              </a:rPr>
              <a:t> VDAB Campus Industrie Provinciestraat 211/217, 2018 Antwerpen  </a:t>
            </a:r>
          </a:p>
        </p:txBody>
      </p:sp>
      <p:sp>
        <p:nvSpPr>
          <p:cNvPr id="10" name="Tekstvak 9">
            <a:hlinkClick r:id="rId8" action="ppaction://hlinksldjump"/>
            <a:extLst>
              <a:ext uri="{FF2B5EF4-FFF2-40B4-BE49-F238E27FC236}">
                <a16:creationId xmlns:a16="http://schemas.microsoft.com/office/drawing/2014/main" id="{D0444329-DDCA-A125-485A-1070B38ED560}"/>
              </a:ext>
            </a:extLst>
          </p:cNvPr>
          <p:cNvSpPr txBox="1"/>
          <p:nvPr/>
        </p:nvSpPr>
        <p:spPr>
          <a:xfrm>
            <a:off x="4484747" y="3368366"/>
            <a:ext cx="321079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BE" sz="1200" dirty="0">
                <a:solidFill>
                  <a:schemeClr val="bg1"/>
                </a:solidFill>
              </a:rPr>
              <a:t>  VDAB Vondelstraat 15, 2060 Antwerpen</a:t>
            </a:r>
          </a:p>
        </p:txBody>
      </p:sp>
      <p:pic>
        <p:nvPicPr>
          <p:cNvPr id="11" name="Graphic 10" descr="Markering silhouet">
            <a:extLst>
              <a:ext uri="{FF2B5EF4-FFF2-40B4-BE49-F238E27FC236}">
                <a16:creationId xmlns:a16="http://schemas.microsoft.com/office/drawing/2014/main" id="{AC2844FE-438D-B5D1-64B3-E6F3999C0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3524" y="2849850"/>
            <a:ext cx="284018" cy="284018"/>
          </a:xfrm>
          <a:prstGeom prst="rect">
            <a:avLst/>
          </a:prstGeom>
        </p:spPr>
      </p:pic>
      <p:pic>
        <p:nvPicPr>
          <p:cNvPr id="12" name="Graphic 11" descr="Markering silhouet">
            <a:extLst>
              <a:ext uri="{FF2B5EF4-FFF2-40B4-BE49-F238E27FC236}">
                <a16:creationId xmlns:a16="http://schemas.microsoft.com/office/drawing/2014/main" id="{A655BC0F-9808-E197-8E2B-EF4C94888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3524" y="3371966"/>
            <a:ext cx="284018" cy="2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B4F3C-646A-9D1F-060E-B5C504659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37B51F3E-B351-E206-9947-39E6C545522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26FD879F-F9F7-3F57-26EF-86A400FAD85A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1F3A9C61-2B1D-43DA-BFD9-43291FC62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118B43F7-A986-F38D-322C-BFDC86D67781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VDAB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6E7384-7EB9-4B9A-5F85-38F30B0DE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hlinkClick r:id="rId5" action="ppaction://hlinksldjump"/>
            <a:extLst>
              <a:ext uri="{FF2B5EF4-FFF2-40B4-BE49-F238E27FC236}">
                <a16:creationId xmlns:a16="http://schemas.microsoft.com/office/drawing/2014/main" id="{BA9AB5DA-4737-F714-88A4-38FCA2021409}"/>
              </a:ext>
            </a:extLst>
          </p:cNvPr>
          <p:cNvSpPr txBox="1"/>
          <p:nvPr/>
        </p:nvSpPr>
        <p:spPr>
          <a:xfrm>
            <a:off x="4484746" y="2491071"/>
            <a:ext cx="3210791" cy="3077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BE" sz="14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nl-BE" sz="1200" dirty="0">
                <a:solidFill>
                  <a:schemeClr val="accent1">
                    <a:lumMod val="50000"/>
                  </a:schemeClr>
                </a:solidFill>
              </a:rPr>
              <a:t>VDAB Somersstraat 22, 2018 Antwerpen</a:t>
            </a:r>
          </a:p>
        </p:txBody>
      </p:sp>
      <p:pic>
        <p:nvPicPr>
          <p:cNvPr id="7" name="Graphic 6" descr="Markering silhouet">
            <a:extLst>
              <a:ext uri="{FF2B5EF4-FFF2-40B4-BE49-F238E27FC236}">
                <a16:creationId xmlns:a16="http://schemas.microsoft.com/office/drawing/2014/main" id="{C93C0235-AAAC-877A-DEA0-8D7CE1B81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3524" y="2487471"/>
            <a:ext cx="284018" cy="284018"/>
          </a:xfrm>
          <a:prstGeom prst="rect">
            <a:avLst/>
          </a:prstGeom>
        </p:spPr>
      </p:pic>
      <p:sp>
        <p:nvSpPr>
          <p:cNvPr id="9" name="Tekstvak 8">
            <a:hlinkClick r:id="rId8" action="ppaction://hlinksldjump"/>
            <a:extLst>
              <a:ext uri="{FF2B5EF4-FFF2-40B4-BE49-F238E27FC236}">
                <a16:creationId xmlns:a16="http://schemas.microsoft.com/office/drawing/2014/main" id="{4C6F0EC1-CA41-9E75-DBA0-E74BD3C66827}"/>
              </a:ext>
            </a:extLst>
          </p:cNvPr>
          <p:cNvSpPr txBox="1"/>
          <p:nvPr/>
        </p:nvSpPr>
        <p:spPr>
          <a:xfrm>
            <a:off x="4484748" y="2836005"/>
            <a:ext cx="3210791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BE" sz="1200" dirty="0">
                <a:solidFill>
                  <a:schemeClr val="bg1"/>
                </a:solidFill>
              </a:rPr>
              <a:t> VDAB Campus Industrie Provinciestraat 211/217, 2018 Antwerpen  </a:t>
            </a:r>
          </a:p>
        </p:txBody>
      </p:sp>
      <p:sp>
        <p:nvSpPr>
          <p:cNvPr id="10" name="Tekstvak 9">
            <a:hlinkClick r:id="rId8" action="ppaction://hlinksldjump"/>
            <a:extLst>
              <a:ext uri="{FF2B5EF4-FFF2-40B4-BE49-F238E27FC236}">
                <a16:creationId xmlns:a16="http://schemas.microsoft.com/office/drawing/2014/main" id="{D24DF44A-3B48-6CA8-7D78-F5685E209A42}"/>
              </a:ext>
            </a:extLst>
          </p:cNvPr>
          <p:cNvSpPr txBox="1"/>
          <p:nvPr/>
        </p:nvSpPr>
        <p:spPr>
          <a:xfrm>
            <a:off x="4484747" y="3368366"/>
            <a:ext cx="321079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BE" sz="1200" dirty="0">
                <a:solidFill>
                  <a:schemeClr val="bg1"/>
                </a:solidFill>
              </a:rPr>
              <a:t>  VDAB Vondelstraat 15, 2060 Antwerpen</a:t>
            </a:r>
          </a:p>
        </p:txBody>
      </p:sp>
      <p:pic>
        <p:nvPicPr>
          <p:cNvPr id="11" name="Graphic 10" descr="Markering silhouet">
            <a:extLst>
              <a:ext uri="{FF2B5EF4-FFF2-40B4-BE49-F238E27FC236}">
                <a16:creationId xmlns:a16="http://schemas.microsoft.com/office/drawing/2014/main" id="{85F2E2ED-3A42-E9D5-0091-49EEBED3E1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3524" y="2849850"/>
            <a:ext cx="284018" cy="284018"/>
          </a:xfrm>
          <a:prstGeom prst="rect">
            <a:avLst/>
          </a:prstGeom>
        </p:spPr>
      </p:pic>
      <p:pic>
        <p:nvPicPr>
          <p:cNvPr id="12" name="Graphic 11" descr="Markering silhouet">
            <a:extLst>
              <a:ext uri="{FF2B5EF4-FFF2-40B4-BE49-F238E27FC236}">
                <a16:creationId xmlns:a16="http://schemas.microsoft.com/office/drawing/2014/main" id="{4EDA6436-0AE5-2F62-E175-8C12D81F2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3524" y="3371966"/>
            <a:ext cx="284018" cy="2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6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FB866-6E53-A728-B070-48C3A275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8AB1B9D9-25FB-EBC7-5E15-3F2AC9C2FF7A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3E1ABF8F-FE8C-DFF0-B7F7-B16EB65754A9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B7CDE560-E9BF-39E5-17F8-8CAE4EBC1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99114FE5-EEA1-C941-72E5-F92A090F611C}"/>
              </a:ext>
            </a:extLst>
          </p:cNvPr>
          <p:cNvGrpSpPr/>
          <p:nvPr/>
        </p:nvGrpSpPr>
        <p:grpSpPr>
          <a:xfrm>
            <a:off x="4655999" y="14456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69E0B32A-3EEC-BAF0-2D2D-FB45A9598EC7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hlinkClick r:id="rId4" action="ppaction://hlinksldjump"/>
              <a:extLst>
                <a:ext uri="{FF2B5EF4-FFF2-40B4-BE49-F238E27FC236}">
                  <a16:creationId xmlns:a16="http://schemas.microsoft.com/office/drawing/2014/main" id="{CDB7DE07-ABE3-84C7-065A-8DB15FE0A759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Overdracht Esmee VDAB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890EE91E-C066-9462-2750-9834FCC511DC}"/>
              </a:ext>
            </a:extLst>
          </p:cNvPr>
          <p:cNvGrpSpPr/>
          <p:nvPr/>
        </p:nvGrpSpPr>
        <p:grpSpPr>
          <a:xfrm>
            <a:off x="4655999" y="2400278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F0805615-7BE8-9B6C-D043-62BAE01A2F95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AFBB11C6-865C-C7CE-409D-17D4547018C5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Woensdag 13 maart</a:t>
              </a:r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837386D4-8070-24F0-98B7-4CEDF3C506BB}"/>
              </a:ext>
            </a:extLst>
          </p:cNvPr>
          <p:cNvGrpSpPr/>
          <p:nvPr/>
        </p:nvGrpSpPr>
        <p:grpSpPr>
          <a:xfrm>
            <a:off x="4655999" y="428537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DBAB7ACB-70E9-98A6-0DF4-94EB5E959A16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E579BFDC-A4E4-AD4F-A604-BA48019E07D7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14:00</a:t>
              </a:r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142806A1-6195-E1F6-3CAC-7CD94140F90F}"/>
              </a:ext>
            </a:extLst>
          </p:cNvPr>
          <p:cNvGrpSpPr/>
          <p:nvPr/>
        </p:nvGrpSpPr>
        <p:grpSpPr>
          <a:xfrm>
            <a:off x="4655999" y="3350934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C818A8BC-8358-6315-6042-FFFA6805D017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A888823C-74C6-4B58-7522-4230D691D36D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13:00</a:t>
              </a:r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CDA27BA1-4613-9DA0-86E3-5A8FBB9EDAD7}"/>
              </a:ext>
            </a:extLst>
          </p:cNvPr>
          <p:cNvGrpSpPr/>
          <p:nvPr/>
        </p:nvGrpSpPr>
        <p:grpSpPr>
          <a:xfrm>
            <a:off x="4655999" y="5256258"/>
            <a:ext cx="2880000" cy="553998"/>
            <a:chOff x="4656000" y="4348665"/>
            <a:chExt cx="2880000" cy="553998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F9301EE5-E4F3-C3B3-B9C6-0646613CA16A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2FCC1A20-978C-246A-C494-FBAF47A0710C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276999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dirty="0"/>
                <a:t>VDAB Somersstraat 22, 2018 Antwerpen </a:t>
              </a:r>
            </a:p>
          </p:txBody>
        </p:sp>
      </p:grpSp>
      <p:pic>
        <p:nvPicPr>
          <p:cNvPr id="20" name="Graphic 19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9FF9848A-C1FF-D4A3-1267-5C718F6BD7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20917" y="5954228"/>
            <a:ext cx="540000" cy="540000"/>
          </a:xfrm>
          <a:prstGeom prst="rect">
            <a:avLst/>
          </a:prstGeom>
        </p:spPr>
      </p:pic>
      <p:pic>
        <p:nvPicPr>
          <p:cNvPr id="23" name="Graphic 22" descr="Vinkje met effen opvulling">
            <a:hlinkClick r:id="rId9" action="ppaction://hlinksldjump"/>
            <a:extLst>
              <a:ext uri="{FF2B5EF4-FFF2-40B4-BE49-F238E27FC236}">
                <a16:creationId xmlns:a16="http://schemas.microsoft.com/office/drawing/2014/main" id="{3558C220-7CAB-2241-6538-4CD92C5E40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1085" y="595430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48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060B2-FEA4-02FD-E962-CDD7680F4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464CF5FD-2663-8217-2269-B8249154C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3"/>
          <a:stretch/>
        </p:blipFill>
        <p:spPr>
          <a:xfrm>
            <a:off x="4398813" y="1052036"/>
            <a:ext cx="3497187" cy="4563776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7FDA7F71-35D2-8098-D8E7-2747CAD97EF0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713CB3D4-FCF9-046A-7523-7B25F336E141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DB93BE2D-9559-6249-D352-5FC0936FC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AED0CCF-CA94-A362-DA34-894B6AA23B93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pic>
        <p:nvPicPr>
          <p:cNvPr id="11" name="Graphic 10" descr="Badge volg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A903FB63-A53A-06E4-3C9A-2BD3E32A9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8124" y="5937067"/>
            <a:ext cx="540000" cy="540000"/>
          </a:xfrm>
          <a:prstGeom prst="rect">
            <a:avLst/>
          </a:prstGeom>
        </p:spPr>
      </p:pic>
      <p:pic>
        <p:nvPicPr>
          <p:cNvPr id="13" name="Graphic 12" descr="Vergrootglas met effen opvulling">
            <a:hlinkClick r:id="rId8" action="ppaction://hlinksldjump"/>
            <a:extLst>
              <a:ext uri="{FF2B5EF4-FFF2-40B4-BE49-F238E27FC236}">
                <a16:creationId xmlns:a16="http://schemas.microsoft.com/office/drawing/2014/main" id="{7CD41B05-6537-6981-EBF9-4798A49E26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5158" y="5937067"/>
            <a:ext cx="540000" cy="540000"/>
          </a:xfrm>
          <a:prstGeom prst="rect">
            <a:avLst/>
          </a:prstGeom>
        </p:spPr>
      </p:pic>
      <p:pic>
        <p:nvPicPr>
          <p:cNvPr id="15" name="Graphic 14" descr="Vernieuwen met effen opvulling">
            <a:hlinkClick r:id="rId11" action="ppaction://hlinksldjump"/>
            <a:extLst>
              <a:ext uri="{FF2B5EF4-FFF2-40B4-BE49-F238E27FC236}">
                <a16:creationId xmlns:a16="http://schemas.microsoft.com/office/drawing/2014/main" id="{C31B8350-835A-A96B-E391-1F0E7DED37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pic>
        <p:nvPicPr>
          <p:cNvPr id="19" name="Graphic 18" descr="Badge 8 met effen opvulling">
            <a:extLst>
              <a:ext uri="{FF2B5EF4-FFF2-40B4-BE49-F238E27FC236}">
                <a16:creationId xmlns:a16="http://schemas.microsoft.com/office/drawing/2014/main" id="{F3EE9292-8C79-7CF9-7969-5CDBF453A56E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12756" y="2278464"/>
            <a:ext cx="325358" cy="325358"/>
          </a:xfrm>
          <a:prstGeom prst="rect">
            <a:avLst/>
          </a:prstGeom>
        </p:spPr>
      </p:pic>
      <p:sp>
        <p:nvSpPr>
          <p:cNvPr id="5" name="Stroomdiagram: Verbindingslijn 4">
            <a:hlinkClick r:id="rId16" action="ppaction://hlinksldjump"/>
            <a:extLst>
              <a:ext uri="{FF2B5EF4-FFF2-40B4-BE49-F238E27FC236}">
                <a16:creationId xmlns:a16="http://schemas.microsoft.com/office/drawing/2014/main" id="{3D44DAE9-66D1-907A-6EB8-8793829DAD80}"/>
              </a:ext>
            </a:extLst>
          </p:cNvPr>
          <p:cNvSpPr/>
          <p:nvPr/>
        </p:nvSpPr>
        <p:spPr>
          <a:xfrm>
            <a:off x="5569642" y="2945938"/>
            <a:ext cx="252000" cy="2520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Stroomdiagram: Verbindingslijn 5">
            <a:hlinkClick r:id="rId5" action="ppaction://hlinksldjump"/>
            <a:extLst>
              <a:ext uri="{FF2B5EF4-FFF2-40B4-BE49-F238E27FC236}">
                <a16:creationId xmlns:a16="http://schemas.microsoft.com/office/drawing/2014/main" id="{E3BF33A0-80F4-E024-724C-C2AA8BFF5B18}"/>
              </a:ext>
            </a:extLst>
          </p:cNvPr>
          <p:cNvSpPr/>
          <p:nvPr/>
        </p:nvSpPr>
        <p:spPr>
          <a:xfrm>
            <a:off x="4606228" y="2945938"/>
            <a:ext cx="252000" cy="2520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1923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9B864-72F9-2EFC-DB25-88B29E8EE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86C01993-7AC3-7F51-0FEB-660ADF5690F3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CEC50512-7B9B-25F2-1D41-5F23C1A12BBB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70CBC502-2124-B876-EDE1-D405F6545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C04C357F-0890-A14B-E111-C1CD517FA2F5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8" name="Tekstvak 7">
            <a:hlinkClick r:id="rId3"/>
            <a:extLst>
              <a:ext uri="{FF2B5EF4-FFF2-40B4-BE49-F238E27FC236}">
                <a16:creationId xmlns:a16="http://schemas.microsoft.com/office/drawing/2014/main" id="{3111E03D-DCAB-129A-4DBC-0AC44AE95923}"/>
              </a:ext>
            </a:extLst>
          </p:cNvPr>
          <p:cNvSpPr txBox="1"/>
          <p:nvPr/>
        </p:nvSpPr>
        <p:spPr>
          <a:xfrm>
            <a:off x="4456386" y="1650124"/>
            <a:ext cx="1219200" cy="40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10" name="Graphic 9" descr="Vernieuwen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6E6B4D22-FB73-E56D-34C6-4E7D3723B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sp>
        <p:nvSpPr>
          <p:cNvPr id="11" name="Rechthoek 10">
            <a:hlinkClick r:id="rId3"/>
            <a:extLst>
              <a:ext uri="{FF2B5EF4-FFF2-40B4-BE49-F238E27FC236}">
                <a16:creationId xmlns:a16="http://schemas.microsoft.com/office/drawing/2014/main" id="{091F736D-C369-27F5-D2A2-CBAA67D98776}"/>
              </a:ext>
            </a:extLst>
          </p:cNvPr>
          <p:cNvSpPr/>
          <p:nvPr/>
        </p:nvSpPr>
        <p:spPr>
          <a:xfrm>
            <a:off x="4456386" y="1650124"/>
            <a:ext cx="1219200" cy="310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C4BCF3A4-3FC1-B3F0-7DAA-1055B51FAE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54" y="1175312"/>
            <a:ext cx="3534546" cy="2791385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47AFB931-9AA7-BBAF-70D2-FDDB18CB14DB}"/>
              </a:ext>
            </a:extLst>
          </p:cNvPr>
          <p:cNvSpPr/>
          <p:nvPr/>
        </p:nvSpPr>
        <p:spPr>
          <a:xfrm>
            <a:off x="4456386" y="1483360"/>
            <a:ext cx="2510518" cy="310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hlinkClick r:id="rId8"/>
            <a:extLst>
              <a:ext uri="{FF2B5EF4-FFF2-40B4-BE49-F238E27FC236}">
                <a16:creationId xmlns:a16="http://schemas.microsoft.com/office/drawing/2014/main" id="{95FA8AFE-B491-D8B6-BDFC-3F10E2065702}"/>
              </a:ext>
            </a:extLst>
          </p:cNvPr>
          <p:cNvSpPr/>
          <p:nvPr/>
        </p:nvSpPr>
        <p:spPr>
          <a:xfrm>
            <a:off x="4456386" y="1483360"/>
            <a:ext cx="2696254" cy="409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5750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F4A84B74-EBD5-520C-13C3-4D5A67E76C4A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52C06-4566-D401-5185-EC09627A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hlinkClick r:id="rId5" action="ppaction://hlinksldjump"/>
            <a:extLst>
              <a:ext uri="{FF2B5EF4-FFF2-40B4-BE49-F238E27FC236}">
                <a16:creationId xmlns:a16="http://schemas.microsoft.com/office/drawing/2014/main" id="{BE7D5E48-C072-0E16-D156-2E3E8DB8864E}"/>
              </a:ext>
            </a:extLst>
          </p:cNvPr>
          <p:cNvSpPr txBox="1"/>
          <p:nvPr/>
        </p:nvSpPr>
        <p:spPr>
          <a:xfrm>
            <a:off x="4426526" y="2550515"/>
            <a:ext cx="3273137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Ma 11/03 Kennismakingsgesprek Hilde de trajectbegeleider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C1A9648-41C1-1BDE-ED95-A5A45C4D34C4}"/>
              </a:ext>
            </a:extLst>
          </p:cNvPr>
          <p:cNvSpPr txBox="1"/>
          <p:nvPr/>
        </p:nvSpPr>
        <p:spPr>
          <a:xfrm>
            <a:off x="4426526" y="3113250"/>
            <a:ext cx="3273137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Woe 13/03 Overdracht Esmee VDAB</a:t>
            </a:r>
          </a:p>
        </p:txBody>
      </p:sp>
      <p:pic>
        <p:nvPicPr>
          <p:cNvPr id="7" name="Graphic 6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93E80686-619E-C743-A311-77FB994136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0147" y="395166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52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2ABC5-7DDC-E7D5-D69A-C5AE65230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912EAADF-60B3-C740-C1C1-296C412C87A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04F710E3-728F-B2B1-5521-6B0C7D8ED461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D7449E52-8F91-06C5-0C50-6A6116457E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4AFA38CB-5707-C63B-A742-1DC3BEE27069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EC640C-A45B-9BE8-F3BD-FFBA216B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hlinkClick r:id="rId5" action="ppaction://hlinksldjump"/>
            <a:extLst>
              <a:ext uri="{FF2B5EF4-FFF2-40B4-BE49-F238E27FC236}">
                <a16:creationId xmlns:a16="http://schemas.microsoft.com/office/drawing/2014/main" id="{4A0597AA-8BEC-BFF7-4E5E-ECA847DB474D}"/>
              </a:ext>
            </a:extLst>
          </p:cNvPr>
          <p:cNvSpPr txBox="1"/>
          <p:nvPr/>
        </p:nvSpPr>
        <p:spPr>
          <a:xfrm>
            <a:off x="4426526" y="2550515"/>
            <a:ext cx="3273137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>
                    <a:lumMod val="50000"/>
                  </a:schemeClr>
                </a:solidFill>
              </a:rPr>
              <a:t>Ma 11/03 Kennismakingsgesprek Hilde de trajectbegeleider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4694504-D63C-4D9B-9B6B-9F7035E1DD8D}"/>
              </a:ext>
            </a:extLst>
          </p:cNvPr>
          <p:cNvSpPr txBox="1"/>
          <p:nvPr/>
        </p:nvSpPr>
        <p:spPr>
          <a:xfrm>
            <a:off x="4426526" y="3113250"/>
            <a:ext cx="3273137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Woe 13/03 Overdracht Esmee VDAB</a:t>
            </a:r>
          </a:p>
        </p:txBody>
      </p:sp>
      <p:pic>
        <p:nvPicPr>
          <p:cNvPr id="7" name="Graphic 6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3EE08E75-3A55-3798-9CD2-B766D21A7B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0147" y="395166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9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57ADFA34-8AA1-6415-EC10-9A990E9B6190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Opdrachtenweergave</a:t>
            </a:r>
          </a:p>
        </p:txBody>
      </p:sp>
      <p:sp>
        <p:nvSpPr>
          <p:cNvPr id="6" name="Tekstvak 5">
            <a:hlinkClick r:id="rId3" action="ppaction://hlinksldjump"/>
            <a:extLst>
              <a:ext uri="{FF2B5EF4-FFF2-40B4-BE49-F238E27FC236}">
                <a16:creationId xmlns:a16="http://schemas.microsoft.com/office/drawing/2014/main" id="{5D96AFFB-1BFE-5FF2-FE6C-A3CE239E18B1}"/>
              </a:ext>
            </a:extLst>
          </p:cNvPr>
          <p:cNvSpPr txBox="1"/>
          <p:nvPr/>
        </p:nvSpPr>
        <p:spPr>
          <a:xfrm>
            <a:off x="5015999" y="1780126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2AA38C1-EBA7-718D-7778-3E9622BEA46A}"/>
              </a:ext>
            </a:extLst>
          </p:cNvPr>
          <p:cNvSpPr txBox="1"/>
          <p:nvPr/>
        </p:nvSpPr>
        <p:spPr>
          <a:xfrm>
            <a:off x="5013958" y="2390344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2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FA89038-524E-2190-92F0-89F6783BE1CC}"/>
              </a:ext>
            </a:extLst>
          </p:cNvPr>
          <p:cNvSpPr txBox="1"/>
          <p:nvPr/>
        </p:nvSpPr>
        <p:spPr>
          <a:xfrm>
            <a:off x="5013958" y="3033088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3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A463ADE-D8C7-CB18-689B-C60D51EE4FC0}"/>
              </a:ext>
            </a:extLst>
          </p:cNvPr>
          <p:cNvSpPr txBox="1"/>
          <p:nvPr/>
        </p:nvSpPr>
        <p:spPr>
          <a:xfrm>
            <a:off x="5013958" y="3658167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4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5B7F56A-BACF-38B4-C37D-B820693EAD41}"/>
              </a:ext>
            </a:extLst>
          </p:cNvPr>
          <p:cNvSpPr txBox="1"/>
          <p:nvPr/>
        </p:nvSpPr>
        <p:spPr>
          <a:xfrm>
            <a:off x="5013958" y="4265472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5</a:t>
            </a:r>
          </a:p>
        </p:txBody>
      </p:sp>
      <p:pic>
        <p:nvPicPr>
          <p:cNvPr id="15" name="Graphic 14" descr="Vernieuwen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E025D6C2-8315-E3F0-77E3-176F33904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9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D9ACEDFC-11FA-8F52-0BBE-341B1EFFFE79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Opdrachtenweergave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93D67E3-147C-06CE-1BA3-8B3D7EBB0A0E}"/>
              </a:ext>
            </a:extLst>
          </p:cNvPr>
          <p:cNvSpPr txBox="1"/>
          <p:nvPr/>
        </p:nvSpPr>
        <p:spPr>
          <a:xfrm>
            <a:off x="4475999" y="1265776"/>
            <a:ext cx="324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Naam opdracht 1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664DC13-F508-B597-3358-5A4A2D68664B}"/>
              </a:ext>
            </a:extLst>
          </p:cNvPr>
          <p:cNvSpPr txBox="1"/>
          <p:nvPr/>
        </p:nvSpPr>
        <p:spPr>
          <a:xfrm>
            <a:off x="4481689" y="1625600"/>
            <a:ext cx="3234310" cy="230832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  <a:p>
            <a:endParaRPr lang="nl-BE" dirty="0"/>
          </a:p>
          <a:p>
            <a:pPr algn="ctr"/>
            <a:r>
              <a:rPr lang="nl-BE" dirty="0"/>
              <a:t>(uitleg opdracht 1)</a:t>
            </a:r>
          </a:p>
          <a:p>
            <a:pPr algn="ctr"/>
            <a:endParaRPr lang="nl-BE" dirty="0"/>
          </a:p>
          <a:p>
            <a:pPr algn="ctr"/>
            <a:r>
              <a:rPr lang="nl-BE" dirty="0"/>
              <a:t>Druk op start om aan opdracht 1 te beginnen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8" name="Tekstvak 7">
            <a:hlinkClick r:id="rId3" action="ppaction://hlinksldjump"/>
            <a:extLst>
              <a:ext uri="{FF2B5EF4-FFF2-40B4-BE49-F238E27FC236}">
                <a16:creationId xmlns:a16="http://schemas.microsoft.com/office/drawing/2014/main" id="{F2931C1B-86E0-1715-A2BE-35D6BD91D463}"/>
              </a:ext>
            </a:extLst>
          </p:cNvPr>
          <p:cNvSpPr txBox="1"/>
          <p:nvPr/>
        </p:nvSpPr>
        <p:spPr>
          <a:xfrm>
            <a:off x="5658433" y="5815370"/>
            <a:ext cx="87513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Start</a:t>
            </a:r>
            <a:endParaRPr lang="nl-BE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43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97E1B-D72D-9807-465D-12069F8E3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5C02B7CA-51DF-71EF-9E35-CDD58B7EC1DB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0D63335E-8EE8-C777-BF93-C3A985D044BA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93E303EE-4F07-ED2E-BC2B-77BBDA32D8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C6AC3F01-239F-4313-4229-3683C3E2FA10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Opdrachtenweergave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54A7FF5-AFDB-43D3-F3E9-E2D9A32860F9}"/>
              </a:ext>
            </a:extLst>
          </p:cNvPr>
          <p:cNvSpPr txBox="1"/>
          <p:nvPr/>
        </p:nvSpPr>
        <p:spPr>
          <a:xfrm>
            <a:off x="4475999" y="1265776"/>
            <a:ext cx="324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Naam opdracht 1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5E828C0-F17C-0E85-00CA-2A75D34A0EA4}"/>
              </a:ext>
            </a:extLst>
          </p:cNvPr>
          <p:cNvSpPr txBox="1"/>
          <p:nvPr/>
        </p:nvSpPr>
        <p:spPr>
          <a:xfrm>
            <a:off x="4481689" y="1625600"/>
            <a:ext cx="3234310" cy="230832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  <a:p>
            <a:endParaRPr lang="nl-BE" dirty="0"/>
          </a:p>
          <a:p>
            <a:pPr algn="ctr"/>
            <a:r>
              <a:rPr lang="nl-BE" dirty="0"/>
              <a:t>(uitleg opdracht 1)</a:t>
            </a:r>
          </a:p>
          <a:p>
            <a:pPr algn="ctr"/>
            <a:endParaRPr lang="nl-BE" dirty="0"/>
          </a:p>
          <a:p>
            <a:pPr algn="ctr"/>
            <a:r>
              <a:rPr lang="nl-BE" dirty="0"/>
              <a:t>Druk op ‘voltooien’ om opdracht 1 te voltooien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8" name="Tekstvak 7">
            <a:hlinkClick r:id="rId3" action="ppaction://hlinksldjump"/>
            <a:extLst>
              <a:ext uri="{FF2B5EF4-FFF2-40B4-BE49-F238E27FC236}">
                <a16:creationId xmlns:a16="http://schemas.microsoft.com/office/drawing/2014/main" id="{CC4852ED-9062-9D36-6038-5E7D17F1722B}"/>
              </a:ext>
            </a:extLst>
          </p:cNvPr>
          <p:cNvSpPr txBox="1"/>
          <p:nvPr/>
        </p:nvSpPr>
        <p:spPr>
          <a:xfrm>
            <a:off x="5572415" y="5592224"/>
            <a:ext cx="1047167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Voltooien</a:t>
            </a:r>
            <a:endParaRPr lang="nl-BE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93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A9D58-B11C-52CA-0185-AFBC8C5DB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OS: The User Interface Design Journey">
            <a:extLst>
              <a:ext uri="{FF2B5EF4-FFF2-40B4-BE49-F238E27FC236}">
                <a16:creationId xmlns:a16="http://schemas.microsoft.com/office/drawing/2014/main" id="{6258A179-ED60-DDF8-4E3B-68377585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2" y="0"/>
            <a:ext cx="3600000" cy="686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atam • Venture Philanthropy Fonds">
            <a:hlinkClick r:id="rId3" action="ppaction://hlinksldjump"/>
            <a:extLst>
              <a:ext uri="{FF2B5EF4-FFF2-40B4-BE49-F238E27FC236}">
                <a16:creationId xmlns:a16="http://schemas.microsoft.com/office/drawing/2014/main" id="{052FF90D-BAB3-3085-41A8-CFF5273E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044" y="4011561"/>
            <a:ext cx="468000" cy="4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Graphic 2" descr="Badge: 1 met effen opvulling">
            <a:extLst>
              <a:ext uri="{FF2B5EF4-FFF2-40B4-BE49-F238E27FC236}">
                <a16:creationId xmlns:a16="http://schemas.microsoft.com/office/drawing/2014/main" id="{5B745F00-8DCE-D3D1-2809-D078B59BA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11521" y="3850167"/>
            <a:ext cx="322788" cy="32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57ADFA34-8AA1-6415-EC10-9A990E9B6190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Opdrachtenweergave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D96AFFB-1BFE-5FF2-FE6C-A3CE239E18B1}"/>
              </a:ext>
            </a:extLst>
          </p:cNvPr>
          <p:cNvSpPr txBox="1"/>
          <p:nvPr/>
        </p:nvSpPr>
        <p:spPr>
          <a:xfrm>
            <a:off x="5013958" y="1487827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2AA38C1-EBA7-718D-7778-3E9622BEA46A}"/>
              </a:ext>
            </a:extLst>
          </p:cNvPr>
          <p:cNvSpPr txBox="1"/>
          <p:nvPr/>
        </p:nvSpPr>
        <p:spPr>
          <a:xfrm>
            <a:off x="5013958" y="2130572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2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FA89038-524E-2190-92F0-89F6783BE1CC}"/>
              </a:ext>
            </a:extLst>
          </p:cNvPr>
          <p:cNvSpPr txBox="1"/>
          <p:nvPr/>
        </p:nvSpPr>
        <p:spPr>
          <a:xfrm>
            <a:off x="5013958" y="2773317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3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A463ADE-D8C7-CB18-689B-C60D51EE4FC0}"/>
              </a:ext>
            </a:extLst>
          </p:cNvPr>
          <p:cNvSpPr txBox="1"/>
          <p:nvPr/>
        </p:nvSpPr>
        <p:spPr>
          <a:xfrm>
            <a:off x="5011642" y="3420382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4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199D227-04EB-3114-FACC-29E4C37C8B62}"/>
              </a:ext>
            </a:extLst>
          </p:cNvPr>
          <p:cNvSpPr txBox="1"/>
          <p:nvPr/>
        </p:nvSpPr>
        <p:spPr>
          <a:xfrm>
            <a:off x="5011642" y="4670540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6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5B7F56A-BACF-38B4-C37D-B820693EAD41}"/>
              </a:ext>
            </a:extLst>
          </p:cNvPr>
          <p:cNvSpPr txBox="1"/>
          <p:nvPr/>
        </p:nvSpPr>
        <p:spPr>
          <a:xfrm>
            <a:off x="5011642" y="4045461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5</a:t>
            </a:r>
          </a:p>
        </p:txBody>
      </p:sp>
      <p:pic>
        <p:nvPicPr>
          <p:cNvPr id="11" name="Graphic 10" descr="Badge Tick1 met effen opvulling">
            <a:extLst>
              <a:ext uri="{FF2B5EF4-FFF2-40B4-BE49-F238E27FC236}">
                <a16:creationId xmlns:a16="http://schemas.microsoft.com/office/drawing/2014/main" id="{B9E19FF9-6C62-86A4-B977-8A577665C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1119" y="1442872"/>
            <a:ext cx="459242" cy="459242"/>
          </a:xfrm>
          <a:prstGeom prst="rect">
            <a:avLst/>
          </a:prstGeom>
        </p:spPr>
      </p:pic>
      <p:pic>
        <p:nvPicPr>
          <p:cNvPr id="17" name="Graphic 16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28B975D1-D58F-E101-0F18-21AC6E472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12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kstvak 5">
            <a:extLst>
              <a:ext uri="{FF2B5EF4-FFF2-40B4-BE49-F238E27FC236}">
                <a16:creationId xmlns:a16="http://schemas.microsoft.com/office/drawing/2014/main" id="{59A95D65-7B1F-21AD-BEDF-A62E77D9FD9C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Tijdlijn</a:t>
            </a:r>
          </a:p>
        </p:txBody>
      </p:sp>
      <p:pic>
        <p:nvPicPr>
          <p:cNvPr id="1026" name="Picture 2" descr="tijdlijnen">
            <a:extLst>
              <a:ext uri="{FF2B5EF4-FFF2-40B4-BE49-F238E27FC236}">
                <a16:creationId xmlns:a16="http://schemas.microsoft.com/office/drawing/2014/main" id="{39855496-73CC-B1B8-5DA0-31A02991F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1704" b="6115"/>
          <a:stretch/>
        </p:blipFill>
        <p:spPr bwMode="auto">
          <a:xfrm>
            <a:off x="5443414" y="915524"/>
            <a:ext cx="769544" cy="506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5CE2B22E-59B9-A0D3-F2D0-BBEF9BA93BAC}"/>
              </a:ext>
            </a:extLst>
          </p:cNvPr>
          <p:cNvGrpSpPr/>
          <p:nvPr/>
        </p:nvGrpSpPr>
        <p:grpSpPr>
          <a:xfrm>
            <a:off x="6091642" y="3172928"/>
            <a:ext cx="1679055" cy="264112"/>
            <a:chOff x="6240780" y="4020685"/>
            <a:chExt cx="1679055" cy="264112"/>
          </a:xfrm>
        </p:grpSpPr>
        <p:pic>
          <p:nvPicPr>
            <p:cNvPr id="7" name="Graphic 6" descr="Badge Tick1 met effen opvulling">
              <a:extLst>
                <a:ext uri="{FF2B5EF4-FFF2-40B4-BE49-F238E27FC236}">
                  <a16:creationId xmlns:a16="http://schemas.microsoft.com/office/drawing/2014/main" id="{64B87FF3-73D3-53B4-8D82-780317860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40780" y="4021907"/>
              <a:ext cx="262890" cy="262890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550B296B-72BC-CFF4-DC65-204334C7B71F}"/>
                </a:ext>
              </a:extLst>
            </p:cNvPr>
            <p:cNvSpPr txBox="1"/>
            <p:nvPr/>
          </p:nvSpPr>
          <p:spPr>
            <a:xfrm>
              <a:off x="6479835" y="4020685"/>
              <a:ext cx="1440000" cy="2616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100" b="1" dirty="0">
                  <a:solidFill>
                    <a:schemeClr val="bg1"/>
                  </a:solidFill>
                </a:rPr>
                <a:t>Naam opdracht 1</a:t>
              </a:r>
            </a:p>
          </p:txBody>
        </p:sp>
      </p:grp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BE729E65-AFA5-3A9F-D7B8-FD863FAE1108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5546325" y="2774681"/>
            <a:ext cx="380356" cy="139901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B21DFEB5-30B4-3C47-9E8F-03C364A3A939}"/>
              </a:ext>
            </a:extLst>
          </p:cNvPr>
          <p:cNvSpPr txBox="1"/>
          <p:nvPr/>
        </p:nvSpPr>
        <p:spPr>
          <a:xfrm>
            <a:off x="5474382" y="3806843"/>
            <a:ext cx="49952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nl-BE" sz="900" b="1" dirty="0"/>
              <a:t>19 dec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B878490-F813-543C-CA8E-93B563BF3E8F}"/>
              </a:ext>
            </a:extLst>
          </p:cNvPr>
          <p:cNvSpPr txBox="1"/>
          <p:nvPr/>
        </p:nvSpPr>
        <p:spPr>
          <a:xfrm>
            <a:off x="5084028" y="2666066"/>
            <a:ext cx="88374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nl-BE" sz="1000" b="1" dirty="0"/>
              <a:t>Ma 11 maart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7C3719A3-2102-F4A7-E343-244611991467}"/>
              </a:ext>
            </a:extLst>
          </p:cNvPr>
          <p:cNvSpPr txBox="1"/>
          <p:nvPr/>
        </p:nvSpPr>
        <p:spPr>
          <a:xfrm>
            <a:off x="5139771" y="3189787"/>
            <a:ext cx="828000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BE" sz="1000" b="1" dirty="0">
                <a:solidFill>
                  <a:schemeClr val="bg1"/>
                </a:solidFill>
              </a:rPr>
              <a:t>Vrij 8 maart</a:t>
            </a:r>
          </a:p>
        </p:txBody>
      </p:sp>
      <p:pic>
        <p:nvPicPr>
          <p:cNvPr id="17" name="Graphic 16" descr="Vernieuwen met effen opvulling">
            <a:hlinkClick r:id="rId8" action="ppaction://hlinksldjump"/>
            <a:extLst>
              <a:ext uri="{FF2B5EF4-FFF2-40B4-BE49-F238E27FC236}">
                <a16:creationId xmlns:a16="http://schemas.microsoft.com/office/drawing/2014/main" id="{A588B67D-518C-41E3-E5B2-F5C7DEF614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10A57F3-7BC2-B017-7E7C-FA69FCA08413}"/>
              </a:ext>
            </a:extLst>
          </p:cNvPr>
          <p:cNvSpPr txBox="1"/>
          <p:nvPr/>
        </p:nvSpPr>
        <p:spPr>
          <a:xfrm>
            <a:off x="4927601" y="2125435"/>
            <a:ext cx="104630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nl-BE" sz="1000" b="1" dirty="0"/>
              <a:t>Woe 13 maart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91D6ED-1AA0-3ACF-CFBD-774D54BC7496}"/>
              </a:ext>
            </a:extLst>
          </p:cNvPr>
          <p:cNvSpPr txBox="1"/>
          <p:nvPr/>
        </p:nvSpPr>
        <p:spPr>
          <a:xfrm>
            <a:off x="6145053" y="2657590"/>
            <a:ext cx="1620000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BE" sz="900" b="1" dirty="0">
                <a:solidFill>
                  <a:schemeClr val="bg1"/>
                </a:solidFill>
              </a:rPr>
              <a:t>Kennismakingsgesprek Hilde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06413E0-663A-E8BD-C03B-EB3658A13822}"/>
              </a:ext>
            </a:extLst>
          </p:cNvPr>
          <p:cNvSpPr txBox="1"/>
          <p:nvPr/>
        </p:nvSpPr>
        <p:spPr>
          <a:xfrm>
            <a:off x="6150877" y="2133129"/>
            <a:ext cx="1620000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BE" sz="900" b="1" dirty="0">
                <a:solidFill>
                  <a:schemeClr val="bg1"/>
                </a:solidFill>
              </a:rPr>
              <a:t>Overdracht Esmee VDAB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FF47D5DC-5D17-E283-3DA3-47CC6C84BA46}"/>
              </a:ext>
            </a:extLst>
          </p:cNvPr>
          <p:cNvSpPr txBox="1"/>
          <p:nvPr/>
        </p:nvSpPr>
        <p:spPr>
          <a:xfrm>
            <a:off x="5084027" y="3733202"/>
            <a:ext cx="88374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nl-BE" sz="1000" b="1" dirty="0"/>
              <a:t>Vrij 1 maart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BB2DA3B-7463-1323-AFC2-B3E06CB9BDB1}"/>
              </a:ext>
            </a:extLst>
          </p:cNvPr>
          <p:cNvSpPr txBox="1"/>
          <p:nvPr/>
        </p:nvSpPr>
        <p:spPr>
          <a:xfrm>
            <a:off x="6145053" y="3719044"/>
            <a:ext cx="1620000" cy="2308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900" b="1" dirty="0">
                <a:solidFill>
                  <a:schemeClr val="bg1"/>
                </a:solidFill>
              </a:rPr>
              <a:t>Aanmelding bij GATAM</a:t>
            </a:r>
          </a:p>
        </p:txBody>
      </p:sp>
    </p:spTree>
    <p:extLst>
      <p:ext uri="{BB962C8B-B14F-4D97-AF65-F5344CB8AC3E}">
        <p14:creationId xmlns:p14="http://schemas.microsoft.com/office/powerpoint/2010/main" val="1071487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BB2B4BB1-AC4D-0A48-3D29-1A3D2CCE7FCF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Map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B9CC3B9E-904D-4311-7C81-E9E1EBDFE4E8}"/>
              </a:ext>
            </a:extLst>
          </p:cNvPr>
          <p:cNvGrpSpPr/>
          <p:nvPr/>
        </p:nvGrpSpPr>
        <p:grpSpPr>
          <a:xfrm>
            <a:off x="4295999" y="1052036"/>
            <a:ext cx="3600000" cy="4723050"/>
            <a:chOff x="4295999" y="1052036"/>
            <a:chExt cx="3600000" cy="4723050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547855C5-DADD-0754-C4A9-C4ECB86F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5999" y="1052036"/>
              <a:ext cx="3600000" cy="4723050"/>
            </a:xfrm>
            <a:prstGeom prst="rect">
              <a:avLst/>
            </a:prstGeom>
          </p:spPr>
        </p:pic>
        <p:pic>
          <p:nvPicPr>
            <p:cNvPr id="12" name="Graphic 11" descr="Markering met effen opvulling">
              <a:hlinkClick r:id="rId4" action="ppaction://hlinksldjump"/>
              <a:extLst>
                <a:ext uri="{FF2B5EF4-FFF2-40B4-BE49-F238E27FC236}">
                  <a16:creationId xmlns:a16="http://schemas.microsoft.com/office/drawing/2014/main" id="{869DB65E-3B40-2F3F-F270-246F8BBBB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57127" y="3695924"/>
              <a:ext cx="418877" cy="418877"/>
            </a:xfrm>
            <a:prstGeom prst="rect">
              <a:avLst/>
            </a:prstGeom>
          </p:spPr>
        </p:pic>
        <p:pic>
          <p:nvPicPr>
            <p:cNvPr id="13" name="Graphic 12" descr="Markering met effen opvulling">
              <a:extLst>
                <a:ext uri="{FF2B5EF4-FFF2-40B4-BE49-F238E27FC236}">
                  <a16:creationId xmlns:a16="http://schemas.microsoft.com/office/drawing/2014/main" id="{AE4789C3-0C33-F53D-1C90-63D0AC4D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57103" y="2352674"/>
              <a:ext cx="418877" cy="418877"/>
            </a:xfrm>
            <a:prstGeom prst="rect">
              <a:avLst/>
            </a:prstGeom>
          </p:spPr>
        </p:pic>
        <p:pic>
          <p:nvPicPr>
            <p:cNvPr id="14" name="Graphic 13" descr="Markering met effen opvulling">
              <a:extLst>
                <a:ext uri="{FF2B5EF4-FFF2-40B4-BE49-F238E27FC236}">
                  <a16:creationId xmlns:a16="http://schemas.microsoft.com/office/drawing/2014/main" id="{450576AE-366B-2CBE-B410-A37A7561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32381" y="4200525"/>
              <a:ext cx="418877" cy="418877"/>
            </a:xfrm>
            <a:prstGeom prst="rect">
              <a:avLst/>
            </a:prstGeom>
          </p:spPr>
        </p:pic>
        <p:pic>
          <p:nvPicPr>
            <p:cNvPr id="9" name="Graphic 8" descr="Markering met effen opvulling">
              <a:extLst>
                <a:ext uri="{FF2B5EF4-FFF2-40B4-BE49-F238E27FC236}">
                  <a16:creationId xmlns:a16="http://schemas.microsoft.com/office/drawing/2014/main" id="{EA9DE7E2-0AE5-9A0C-5FD9-8BECC1F2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85394" y="1190960"/>
              <a:ext cx="418877" cy="418877"/>
            </a:xfrm>
            <a:prstGeom prst="rect">
              <a:avLst/>
            </a:prstGeom>
          </p:spPr>
        </p:pic>
      </p:grpSp>
      <p:pic>
        <p:nvPicPr>
          <p:cNvPr id="10" name="Graphic 9" descr="Vernieuwen met effen opvulling">
            <a:hlinkClick r:id="rId7" action="ppaction://hlinksldjump"/>
            <a:extLst>
              <a:ext uri="{FF2B5EF4-FFF2-40B4-BE49-F238E27FC236}">
                <a16:creationId xmlns:a16="http://schemas.microsoft.com/office/drawing/2014/main" id="{070362FD-7412-9655-7E1C-A475AE15D0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2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342E4C71-D74B-A3D1-9682-450672D7F202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Map</a:t>
            </a:r>
          </a:p>
        </p:txBody>
      </p:sp>
      <p:pic>
        <p:nvPicPr>
          <p:cNvPr id="7" name="Graphic 6" descr="Markering met effen opvulling">
            <a:extLst>
              <a:ext uri="{FF2B5EF4-FFF2-40B4-BE49-F238E27FC236}">
                <a16:creationId xmlns:a16="http://schemas.microsoft.com/office/drawing/2014/main" id="{84D242DE-3CF4-02B8-AE3E-CC9CD7E09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0542" y="1035654"/>
            <a:ext cx="630912" cy="630912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31004B76-2A5F-35D5-5A3C-8D03862BAE66}"/>
              </a:ext>
            </a:extLst>
          </p:cNvPr>
          <p:cNvGrpSpPr/>
          <p:nvPr/>
        </p:nvGrpSpPr>
        <p:grpSpPr>
          <a:xfrm>
            <a:off x="4475998" y="1666568"/>
            <a:ext cx="3240000" cy="1062071"/>
            <a:chOff x="4656000" y="4348665"/>
            <a:chExt cx="2880000" cy="296818"/>
          </a:xfrm>
        </p:grpSpPr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25529615-9FD0-AE79-BA45-3EF97F18064A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193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>
                  <a:solidFill>
                    <a:schemeClr val="bg1"/>
                  </a:solidFill>
                </a:rPr>
                <a:t>Stoopstraat 1</a:t>
              </a:r>
            </a:p>
            <a:p>
              <a:pPr algn="ctr"/>
              <a:r>
                <a:rPr lang="nl-BE" b="1" dirty="0">
                  <a:solidFill>
                    <a:schemeClr val="bg1"/>
                  </a:solidFill>
                </a:rPr>
                <a:t>2000 Antwerpen</a:t>
              </a: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86453B98-5392-7B21-2EC2-F16B91C531BA}"/>
                </a:ext>
              </a:extLst>
            </p:cNvPr>
            <p:cNvSpPr txBox="1"/>
            <p:nvPr/>
          </p:nvSpPr>
          <p:spPr>
            <a:xfrm>
              <a:off x="4656000" y="4542265"/>
              <a:ext cx="2880000" cy="103218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Relevante gegevens</a:t>
              </a:r>
            </a:p>
          </p:txBody>
        </p:sp>
      </p:grp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2C0A967-73A7-3186-A42A-BF6DF8357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998" y="2728639"/>
            <a:ext cx="3240000" cy="2112602"/>
          </a:xfrm>
          <a:prstGeom prst="rect">
            <a:avLst/>
          </a:prstGeom>
        </p:spPr>
      </p:pic>
      <p:sp>
        <p:nvSpPr>
          <p:cNvPr id="17" name="Tekstvak 16">
            <a:hlinkClick r:id="rId6"/>
            <a:extLst>
              <a:ext uri="{FF2B5EF4-FFF2-40B4-BE49-F238E27FC236}">
                <a16:creationId xmlns:a16="http://schemas.microsoft.com/office/drawing/2014/main" id="{F51250E5-1232-5245-0275-444F11833957}"/>
              </a:ext>
            </a:extLst>
          </p:cNvPr>
          <p:cNvSpPr txBox="1"/>
          <p:nvPr/>
        </p:nvSpPr>
        <p:spPr>
          <a:xfrm>
            <a:off x="5281643" y="5092776"/>
            <a:ext cx="1619998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400" b="1" dirty="0">
                <a:solidFill>
                  <a:schemeClr val="bg1"/>
                </a:solidFill>
              </a:rPr>
              <a:t>Google </a:t>
            </a:r>
            <a:r>
              <a:rPr lang="nl-BE" sz="1400" b="1" dirty="0" err="1">
                <a:solidFill>
                  <a:schemeClr val="bg1"/>
                </a:solidFill>
              </a:rPr>
              <a:t>maps</a:t>
            </a:r>
            <a:endParaRPr lang="nl-BE" sz="1400" b="1" dirty="0">
              <a:solidFill>
                <a:schemeClr val="bg1"/>
              </a:solidFill>
            </a:endParaRPr>
          </a:p>
        </p:txBody>
      </p:sp>
      <p:pic>
        <p:nvPicPr>
          <p:cNvPr id="6" name="Graphic 5" descr="Vernieuwen met effen opvulling">
            <a:hlinkClick r:id="rId7" action="ppaction://hlinksldjump"/>
            <a:extLst>
              <a:ext uri="{FF2B5EF4-FFF2-40B4-BE49-F238E27FC236}">
                <a16:creationId xmlns:a16="http://schemas.microsoft.com/office/drawing/2014/main" id="{116F0863-7160-D893-762F-104116B35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0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E7701B13-8E9C-C3B7-2B99-3C479CBF564B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Proces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783FD38-95EB-7A27-9A7B-2F4808633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52"/>
          <a:stretch/>
        </p:blipFill>
        <p:spPr>
          <a:xfrm>
            <a:off x="4475999" y="2555319"/>
            <a:ext cx="3240000" cy="407517"/>
          </a:xfrm>
          <a:prstGeom prst="rect">
            <a:avLst/>
          </a:prstGeom>
        </p:spPr>
      </p:pic>
      <p:sp>
        <p:nvSpPr>
          <p:cNvPr id="20" name="Rechthoek 19">
            <a:hlinkClick r:id="rId4" action="ppaction://hlinksldjump"/>
            <a:hlinkHover r:id="rId4" action="ppaction://hlinksldjump"/>
            <a:extLst>
              <a:ext uri="{FF2B5EF4-FFF2-40B4-BE49-F238E27FC236}">
                <a16:creationId xmlns:a16="http://schemas.microsoft.com/office/drawing/2014/main" id="{F8BC8239-3ACE-5F5A-EB1D-6BAD12450B67}"/>
              </a:ext>
            </a:extLst>
          </p:cNvPr>
          <p:cNvSpPr/>
          <p:nvPr/>
        </p:nvSpPr>
        <p:spPr>
          <a:xfrm>
            <a:off x="6477000" y="2555319"/>
            <a:ext cx="381000" cy="4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Graphic 5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4DBA297E-434E-2BD6-719F-6811A6A92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sp>
        <p:nvSpPr>
          <p:cNvPr id="7" name="Rechthoek 6">
            <a:hlinkClick r:id="rId8" action="ppaction://hlinksldjump"/>
            <a:extLst>
              <a:ext uri="{FF2B5EF4-FFF2-40B4-BE49-F238E27FC236}">
                <a16:creationId xmlns:a16="http://schemas.microsoft.com/office/drawing/2014/main" id="{CB46F536-04A7-6F99-CDC3-B661E9234F6B}"/>
              </a:ext>
            </a:extLst>
          </p:cNvPr>
          <p:cNvSpPr/>
          <p:nvPr/>
        </p:nvSpPr>
        <p:spPr>
          <a:xfrm>
            <a:off x="6096000" y="2555319"/>
            <a:ext cx="381000" cy="4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7912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C09AC-9494-C14F-B072-4EEE750A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539046CD-4473-A995-B633-1297B322B1AF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268C8C02-84FB-0E0C-F50D-696B6967CEFB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2014D77F-B2C6-8A29-5308-43B97DC9F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864197DC-8351-6563-65B1-8120C7D7AAFA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Proces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306E2E2-BBC8-AB39-B0B0-0A44732E4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52"/>
          <a:stretch/>
        </p:blipFill>
        <p:spPr>
          <a:xfrm>
            <a:off x="4475999" y="2546554"/>
            <a:ext cx="3240000" cy="407517"/>
          </a:xfrm>
          <a:prstGeom prst="rect">
            <a:avLst/>
          </a:prstGeom>
        </p:spPr>
      </p:pic>
      <p:sp>
        <p:nvSpPr>
          <p:cNvPr id="8" name="Tekstvak 7">
            <a:hlinkClick r:id="rId4" action="ppaction://hlinksldjump"/>
            <a:extLst>
              <a:ext uri="{FF2B5EF4-FFF2-40B4-BE49-F238E27FC236}">
                <a16:creationId xmlns:a16="http://schemas.microsoft.com/office/drawing/2014/main" id="{BF56A384-D161-96DD-BDAC-4ED37289C5C1}"/>
              </a:ext>
            </a:extLst>
          </p:cNvPr>
          <p:cNvSpPr txBox="1"/>
          <p:nvPr/>
        </p:nvSpPr>
        <p:spPr>
          <a:xfrm>
            <a:off x="5371642" y="3298195"/>
            <a:ext cx="1557478" cy="2616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100" b="1" dirty="0">
                <a:solidFill>
                  <a:schemeClr val="bg1"/>
                </a:solidFill>
              </a:rPr>
              <a:t>Aanmelding bij GATAM</a:t>
            </a:r>
          </a:p>
        </p:txBody>
      </p:sp>
      <p:pic>
        <p:nvPicPr>
          <p:cNvPr id="13" name="Graphic 12" descr="Vernieuwen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8CF111E0-B203-6016-94C5-E8CF1E730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08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E7701B13-8E9C-C3B7-2B99-3C479CBF564B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Proces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783FD38-95EB-7A27-9A7B-2F4808633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52"/>
          <a:stretch/>
        </p:blipFill>
        <p:spPr>
          <a:xfrm>
            <a:off x="4475999" y="2546554"/>
            <a:ext cx="3240000" cy="407517"/>
          </a:xfrm>
          <a:prstGeom prst="rect">
            <a:avLst/>
          </a:prstGeom>
        </p:spPr>
      </p:pic>
      <p:grpSp>
        <p:nvGrpSpPr>
          <p:cNvPr id="6" name="Groep 5">
            <a:extLst>
              <a:ext uri="{FF2B5EF4-FFF2-40B4-BE49-F238E27FC236}">
                <a16:creationId xmlns:a16="http://schemas.microsoft.com/office/drawing/2014/main" id="{A34605C1-99F5-1B71-D357-69CE8AF30A44}"/>
              </a:ext>
            </a:extLst>
          </p:cNvPr>
          <p:cNvGrpSpPr/>
          <p:nvPr/>
        </p:nvGrpSpPr>
        <p:grpSpPr>
          <a:xfrm>
            <a:off x="5256471" y="3296944"/>
            <a:ext cx="1679055" cy="264112"/>
            <a:chOff x="6240780" y="4020685"/>
            <a:chExt cx="1679055" cy="264112"/>
          </a:xfrm>
        </p:grpSpPr>
        <p:pic>
          <p:nvPicPr>
            <p:cNvPr id="7" name="Graphic 6" descr="Badge Tick1 met effen opvulling">
              <a:extLst>
                <a:ext uri="{FF2B5EF4-FFF2-40B4-BE49-F238E27FC236}">
                  <a16:creationId xmlns:a16="http://schemas.microsoft.com/office/drawing/2014/main" id="{E906C804-56FA-0EFE-E025-38D23DF2F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40780" y="4021907"/>
              <a:ext cx="262890" cy="262890"/>
            </a:xfrm>
            <a:prstGeom prst="rect">
              <a:avLst/>
            </a:prstGeom>
          </p:spPr>
        </p:pic>
        <p:sp>
          <p:nvSpPr>
            <p:cNvPr id="8" name="Tekstvak 7">
              <a:hlinkClick r:id="rId6" action="ppaction://hlinksldjump"/>
              <a:extLst>
                <a:ext uri="{FF2B5EF4-FFF2-40B4-BE49-F238E27FC236}">
                  <a16:creationId xmlns:a16="http://schemas.microsoft.com/office/drawing/2014/main" id="{866CE7C8-7927-BF9D-3D91-B7B1141A79E1}"/>
                </a:ext>
              </a:extLst>
            </p:cNvPr>
            <p:cNvSpPr txBox="1"/>
            <p:nvPr/>
          </p:nvSpPr>
          <p:spPr>
            <a:xfrm>
              <a:off x="6479835" y="4020685"/>
              <a:ext cx="1440000" cy="2616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100" b="1" dirty="0">
                  <a:solidFill>
                    <a:schemeClr val="bg1"/>
                  </a:solidFill>
                </a:rPr>
                <a:t>Naam opdracht 1</a:t>
              </a:r>
            </a:p>
          </p:txBody>
        </p:sp>
      </p:grpSp>
      <p:pic>
        <p:nvPicPr>
          <p:cNvPr id="13" name="Graphic 12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222C9315-1956-7A72-7912-2461C5021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768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8233DBD9-384B-9FDA-8411-9C39DF311821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" name="Tekstvak 5">
            <a:hlinkClick r:id="rId3" action="ppaction://hlinksldjump"/>
            <a:extLst>
              <a:ext uri="{FF2B5EF4-FFF2-40B4-BE49-F238E27FC236}">
                <a16:creationId xmlns:a16="http://schemas.microsoft.com/office/drawing/2014/main" id="{1A85E695-5530-B2BC-469A-6C3CA9765127}"/>
              </a:ext>
            </a:extLst>
          </p:cNvPr>
          <p:cNvSpPr txBox="1"/>
          <p:nvPr/>
        </p:nvSpPr>
        <p:spPr>
          <a:xfrm>
            <a:off x="4655999" y="1358617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Vraag 1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2B5FAC3-C559-243A-6F4A-C8C229EB2ACA}"/>
              </a:ext>
            </a:extLst>
          </p:cNvPr>
          <p:cNvSpPr txBox="1"/>
          <p:nvPr/>
        </p:nvSpPr>
        <p:spPr>
          <a:xfrm>
            <a:off x="4655999" y="1914668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Vraag 2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CFA2E94-AFA2-7287-CA60-6E79C4ADA92C}"/>
              </a:ext>
            </a:extLst>
          </p:cNvPr>
          <p:cNvSpPr txBox="1"/>
          <p:nvPr/>
        </p:nvSpPr>
        <p:spPr>
          <a:xfrm>
            <a:off x="4700700" y="2465040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Vraag 3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C5DF9F1-1FB2-978D-15C4-F7561D77F8D6}"/>
              </a:ext>
            </a:extLst>
          </p:cNvPr>
          <p:cNvSpPr txBox="1"/>
          <p:nvPr/>
        </p:nvSpPr>
        <p:spPr>
          <a:xfrm>
            <a:off x="4700700" y="3015412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Vraag 4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3C9F50F-9891-DA74-3956-2694836AFF39}"/>
              </a:ext>
            </a:extLst>
          </p:cNvPr>
          <p:cNvSpPr txBox="1"/>
          <p:nvPr/>
        </p:nvSpPr>
        <p:spPr>
          <a:xfrm>
            <a:off x="4700700" y="3565784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Vraag 5</a:t>
            </a:r>
          </a:p>
        </p:txBody>
      </p:sp>
      <p:pic>
        <p:nvPicPr>
          <p:cNvPr id="14" name="Graphic 13" descr="Vernieuwen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BDA22BCC-EA5D-0D98-9D76-470425C55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35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8233DBD9-384B-9FDA-8411-9C39DF311821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A85E695-5530-B2BC-469A-6C3CA9765127}"/>
              </a:ext>
            </a:extLst>
          </p:cNvPr>
          <p:cNvSpPr txBox="1"/>
          <p:nvPr/>
        </p:nvSpPr>
        <p:spPr>
          <a:xfrm>
            <a:off x="4655999" y="1358617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Vraag 1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2B5FAC3-C559-243A-6F4A-C8C229EB2ACA}"/>
              </a:ext>
            </a:extLst>
          </p:cNvPr>
          <p:cNvSpPr txBox="1"/>
          <p:nvPr/>
        </p:nvSpPr>
        <p:spPr>
          <a:xfrm>
            <a:off x="4655999" y="1914668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Question 2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CFA2E94-AFA2-7287-CA60-6E79C4ADA92C}"/>
              </a:ext>
            </a:extLst>
          </p:cNvPr>
          <p:cNvSpPr txBox="1"/>
          <p:nvPr/>
        </p:nvSpPr>
        <p:spPr>
          <a:xfrm>
            <a:off x="4655999" y="2470719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Question 3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C5DF9F1-1FB2-978D-15C4-F7561D77F8D6}"/>
              </a:ext>
            </a:extLst>
          </p:cNvPr>
          <p:cNvSpPr txBox="1"/>
          <p:nvPr/>
        </p:nvSpPr>
        <p:spPr>
          <a:xfrm>
            <a:off x="4655999" y="3026770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Question 4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3C9F50F-9891-DA74-3956-2694836AFF39}"/>
              </a:ext>
            </a:extLst>
          </p:cNvPr>
          <p:cNvSpPr txBox="1"/>
          <p:nvPr/>
        </p:nvSpPr>
        <p:spPr>
          <a:xfrm>
            <a:off x="4655999" y="3582821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Question 5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E5A701D-496E-B8FE-BBF4-C4C200DD2220}"/>
              </a:ext>
            </a:extLst>
          </p:cNvPr>
          <p:cNvSpPr txBox="1"/>
          <p:nvPr/>
        </p:nvSpPr>
        <p:spPr>
          <a:xfrm>
            <a:off x="4655999" y="1727949"/>
            <a:ext cx="288000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r>
              <a:rPr lang="nl-BE" dirty="0"/>
              <a:t>Dit is het antwoord op vraag 1</a:t>
            </a:r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r>
              <a:rPr lang="nl-BE" dirty="0"/>
              <a:t> </a:t>
            </a:r>
          </a:p>
        </p:txBody>
      </p:sp>
      <p:pic>
        <p:nvPicPr>
          <p:cNvPr id="15" name="Graphic 14" descr="Vernieuwen met effen opvulling">
            <a:hlinkClick r:id="rId3" action="ppaction://hlinksldjump"/>
            <a:extLst>
              <a:ext uri="{FF2B5EF4-FFF2-40B4-BE49-F238E27FC236}">
                <a16:creationId xmlns:a16="http://schemas.microsoft.com/office/drawing/2014/main" id="{641A7AB9-BB38-B7A4-7F73-CE511F091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48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2FC9515E-6A70-F1A5-8732-1AC6AD3BE813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Profiel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93DE1703-C82D-7463-CBBB-C3FEF3EA08F1}"/>
              </a:ext>
            </a:extLst>
          </p:cNvPr>
          <p:cNvGrpSpPr/>
          <p:nvPr/>
        </p:nvGrpSpPr>
        <p:grpSpPr>
          <a:xfrm>
            <a:off x="4655999" y="1571663"/>
            <a:ext cx="2880000" cy="584776"/>
            <a:chOff x="4656000" y="4348665"/>
            <a:chExt cx="2880000" cy="584776"/>
          </a:xfrm>
        </p:grpSpPr>
        <p:sp>
          <p:nvSpPr>
            <p:cNvPr id="31" name="Tekstvak 30">
              <a:extLst>
                <a:ext uri="{FF2B5EF4-FFF2-40B4-BE49-F238E27FC236}">
                  <a16:creationId xmlns:a16="http://schemas.microsoft.com/office/drawing/2014/main" id="{35676445-A399-49BC-1F1C-289D18368B6D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E-mail</a:t>
              </a:r>
            </a:p>
          </p:txBody>
        </p: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FF70A5C0-0C69-A100-53AB-A7BAC1336A5F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Monthon.buijs@student.ap.be</a:t>
              </a:r>
            </a:p>
          </p:txBody>
        </p:sp>
      </p:grpSp>
      <p:grpSp>
        <p:nvGrpSpPr>
          <p:cNvPr id="33" name="Groep 32">
            <a:extLst>
              <a:ext uri="{FF2B5EF4-FFF2-40B4-BE49-F238E27FC236}">
                <a16:creationId xmlns:a16="http://schemas.microsoft.com/office/drawing/2014/main" id="{76AE8776-88CC-1BE9-39C9-CAC8CACFD8C7}"/>
              </a:ext>
            </a:extLst>
          </p:cNvPr>
          <p:cNvGrpSpPr/>
          <p:nvPr/>
        </p:nvGrpSpPr>
        <p:grpSpPr>
          <a:xfrm>
            <a:off x="4655999" y="2433438"/>
            <a:ext cx="2880000" cy="584776"/>
            <a:chOff x="4656000" y="4348665"/>
            <a:chExt cx="2880000" cy="584776"/>
          </a:xfrm>
        </p:grpSpPr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8CC64424-7EB1-1DB9-E9A2-B6B751E2E427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Trajectbegeleider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E0263FF6-AEEE-A1D9-CDDA-BC4EABD14BB7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Hilde Van </a:t>
              </a:r>
              <a:r>
                <a:rPr lang="nl-BE" sz="1400" dirty="0" err="1"/>
                <a:t>Himbeeck</a:t>
              </a:r>
              <a:endParaRPr lang="nl-BE" sz="1400" dirty="0"/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3649ACFB-6F7E-BDBD-887E-D2DE293D4625}"/>
              </a:ext>
            </a:extLst>
          </p:cNvPr>
          <p:cNvGrpSpPr/>
          <p:nvPr/>
        </p:nvGrpSpPr>
        <p:grpSpPr>
          <a:xfrm>
            <a:off x="4655999" y="3341457"/>
            <a:ext cx="2880000" cy="584776"/>
            <a:chOff x="4656000" y="4348665"/>
            <a:chExt cx="2880000" cy="584776"/>
          </a:xfrm>
        </p:grpSpPr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35DA1155-3F8A-F66C-4140-4F55AE861EC5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Gsm trajectbegeleider</a:t>
              </a: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C12F26FF-06D0-4FC3-6A53-24A947975B44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0499/101010</a:t>
              </a:r>
            </a:p>
          </p:txBody>
        </p:sp>
      </p:grpSp>
      <p:grpSp>
        <p:nvGrpSpPr>
          <p:cNvPr id="39" name="Groep 38">
            <a:extLst>
              <a:ext uri="{FF2B5EF4-FFF2-40B4-BE49-F238E27FC236}">
                <a16:creationId xmlns:a16="http://schemas.microsoft.com/office/drawing/2014/main" id="{ADD15D3D-431D-CF2C-A5BF-FD11C7147730}"/>
              </a:ext>
            </a:extLst>
          </p:cNvPr>
          <p:cNvGrpSpPr/>
          <p:nvPr/>
        </p:nvGrpSpPr>
        <p:grpSpPr>
          <a:xfrm>
            <a:off x="4655999" y="4228064"/>
            <a:ext cx="2880000" cy="584776"/>
            <a:chOff x="4656000" y="4348665"/>
            <a:chExt cx="2880000" cy="584776"/>
          </a:xfrm>
        </p:grpSpPr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3BA85734-323C-6D38-DC00-8F345F7CF1B9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E-mail trajectbegeleider</a:t>
              </a:r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6BC1F711-9175-DF5E-9238-DB652A99EAA6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Hilde.vanhimbeeck@ap.be</a:t>
              </a:r>
            </a:p>
          </p:txBody>
        </p:sp>
      </p:grpSp>
      <p:grpSp>
        <p:nvGrpSpPr>
          <p:cNvPr id="42" name="Groep 41">
            <a:extLst>
              <a:ext uri="{FF2B5EF4-FFF2-40B4-BE49-F238E27FC236}">
                <a16:creationId xmlns:a16="http://schemas.microsoft.com/office/drawing/2014/main" id="{71661455-50BD-D255-8D97-199BE526A976}"/>
              </a:ext>
            </a:extLst>
          </p:cNvPr>
          <p:cNvGrpSpPr/>
          <p:nvPr/>
        </p:nvGrpSpPr>
        <p:grpSpPr>
          <a:xfrm>
            <a:off x="4655999" y="5069564"/>
            <a:ext cx="2880000" cy="584776"/>
            <a:chOff x="4656000" y="4348665"/>
            <a:chExt cx="2880000" cy="584776"/>
          </a:xfrm>
        </p:grpSpPr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E8EF7F08-4B15-B127-48CE-128675347FBE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Level</a:t>
              </a:r>
            </a:p>
          </p:txBody>
        </p:sp>
        <p:sp>
          <p:nvSpPr>
            <p:cNvPr id="44" name="Tekstvak 43">
              <a:extLst>
                <a:ext uri="{FF2B5EF4-FFF2-40B4-BE49-F238E27FC236}">
                  <a16:creationId xmlns:a16="http://schemas.microsoft.com/office/drawing/2014/main" id="{BD485713-BE1C-F2D4-4C1C-191C065BE9A4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1</a:t>
              </a:r>
            </a:p>
          </p:txBody>
        </p:sp>
      </p:grpSp>
      <p:pic>
        <p:nvPicPr>
          <p:cNvPr id="9" name="Graphic 8" descr="Vernieuwen met effen opvulling">
            <a:hlinkClick r:id="rId3" action="ppaction://hlinksldjump"/>
            <a:extLst>
              <a:ext uri="{FF2B5EF4-FFF2-40B4-BE49-F238E27FC236}">
                <a16:creationId xmlns:a16="http://schemas.microsoft.com/office/drawing/2014/main" id="{A9796071-3F7A-E70D-3CF5-55FE62245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5999" y="620548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0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hlinkClick r:id="rId3" action="ppaction://hlinksldjump"/>
            <a:extLst>
              <a:ext uri="{FF2B5EF4-FFF2-40B4-BE49-F238E27FC236}">
                <a16:creationId xmlns:a16="http://schemas.microsoft.com/office/drawing/2014/main" id="{EE9AD54B-BF50-61CB-5F12-5BF54092B354}"/>
              </a:ext>
            </a:extLst>
          </p:cNvPr>
          <p:cNvSpPr txBox="1"/>
          <p:nvPr/>
        </p:nvSpPr>
        <p:spPr>
          <a:xfrm>
            <a:off x="5015999" y="3059668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Registreren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5044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896296DB-E35F-C482-F604-A2987B362C40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Meldingen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4841474C-154A-C899-2E8D-390BA7F2194D}"/>
              </a:ext>
            </a:extLst>
          </p:cNvPr>
          <p:cNvGrpSpPr/>
          <p:nvPr/>
        </p:nvGrpSpPr>
        <p:grpSpPr>
          <a:xfrm>
            <a:off x="4655999" y="1161981"/>
            <a:ext cx="2880000" cy="3200877"/>
            <a:chOff x="4656000" y="4348665"/>
            <a:chExt cx="2880000" cy="547331"/>
          </a:xfrm>
        </p:grpSpPr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C584EA55-0A3B-F0CC-EA4C-219E22770C54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789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nl-BE" sz="1200" b="1" dirty="0">
                <a:solidFill>
                  <a:schemeClr val="bg1"/>
                </a:solidFill>
              </a:endParaRPr>
            </a:p>
            <a:p>
              <a:pPr algn="ctr"/>
              <a:endParaRPr lang="nl-B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BBDB3682-8846-E358-A3B1-A4EF998CB0C0}"/>
                </a:ext>
              </a:extLst>
            </p:cNvPr>
            <p:cNvSpPr txBox="1"/>
            <p:nvPr/>
          </p:nvSpPr>
          <p:spPr>
            <a:xfrm>
              <a:off x="4656000" y="4427607"/>
              <a:ext cx="2880000" cy="468389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  <a:p>
              <a:pPr algn="ctr"/>
              <a:r>
                <a:rPr lang="nl-BE" dirty="0"/>
                <a:t>Maandag</a:t>
              </a:r>
            </a:p>
            <a:p>
              <a:pPr algn="ctr"/>
              <a:r>
                <a:rPr lang="nl-BE" dirty="0"/>
                <a:t>11/03/2024</a:t>
              </a:r>
            </a:p>
            <a:p>
              <a:pPr algn="ctr"/>
              <a:endParaRPr lang="nl-BE" dirty="0"/>
            </a:p>
            <a:p>
              <a:pPr algn="ctr"/>
              <a:r>
                <a:rPr lang="nl-BE" dirty="0"/>
                <a:t>Afspraak</a:t>
              </a:r>
            </a:p>
            <a:p>
              <a:pPr algn="ctr"/>
              <a:r>
                <a:rPr lang="nl-BE" dirty="0"/>
                <a:t>Hilde de trajectbegeleider</a:t>
              </a:r>
            </a:p>
            <a:p>
              <a:pPr algn="ctr"/>
              <a:endParaRPr lang="nl-BE" dirty="0"/>
            </a:p>
            <a:p>
              <a:pPr algn="ctr"/>
              <a:r>
                <a:rPr lang="nl-BE" dirty="0"/>
                <a:t>Stoopstraat 1</a:t>
              </a:r>
            </a:p>
            <a:p>
              <a:pPr algn="ctr"/>
              <a:r>
                <a:rPr lang="nl-BE" dirty="0"/>
                <a:t>2000 Antwerpen</a:t>
              </a:r>
            </a:p>
            <a:p>
              <a:pPr algn="ctr"/>
              <a:endParaRPr lang="nl-BE" sz="1400" dirty="0"/>
            </a:p>
          </p:txBody>
        </p:sp>
      </p:grpSp>
      <p:pic>
        <p:nvPicPr>
          <p:cNvPr id="7" name="Graphic 6" descr="Bel met effen opvulling">
            <a:extLst>
              <a:ext uri="{FF2B5EF4-FFF2-40B4-BE49-F238E27FC236}">
                <a16:creationId xmlns:a16="http://schemas.microsoft.com/office/drawing/2014/main" id="{CA695069-3A32-53E7-8D8A-3F849B9BE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5999" y="1217476"/>
            <a:ext cx="360000" cy="360000"/>
          </a:xfrm>
          <a:prstGeom prst="rect">
            <a:avLst/>
          </a:prstGeom>
        </p:spPr>
      </p:pic>
      <p:pic>
        <p:nvPicPr>
          <p:cNvPr id="6" name="Graphic 5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6ABB0B95-9486-84D9-0A4E-BD69CEB06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7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0ED5AAEF-ADC3-B5E2-AB06-0980719B9873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02EA1311-C750-6A92-EFF0-20778DA59A2F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6" name="Picture 2" descr="Gatam">
              <a:extLst>
                <a:ext uri="{FF2B5EF4-FFF2-40B4-BE49-F238E27FC236}">
                  <a16:creationId xmlns:a16="http://schemas.microsoft.com/office/drawing/2014/main" id="{87165C55-77FE-EA81-128B-3DF329581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073DCFF6-5B4E-FAC3-FD05-418849224E51}"/>
              </a:ext>
            </a:extLst>
          </p:cNvPr>
          <p:cNvGrpSpPr/>
          <p:nvPr/>
        </p:nvGrpSpPr>
        <p:grpSpPr>
          <a:xfrm>
            <a:off x="4665294" y="1933856"/>
            <a:ext cx="2880000" cy="696140"/>
            <a:chOff x="4655999" y="1791750"/>
            <a:chExt cx="2880000" cy="696140"/>
          </a:xfrm>
        </p:grpSpPr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9C2B15DF-109A-CCA0-98D6-0D08AF9AE265}"/>
                </a:ext>
              </a:extLst>
            </p:cNvPr>
            <p:cNvSpPr txBox="1"/>
            <p:nvPr/>
          </p:nvSpPr>
          <p:spPr>
            <a:xfrm>
              <a:off x="4655999" y="1791750"/>
              <a:ext cx="2880000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>
                  <a:solidFill>
                    <a:schemeClr val="bg1"/>
                  </a:solidFill>
                </a:rPr>
                <a:t>E-mail</a:t>
              </a:r>
            </a:p>
          </p:txBody>
        </p:sp>
        <p:sp>
          <p:nvSpPr>
            <p:cNvPr id="8" name="Tekstvak 7">
              <a:hlinkClick r:id="rId4" action="ppaction://hlinksldjump"/>
              <a:extLst>
                <a:ext uri="{FF2B5EF4-FFF2-40B4-BE49-F238E27FC236}">
                  <a16:creationId xmlns:a16="http://schemas.microsoft.com/office/drawing/2014/main" id="{62106E33-EC6B-8E91-94D2-DEC90EDE8CC6}"/>
                </a:ext>
              </a:extLst>
            </p:cNvPr>
            <p:cNvSpPr txBox="1"/>
            <p:nvPr/>
          </p:nvSpPr>
          <p:spPr>
            <a:xfrm>
              <a:off x="4655999" y="2149336"/>
              <a:ext cx="2880000" cy="338554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nl-BE" sz="1600" dirty="0"/>
            </a:p>
          </p:txBody>
        </p:sp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DABF54D1-82CC-B60D-30EE-641C738388E9}"/>
              </a:ext>
            </a:extLst>
          </p:cNvPr>
          <p:cNvGrpSpPr/>
          <p:nvPr/>
        </p:nvGrpSpPr>
        <p:grpSpPr>
          <a:xfrm>
            <a:off x="4655997" y="3282401"/>
            <a:ext cx="2880001" cy="726918"/>
            <a:chOff x="4655999" y="4348665"/>
            <a:chExt cx="2880001" cy="726918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FB780EE4-59DC-4015-EDAE-4C104A99B07A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>
                  <a:solidFill>
                    <a:schemeClr val="bg1"/>
                  </a:solidFill>
                </a:rPr>
                <a:t>Trajectbegeleider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A16C2F9C-57AF-55CB-EEDF-7B6D06FA3740}"/>
                </a:ext>
              </a:extLst>
            </p:cNvPr>
            <p:cNvSpPr txBox="1"/>
            <p:nvPr/>
          </p:nvSpPr>
          <p:spPr>
            <a:xfrm>
              <a:off x="4655999" y="4706251"/>
              <a:ext cx="2880000" cy="369332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26365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F7CB6-4946-57F9-5608-91D2728FB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0D766F32-64B1-FC2E-0635-0D2C789C34B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E91913FC-AF6B-59A1-0E3A-6435A494558F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6" name="Picture 2" descr="Gatam">
              <a:extLst>
                <a:ext uri="{FF2B5EF4-FFF2-40B4-BE49-F238E27FC236}">
                  <a16:creationId xmlns:a16="http://schemas.microsoft.com/office/drawing/2014/main" id="{CB477CF3-3CAA-18D0-5180-A2EF51885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2F3EC480-D5CD-364B-76EE-BD71D4C3E17D}"/>
              </a:ext>
            </a:extLst>
          </p:cNvPr>
          <p:cNvGrpSpPr/>
          <p:nvPr/>
        </p:nvGrpSpPr>
        <p:grpSpPr>
          <a:xfrm>
            <a:off x="4665294" y="1933856"/>
            <a:ext cx="2880000" cy="696140"/>
            <a:chOff x="4655999" y="1791750"/>
            <a:chExt cx="2880000" cy="696140"/>
          </a:xfrm>
        </p:grpSpPr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B4E0D97A-CC76-76B7-14D1-6CB13E6D5105}"/>
                </a:ext>
              </a:extLst>
            </p:cNvPr>
            <p:cNvSpPr txBox="1"/>
            <p:nvPr/>
          </p:nvSpPr>
          <p:spPr>
            <a:xfrm>
              <a:off x="4655999" y="1791750"/>
              <a:ext cx="2880000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>
                  <a:solidFill>
                    <a:schemeClr val="bg1"/>
                  </a:solidFill>
                </a:rPr>
                <a:t>E-mail</a:t>
              </a: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2F8DE1BA-0483-0979-4FDA-AB4E19CD9E80}"/>
                </a:ext>
              </a:extLst>
            </p:cNvPr>
            <p:cNvSpPr txBox="1"/>
            <p:nvPr/>
          </p:nvSpPr>
          <p:spPr>
            <a:xfrm>
              <a:off x="4655999" y="2149336"/>
              <a:ext cx="2880000" cy="338554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600" dirty="0"/>
                <a:t>Monthon.buijs@student.ap.be</a:t>
              </a:r>
            </a:p>
          </p:txBody>
        </p:sp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3F4DCF38-D919-1DEC-3E26-61CB69DA1242}"/>
              </a:ext>
            </a:extLst>
          </p:cNvPr>
          <p:cNvGrpSpPr/>
          <p:nvPr/>
        </p:nvGrpSpPr>
        <p:grpSpPr>
          <a:xfrm>
            <a:off x="4655997" y="3282401"/>
            <a:ext cx="2880001" cy="696140"/>
            <a:chOff x="4655999" y="4348665"/>
            <a:chExt cx="2880001" cy="696140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9E71987E-C4F2-3222-ABA6-1A2D8950DC6E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>
                  <a:solidFill>
                    <a:schemeClr val="bg1"/>
                  </a:solidFill>
                </a:rPr>
                <a:t>Trajectbegeleider</a:t>
              </a:r>
            </a:p>
          </p:txBody>
        </p:sp>
        <p:sp>
          <p:nvSpPr>
            <p:cNvPr id="13" name="Tekstvak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109F1C3F-074D-F51E-EB31-37577D5A51A8}"/>
                </a:ext>
              </a:extLst>
            </p:cNvPr>
            <p:cNvSpPr txBox="1"/>
            <p:nvPr/>
          </p:nvSpPr>
          <p:spPr>
            <a:xfrm>
              <a:off x="4655999" y="4706251"/>
              <a:ext cx="2880000" cy="338554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600" dirty="0"/>
                <a:t>Hilde Van </a:t>
              </a:r>
              <a:r>
                <a:rPr lang="nl-BE" sz="1600" dirty="0" err="1"/>
                <a:t>Himbeeck</a:t>
              </a:r>
              <a:endParaRPr lang="nl-BE" sz="16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F64BA7C-5FEA-8271-2DD2-EFE76824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02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6A27B-20BA-A49E-D69B-9F700E370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ABEFE54E-0721-0853-0CB3-4A8A4D5F358A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16F0A696-F43D-2614-6323-933427B0D4D6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6" name="Picture 2" descr="Gatam">
              <a:extLst>
                <a:ext uri="{FF2B5EF4-FFF2-40B4-BE49-F238E27FC236}">
                  <a16:creationId xmlns:a16="http://schemas.microsoft.com/office/drawing/2014/main" id="{772225DD-D3D0-A093-08C1-F583EF033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2EA9E8E4-AA87-21D8-B02C-DD7E7DE18CD2}"/>
              </a:ext>
            </a:extLst>
          </p:cNvPr>
          <p:cNvGrpSpPr/>
          <p:nvPr/>
        </p:nvGrpSpPr>
        <p:grpSpPr>
          <a:xfrm>
            <a:off x="4665294" y="1933856"/>
            <a:ext cx="2880000" cy="696140"/>
            <a:chOff x="4655999" y="1791750"/>
            <a:chExt cx="2880000" cy="696140"/>
          </a:xfrm>
        </p:grpSpPr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9CDAFE00-2401-244F-8C77-A0716D4F860B}"/>
                </a:ext>
              </a:extLst>
            </p:cNvPr>
            <p:cNvSpPr txBox="1"/>
            <p:nvPr/>
          </p:nvSpPr>
          <p:spPr>
            <a:xfrm>
              <a:off x="4655999" y="1791750"/>
              <a:ext cx="2880000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>
                  <a:solidFill>
                    <a:schemeClr val="bg1"/>
                  </a:solidFill>
                </a:rPr>
                <a:t>E-mail</a:t>
              </a: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38181266-F86F-0CCF-1B24-B9A732A030D3}"/>
                </a:ext>
              </a:extLst>
            </p:cNvPr>
            <p:cNvSpPr txBox="1"/>
            <p:nvPr/>
          </p:nvSpPr>
          <p:spPr>
            <a:xfrm>
              <a:off x="4655999" y="2149336"/>
              <a:ext cx="2880000" cy="338554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600" dirty="0"/>
                <a:t>Monthon.buijs@student.ap.be</a:t>
              </a:r>
            </a:p>
          </p:txBody>
        </p:sp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0EEB30EF-02C6-8603-174A-847080E7F203}"/>
              </a:ext>
            </a:extLst>
          </p:cNvPr>
          <p:cNvGrpSpPr/>
          <p:nvPr/>
        </p:nvGrpSpPr>
        <p:grpSpPr>
          <a:xfrm>
            <a:off x="4655997" y="3282401"/>
            <a:ext cx="2880001" cy="696140"/>
            <a:chOff x="4655999" y="4348665"/>
            <a:chExt cx="2880001" cy="696140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7D5B723B-0158-A71F-6F6B-B2118FA138DC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>
                  <a:solidFill>
                    <a:schemeClr val="bg1"/>
                  </a:solidFill>
                </a:rPr>
                <a:t>Trajectbegeleider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D3EB66F3-7FC0-70B8-A1CB-53B4BCFA22D7}"/>
                </a:ext>
              </a:extLst>
            </p:cNvPr>
            <p:cNvSpPr txBox="1"/>
            <p:nvPr/>
          </p:nvSpPr>
          <p:spPr>
            <a:xfrm>
              <a:off x="4655999" y="4706251"/>
              <a:ext cx="2880000" cy="338554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600" dirty="0"/>
                <a:t>Hilde Van </a:t>
              </a:r>
              <a:r>
                <a:rPr lang="nl-BE" sz="1600" dirty="0" err="1"/>
                <a:t>Himbeeck</a:t>
              </a:r>
              <a:endParaRPr lang="nl-BE" sz="1600" dirty="0"/>
            </a:p>
          </p:txBody>
        </p:sp>
      </p:grpSp>
      <p:pic>
        <p:nvPicPr>
          <p:cNvPr id="9" name="Graphic 8" descr="Vinkje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51F7B261-3FCD-DE7D-895A-2034A293E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5294" y="509596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3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kstvak 7">
            <a:extLst>
              <a:ext uri="{FF2B5EF4-FFF2-40B4-BE49-F238E27FC236}">
                <a16:creationId xmlns:a16="http://schemas.microsoft.com/office/drawing/2014/main" id="{3F901EDA-44FA-EAA1-3041-32F1487E8229}"/>
              </a:ext>
            </a:extLst>
          </p:cNvPr>
          <p:cNvSpPr txBox="1"/>
          <p:nvPr/>
        </p:nvSpPr>
        <p:spPr>
          <a:xfrm>
            <a:off x="4655998" y="2299589"/>
            <a:ext cx="2880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Klik op de link in uw mail om uw account te verifiëren</a:t>
            </a:r>
          </a:p>
        </p:txBody>
      </p:sp>
      <p:sp>
        <p:nvSpPr>
          <p:cNvPr id="9" name="Tekstvak 8">
            <a:hlinkClick r:id="rId4" action="ppaction://hlinksldjump"/>
            <a:extLst>
              <a:ext uri="{FF2B5EF4-FFF2-40B4-BE49-F238E27FC236}">
                <a16:creationId xmlns:a16="http://schemas.microsoft.com/office/drawing/2014/main" id="{911331EF-0569-41C7-B37F-E61C67F63A94}"/>
              </a:ext>
            </a:extLst>
          </p:cNvPr>
          <p:cNvSpPr txBox="1"/>
          <p:nvPr/>
        </p:nvSpPr>
        <p:spPr>
          <a:xfrm>
            <a:off x="5374540" y="3573527"/>
            <a:ext cx="14429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Ga naar menu</a:t>
            </a:r>
            <a:endParaRPr lang="nl-BE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3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A932A70C-4440-C8AB-7D86-EEF5464C8E57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7C1CC12D-EF3A-86FC-41D5-5335BE4AE611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28CACE45-335F-21EC-0C9B-489E9AC8E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Actieknop: Leeg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AABD5F7-C266-92E0-384B-A8FD2CA00003}"/>
              </a:ext>
            </a:extLst>
          </p:cNvPr>
          <p:cNvSpPr/>
          <p:nvPr/>
        </p:nvSpPr>
        <p:spPr>
          <a:xfrm>
            <a:off x="4388794" y="1816676"/>
            <a:ext cx="1080000" cy="1080000"/>
          </a:xfrm>
          <a:prstGeom prst="actionButtonBlank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Actieknop: Leeg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71701A1-68CD-A352-2219-33A6FFD99011}"/>
              </a:ext>
            </a:extLst>
          </p:cNvPr>
          <p:cNvSpPr/>
          <p:nvPr/>
        </p:nvSpPr>
        <p:spPr>
          <a:xfrm>
            <a:off x="5561588" y="2979476"/>
            <a:ext cx="1080000" cy="1080000"/>
          </a:xfrm>
          <a:prstGeom prst="actionButtonBlank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3EC3BF1-D35F-B95A-CB62-B0D892CDBFAD}"/>
              </a:ext>
            </a:extLst>
          </p:cNvPr>
          <p:cNvSpPr txBox="1"/>
          <p:nvPr/>
        </p:nvSpPr>
        <p:spPr>
          <a:xfrm>
            <a:off x="659876" y="1046376"/>
            <a:ext cx="293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20" name="Graphic 19" descr="Agenda met effen opvulling">
            <a:extLst>
              <a:ext uri="{FF2B5EF4-FFF2-40B4-BE49-F238E27FC236}">
                <a16:creationId xmlns:a16="http://schemas.microsoft.com/office/drawing/2014/main" id="{A9754523-C7F3-1E1C-9DBF-AAC7F7471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8794" y="1789074"/>
            <a:ext cx="1080000" cy="1080000"/>
          </a:xfrm>
          <a:prstGeom prst="rect">
            <a:avLst/>
          </a:prstGeom>
        </p:spPr>
      </p:pic>
      <p:sp>
        <p:nvSpPr>
          <p:cNvPr id="6" name="Actieknop: Leeg 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0F8A80D2-A621-DBE7-51F8-7524BA7C86B3}"/>
              </a:ext>
            </a:extLst>
          </p:cNvPr>
          <p:cNvSpPr/>
          <p:nvPr/>
        </p:nvSpPr>
        <p:spPr>
          <a:xfrm>
            <a:off x="5561588" y="1816676"/>
            <a:ext cx="1080000" cy="1080000"/>
          </a:xfrm>
          <a:prstGeom prst="actionButtonBlank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6D43099C-A14D-D4BA-0907-C6E07100828A}"/>
              </a:ext>
            </a:extLst>
          </p:cNvPr>
          <p:cNvGrpSpPr/>
          <p:nvPr/>
        </p:nvGrpSpPr>
        <p:grpSpPr>
          <a:xfrm>
            <a:off x="6730282" y="1816676"/>
            <a:ext cx="1080000" cy="1080000"/>
            <a:chOff x="6713561" y="1800520"/>
            <a:chExt cx="1080000" cy="1080000"/>
          </a:xfrm>
        </p:grpSpPr>
        <p:sp>
          <p:nvSpPr>
            <p:cNvPr id="7" name="Actieknop: Leeg 6">
              <a:hlinkClick r:id="rId8" action="ppaction://hlinksldjump" highlightClick="1"/>
              <a:extLst>
                <a:ext uri="{FF2B5EF4-FFF2-40B4-BE49-F238E27FC236}">
                  <a16:creationId xmlns:a16="http://schemas.microsoft.com/office/drawing/2014/main" id="{3160D239-BD4A-7DC8-87AE-1ECF0BB81F0B}"/>
                </a:ext>
              </a:extLst>
            </p:cNvPr>
            <p:cNvSpPr/>
            <p:nvPr/>
          </p:nvSpPr>
          <p:spPr>
            <a:xfrm>
              <a:off x="6713561" y="1800520"/>
              <a:ext cx="1080000" cy="1080000"/>
            </a:xfrm>
            <a:prstGeom prst="actionButtonBlank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6" name="Graphic 25" descr="Lijndiagram met effen opvulling">
              <a:extLst>
                <a:ext uri="{FF2B5EF4-FFF2-40B4-BE49-F238E27FC236}">
                  <a16:creationId xmlns:a16="http://schemas.microsoft.com/office/drawing/2014/main" id="{FB6B5C0C-BB46-967D-29B8-9BC8865F8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65335" y="1852845"/>
              <a:ext cx="978107" cy="978107"/>
            </a:xfrm>
            <a:prstGeom prst="rect">
              <a:avLst/>
            </a:prstGeom>
          </p:spPr>
        </p:pic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E7966199-BEDD-EDF2-E504-D8916C3FD599}"/>
              </a:ext>
            </a:extLst>
          </p:cNvPr>
          <p:cNvGrpSpPr/>
          <p:nvPr/>
        </p:nvGrpSpPr>
        <p:grpSpPr>
          <a:xfrm>
            <a:off x="4388794" y="2968996"/>
            <a:ext cx="1105866" cy="1091446"/>
            <a:chOff x="4399391" y="2968996"/>
            <a:chExt cx="1105866" cy="1091446"/>
          </a:xfrm>
        </p:grpSpPr>
        <p:sp>
          <p:nvSpPr>
            <p:cNvPr id="8" name="Actieknop: Leeg 7">
              <a:hlinkClick r:id="rId11" action="ppaction://hlinksldjump" highlightClick="1"/>
              <a:extLst>
                <a:ext uri="{FF2B5EF4-FFF2-40B4-BE49-F238E27FC236}">
                  <a16:creationId xmlns:a16="http://schemas.microsoft.com/office/drawing/2014/main" id="{434AA9CD-223D-B7AD-CAC8-77F920844D29}"/>
                </a:ext>
              </a:extLst>
            </p:cNvPr>
            <p:cNvSpPr/>
            <p:nvPr/>
          </p:nvSpPr>
          <p:spPr>
            <a:xfrm>
              <a:off x="4399391" y="2980442"/>
              <a:ext cx="1080000" cy="1080000"/>
            </a:xfrm>
            <a:prstGeom prst="actionButtonBlank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30" name="Graphic 29" descr="Kaart met speld silhouet">
              <a:extLst>
                <a:ext uri="{FF2B5EF4-FFF2-40B4-BE49-F238E27FC236}">
                  <a16:creationId xmlns:a16="http://schemas.microsoft.com/office/drawing/2014/main" id="{06B2027B-D350-F5D5-179C-875DFD15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25257" y="2968996"/>
              <a:ext cx="1080000" cy="1080000"/>
            </a:xfrm>
            <a:prstGeom prst="rect">
              <a:avLst/>
            </a:prstGeom>
          </p:spPr>
        </p:pic>
      </p:grpSp>
      <p:pic>
        <p:nvPicPr>
          <p:cNvPr id="36" name="Graphic 35" descr="Trofee met effen opvulling">
            <a:hlinkClick r:id="rId14" action="ppaction://hlinksldjump"/>
            <a:extLst>
              <a:ext uri="{FF2B5EF4-FFF2-40B4-BE49-F238E27FC236}">
                <a16:creationId xmlns:a16="http://schemas.microsoft.com/office/drawing/2014/main" id="{652B4B61-52A9-9C6A-8028-E4E8E6DCC3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44388" y="3085152"/>
            <a:ext cx="914400" cy="914400"/>
          </a:xfrm>
          <a:prstGeom prst="rect">
            <a:avLst/>
          </a:prstGeom>
        </p:spPr>
      </p:pic>
      <p:grpSp>
        <p:nvGrpSpPr>
          <p:cNvPr id="42" name="Groep 41">
            <a:extLst>
              <a:ext uri="{FF2B5EF4-FFF2-40B4-BE49-F238E27FC236}">
                <a16:creationId xmlns:a16="http://schemas.microsoft.com/office/drawing/2014/main" id="{DA60B7C6-5E59-FF06-AA37-B64E103DC4F3}"/>
              </a:ext>
            </a:extLst>
          </p:cNvPr>
          <p:cNvGrpSpPr/>
          <p:nvPr/>
        </p:nvGrpSpPr>
        <p:grpSpPr>
          <a:xfrm>
            <a:off x="6730282" y="2992875"/>
            <a:ext cx="1080000" cy="1080000"/>
            <a:chOff x="5539270" y="4196663"/>
            <a:chExt cx="1080000" cy="1080000"/>
          </a:xfrm>
        </p:grpSpPr>
        <p:sp>
          <p:nvSpPr>
            <p:cNvPr id="39" name="Actieknop: Leeg 3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ECF3728-BAF1-75B6-25EA-D2A2E8B7CEAA}"/>
                </a:ext>
              </a:extLst>
            </p:cNvPr>
            <p:cNvSpPr/>
            <p:nvPr/>
          </p:nvSpPr>
          <p:spPr>
            <a:xfrm>
              <a:off x="5539270" y="4196663"/>
              <a:ext cx="1080000" cy="1080000"/>
            </a:xfrm>
            <a:prstGeom prst="actionButtonBlank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1" name="Graphic 40" descr="Gebruiker met effen opvulling">
              <a:hlinkClick r:id="rId17" action="ppaction://hlinksldjump"/>
              <a:extLst>
                <a:ext uri="{FF2B5EF4-FFF2-40B4-BE49-F238E27FC236}">
                  <a16:creationId xmlns:a16="http://schemas.microsoft.com/office/drawing/2014/main" id="{DBBC37A2-E268-7B5D-3567-117C47032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622070" y="4279463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ep 45">
            <a:extLst>
              <a:ext uri="{FF2B5EF4-FFF2-40B4-BE49-F238E27FC236}">
                <a16:creationId xmlns:a16="http://schemas.microsoft.com/office/drawing/2014/main" id="{9CF01E28-489A-8C70-DA40-18DFCA102128}"/>
              </a:ext>
            </a:extLst>
          </p:cNvPr>
          <p:cNvGrpSpPr/>
          <p:nvPr/>
        </p:nvGrpSpPr>
        <p:grpSpPr>
          <a:xfrm>
            <a:off x="4376470" y="4127656"/>
            <a:ext cx="1080000" cy="1080000"/>
            <a:chOff x="4376470" y="4196663"/>
            <a:chExt cx="1080000" cy="1080000"/>
          </a:xfrm>
        </p:grpSpPr>
        <p:sp>
          <p:nvSpPr>
            <p:cNvPr id="43" name="Actieknop: Leeg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0648DFD-B36D-849F-7AB7-6F113A9C1054}"/>
                </a:ext>
              </a:extLst>
            </p:cNvPr>
            <p:cNvSpPr/>
            <p:nvPr/>
          </p:nvSpPr>
          <p:spPr>
            <a:xfrm>
              <a:off x="4376470" y="4196663"/>
              <a:ext cx="1080000" cy="1080000"/>
            </a:xfrm>
            <a:prstGeom prst="actionButtonBlank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5" name="Graphic 44" descr="Badge vraagteken met effen opvulling">
              <a:hlinkClick r:id="rId20" action="ppaction://hlinksldjump"/>
              <a:extLst>
                <a:ext uri="{FF2B5EF4-FFF2-40B4-BE49-F238E27FC236}">
                  <a16:creationId xmlns:a16="http://schemas.microsoft.com/office/drawing/2014/main" id="{DB61EC71-8340-00CF-1757-6D75E8679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71594" y="4279463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50CF52D2-764F-51AC-3A2C-CF5F2EFCBBEA}"/>
              </a:ext>
            </a:extLst>
          </p:cNvPr>
          <p:cNvSpPr/>
          <p:nvPr/>
        </p:nvSpPr>
        <p:spPr>
          <a:xfrm>
            <a:off x="6955971" y="4310744"/>
            <a:ext cx="771511" cy="80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028C7E7-4637-FE3E-1C0F-5F262519C2DA}"/>
              </a:ext>
            </a:extLst>
          </p:cNvPr>
          <p:cNvSpPr/>
          <p:nvPr/>
        </p:nvSpPr>
        <p:spPr>
          <a:xfrm>
            <a:off x="6813082" y="4204116"/>
            <a:ext cx="914400" cy="99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>
            <a:hlinkClick r:id="rId23" action="ppaction://hlinksldjump"/>
            <a:extLst>
              <a:ext uri="{FF2B5EF4-FFF2-40B4-BE49-F238E27FC236}">
                <a16:creationId xmlns:a16="http://schemas.microsoft.com/office/drawing/2014/main" id="{D3F092A5-0822-066F-BEC6-099BA6DE4D88}"/>
              </a:ext>
            </a:extLst>
          </p:cNvPr>
          <p:cNvSpPr/>
          <p:nvPr/>
        </p:nvSpPr>
        <p:spPr>
          <a:xfrm>
            <a:off x="6782056" y="4204116"/>
            <a:ext cx="978107" cy="99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Graphic 14" descr="Klembord met effen opvulling">
            <a:extLst>
              <a:ext uri="{FF2B5EF4-FFF2-40B4-BE49-F238E27FC236}">
                <a16:creationId xmlns:a16="http://schemas.microsoft.com/office/drawing/2014/main" id="{6BAC1086-63D5-80ED-BCF5-11FA5192566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36402" y="1861074"/>
            <a:ext cx="936000" cy="936000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17F28334-2792-7F7E-EFBA-3B31CA836340}"/>
              </a:ext>
            </a:extLst>
          </p:cNvPr>
          <p:cNvSpPr/>
          <p:nvPr/>
        </p:nvSpPr>
        <p:spPr>
          <a:xfrm>
            <a:off x="6441440" y="5994400"/>
            <a:ext cx="1454560" cy="857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16">
            <a:hlinkClick r:id="rId26" action="ppaction://hlinksldjump"/>
            <a:extLst>
              <a:ext uri="{FF2B5EF4-FFF2-40B4-BE49-F238E27FC236}">
                <a16:creationId xmlns:a16="http://schemas.microsoft.com/office/drawing/2014/main" id="{04F54641-B49B-F455-AC1C-B5BA064FF141}"/>
              </a:ext>
            </a:extLst>
          </p:cNvPr>
          <p:cNvSpPr/>
          <p:nvPr/>
        </p:nvSpPr>
        <p:spPr>
          <a:xfrm>
            <a:off x="6782056" y="6116320"/>
            <a:ext cx="1113944" cy="735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7670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758</Words>
  <Application>Microsoft Office PowerPoint</Application>
  <PresentationFormat>Breedbeeld</PresentationFormat>
  <Paragraphs>224</Paragraphs>
  <Slides>40</Slides>
  <Notes>24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Kantoorthema</vt:lpstr>
      <vt:lpstr>Visuele weergave  app GATAM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Ruwe schets</dc:title>
  <dc:creator>Monthon Buijs</dc:creator>
  <cp:lastModifiedBy>Monthon Buijs</cp:lastModifiedBy>
  <cp:revision>214</cp:revision>
  <dcterms:created xsi:type="dcterms:W3CDTF">2023-12-18T03:05:11Z</dcterms:created>
  <dcterms:modified xsi:type="dcterms:W3CDTF">2024-03-05T21:26:01Z</dcterms:modified>
</cp:coreProperties>
</file>