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0"/>
  </p:notesMasterIdLst>
  <p:sldIdLst>
    <p:sldId id="256" r:id="rId2"/>
    <p:sldId id="257" r:id="rId3"/>
    <p:sldId id="299" r:id="rId4"/>
    <p:sldId id="258" r:id="rId5"/>
    <p:sldId id="279" r:id="rId6"/>
    <p:sldId id="307" r:id="rId7"/>
    <p:sldId id="308" r:id="rId8"/>
    <p:sldId id="263" r:id="rId9"/>
    <p:sldId id="266" r:id="rId10"/>
    <p:sldId id="273" r:id="rId11"/>
    <p:sldId id="260" r:id="rId12"/>
    <p:sldId id="292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26" r:id="rId24"/>
    <p:sldId id="322" r:id="rId25"/>
    <p:sldId id="320" r:id="rId26"/>
    <p:sldId id="321" r:id="rId27"/>
    <p:sldId id="323" r:id="rId28"/>
    <p:sldId id="325" r:id="rId29"/>
    <p:sldId id="294" r:id="rId30"/>
    <p:sldId id="301" r:id="rId31"/>
    <p:sldId id="302" r:id="rId32"/>
    <p:sldId id="303" r:id="rId33"/>
    <p:sldId id="295" r:id="rId34"/>
    <p:sldId id="296" r:id="rId35"/>
    <p:sldId id="261" r:id="rId36"/>
    <p:sldId id="300" r:id="rId37"/>
    <p:sldId id="297" r:id="rId38"/>
    <p:sldId id="298" r:id="rId39"/>
    <p:sldId id="304" r:id="rId40"/>
    <p:sldId id="264" r:id="rId41"/>
    <p:sldId id="265" r:id="rId42"/>
    <p:sldId id="267" r:id="rId43"/>
    <p:sldId id="281" r:id="rId44"/>
    <p:sldId id="284" r:id="rId45"/>
    <p:sldId id="285" r:id="rId46"/>
    <p:sldId id="286" r:id="rId47"/>
    <p:sldId id="287" r:id="rId48"/>
    <p:sldId id="289" r:id="rId49"/>
    <p:sldId id="290" r:id="rId50"/>
    <p:sldId id="288" r:id="rId51"/>
    <p:sldId id="262" r:id="rId52"/>
    <p:sldId id="291" r:id="rId53"/>
    <p:sldId id="305" r:id="rId54"/>
    <p:sldId id="270" r:id="rId55"/>
    <p:sldId id="277" r:id="rId56"/>
    <p:sldId id="271" r:id="rId57"/>
    <p:sldId id="272" r:id="rId58"/>
    <p:sldId id="306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79896" autoAdjust="0"/>
  </p:normalViewPr>
  <p:slideViewPr>
    <p:cSldViewPr snapToGrid="0">
      <p:cViewPr varScale="1">
        <p:scale>
          <a:sx n="50" d="100"/>
          <a:sy n="50" d="100"/>
        </p:scale>
        <p:origin x="12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9B11B-9A5D-43FD-B40D-5ABBEF2DD2C1}" type="datetimeFigureOut">
              <a:rPr lang="nl-BE" smtClean="0"/>
              <a:t>14/02/2024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93C15-B287-4B21-8DCD-E5FA10AE4679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545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Dit is de loginpagina waarop de trajectbegeleider, hier ikzelf, me éénmalig dien te registreren bij het eerste gebruik van de app</a:t>
            </a:r>
          </a:p>
          <a:p>
            <a:r>
              <a:rPr lang="nl-BE" dirty="0"/>
              <a:t>Nadien verloopt dit inloggen automatisch bij het aanklikken en openen van de app op het beginscherm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008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5827E-4616-6962-DFEB-718B44660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8B55D4B-DC0C-944F-6049-800F85E74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595D3CF-829D-A8E0-4149-92DDB79BA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2FB27C-403F-276E-BBC6-5ED67FCB7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6484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B8199-CB3D-002F-0F5A-E701BAC0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1FF9CDB-92E8-2B66-CF1D-0A102324F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935501E-B6F1-E2CD-90FF-DBF7DDCE7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0E94A79-C373-8835-08A5-0E8FCDE18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561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564F6-07DE-4CF4-8B93-62FCCD307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1922B9F-6F89-8D19-C516-8341001DB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A2B85C3-72AF-4F34-64A0-D75663D4F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F3062B-AD64-70B5-4834-8A20BE7E16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178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56660-1806-5F2A-EF24-006CF79E9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6E71B87-5D26-630A-E396-C03498A50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3B5C06F-AFA6-1FA2-B893-AD9D095E3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40F61-6E21-5F4B-5212-6D73892E3F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7289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F97B4-F241-C14A-457B-DCA521D64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5B93506-964A-EE9F-3C8D-F0E0449CE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00CEBAC-A01E-5FFC-F063-5C0ADE9F6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BAD2B3-E465-5841-1E38-2862A2441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8238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2837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4E13-3D41-73F5-07F8-782DD0563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F5D28B5-D187-F47B-B52F-2BCAE57F0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9FE0572-B41D-641A-1432-A01284D09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646099-B78C-A94A-376E-DAFF776D9C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9374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C44CA-17AD-54AE-C3DB-68610B543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2837A60-ACEB-D481-A8EE-5779E46D1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5ECB853-BB06-9697-787A-E948E46FE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5501AF-7A5A-0E2B-5D3B-5DD32CE8F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2269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FFF8E-CE27-DBA5-E597-00F1F71B8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18C54D3-ED87-A422-C7F6-A038B27396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76334A5-4C2E-3255-4166-CBFCDD43F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BF0146B-BC8F-6699-A1F1-5D4BE846F1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4081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C058B-BDC5-7042-9AF8-D39792B0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290ADB1-9436-F2C7-908A-FF6D5A92F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F3A3FB2-7722-86BF-5390-536E7FA88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16126E8-5324-BED7-C977-7FEF6085B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57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Ik dien mijn e-mailadres in te geven wat ook geldt als mijn gebruikersnaam</a:t>
            </a:r>
          </a:p>
          <a:p>
            <a:r>
              <a:rPr lang="nl-BE" dirty="0"/>
              <a:t>Een tweede gegeven is de naam van mijn trajectbegeleider en dat is hier Hilde Van </a:t>
            </a:r>
            <a:r>
              <a:rPr lang="nl-BE" dirty="0" err="1"/>
              <a:t>Himbeeck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636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EF447-51F2-4298-7447-97164B583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46A5A73-4729-AC27-4843-20716D9D8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5B94CED-AE3C-AA70-6558-B0A6B0E24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480EA6-5022-4ED8-4440-21FA691C0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93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283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A998C-C15B-4133-86F6-48D57354A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7BA54C4F-F075-EF71-5A03-9727BD4043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72A99A7-4F93-E78F-56DC-4AFEAC37A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D2D774-CC14-E060-EDD5-919946F467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8110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8280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6035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3312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2644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47904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55746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210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B2668-9C56-3E60-EE6C-A24B2AE12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530913A-0C53-145C-B525-75D427A83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80C07C8-2596-AC89-767A-8B45302B5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80E467-A1E9-78F9-57B8-76575866F0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8229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5532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3240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42373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235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28372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004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97421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5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07451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841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1B8BC-1A95-1E7F-B283-924497A31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8F13F6D-9E42-EF00-CE16-FE2936EA2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887F3C4-5768-0B4B-DE90-68154DCAC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Nadat we beide gegevens hebben ingevoerd drukken we op het vinkje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E8AEA4-C85D-D249-79ED-FDB2DA76D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5765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950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Zoals bij alle apps wordt er ter verificatie een e-mail gestuurd naar het opgegeven e-mailadres met een link om dit account te bevestigen</a:t>
            </a:r>
          </a:p>
          <a:p>
            <a:r>
              <a:rPr lang="nl-BE" dirty="0"/>
              <a:t>We kunnen eveneens doorgaan naar menu door op de knop menu te drukken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3039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224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Hier krijgen we een maandelijks overzicht waarop we de huidige dag, 8 maart, staat aangeduid in het vet</a:t>
            </a:r>
          </a:p>
          <a:p>
            <a:r>
              <a:rPr lang="nl-BE" dirty="0"/>
              <a:t>Zoals we kunnen zien staat de datum maandag 11 maart rood omcirkeld, dit wilt zeggen dat die dag een activiteit gepland staat</a:t>
            </a:r>
          </a:p>
          <a:p>
            <a:r>
              <a:rPr lang="nl-BE" dirty="0"/>
              <a:t>Door hierop de klikken openen we deze geplande activiteit en zien we de details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6458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8958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98743-3F7B-061C-6CF6-1F88D3B29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0FCB8C6-FFFB-B2D5-EF47-A08D8555ED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276B272-CDDD-4AD7-3B56-7917ACEA4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3CB833-6F19-866A-98B7-A3D3823F9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993C15-B287-4B21-8DCD-E5FA10AE4679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944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14/02/2024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14/02/2024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5227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14/02/2024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925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14/02/2024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62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14/02/2024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10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14/02/2024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687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14/02/2024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86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14/02/2024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114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14/02/2024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39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14/02/2024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9454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9F03F-C328-4045-BA6F-5D42B114373D}" type="datetimeFigureOut">
              <a:rPr lang="nl-BE" smtClean="0"/>
              <a:t>14/02/2024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67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9F03F-C328-4045-BA6F-5D42B114373D}" type="datetimeFigureOut">
              <a:rPr lang="nl-BE" smtClean="0"/>
              <a:t>14/02/2024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0625D-D214-43BA-9255-5C192F4E8A5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28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23.jpg"/><Relationship Id="rId7" Type="http://schemas.openxmlformats.org/officeDocument/2006/relationships/image" Target="../media/image25.svg"/><Relationship Id="rId12" Type="http://schemas.openxmlformats.org/officeDocument/2006/relationships/image" Target="../media/image2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slide" Target="slide13.xml"/><Relationship Id="rId15" Type="http://schemas.openxmlformats.org/officeDocument/2006/relationships/slide" Target="slide11.xml"/><Relationship Id="rId10" Type="http://schemas.openxmlformats.org/officeDocument/2006/relationships/slide" Target="slide9.xml"/><Relationship Id="rId4" Type="http://schemas.openxmlformats.org/officeDocument/2006/relationships/image" Target="../media/image5.png"/><Relationship Id="rId9" Type="http://schemas.openxmlformats.org/officeDocument/2006/relationships/image" Target="../media/image27.svg"/><Relationship Id="rId1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maps/place/Stoopstraat+1,+2000+Antwerpen/@51.2141859,4.4083605,17z/data=!3m1!4b1!4m6!3m5!1s0x47c3f6fc8a15db4d:0x656c056f43cde377!8m2!3d51.2141859!4d4.4109354!16s%2Fg%2F11gfc8myzy?entry=ttu" TargetMode="External"/><Relationship Id="rId3" Type="http://schemas.openxmlformats.org/officeDocument/2006/relationships/slide" Target="slide12.xml"/><Relationship Id="rId7" Type="http://schemas.openxmlformats.org/officeDocument/2006/relationships/image" Target="../media/image2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slide" Target="slide10.xml"/><Relationship Id="rId4" Type="http://schemas.openxmlformats.org/officeDocument/2006/relationships/image" Target="../media/image3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hyperlink" Target="https://www.google.com/maps/place/Stoopstraat+1,+2000+Antwerpen/@51.2141859,4.4083605,17z/data=!3m1!4b1!4m6!3m5!1s0x47c3f6fc8a15db4d:0x656c056f43cde377!8m2!3d51.2141859!4d4.4109354!16s%2Fg%2F11gfc8myzy?entry=ttu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slide" Target="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9.xml"/><Relationship Id="rId4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9.xml"/><Relationship Id="rId4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9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5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slide" Target="slide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5.png"/><Relationship Id="rId7" Type="http://schemas.openxmlformats.org/officeDocument/2006/relationships/image" Target="../media/image3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17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20.xml"/><Relationship Id="rId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6.jpeg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5.png"/><Relationship Id="rId7" Type="http://schemas.openxmlformats.org/officeDocument/2006/relationships/image" Target="../media/image38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slide" Target="slide22.xml"/><Relationship Id="rId4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5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slide" Target="slide23.xml"/><Relationship Id="rId10" Type="http://schemas.openxmlformats.org/officeDocument/2006/relationships/image" Target="../media/image38.svg"/><Relationship Id="rId4" Type="http://schemas.openxmlformats.org/officeDocument/2006/relationships/image" Target="../media/image6.jpe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slide" Target="slide24.xml"/><Relationship Id="rId4" Type="http://schemas.openxmlformats.org/officeDocument/2006/relationships/slide" Target="slide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23.xml"/><Relationship Id="rId10" Type="http://schemas.openxmlformats.org/officeDocument/2006/relationships/image" Target="../media/image8.svg"/><Relationship Id="rId4" Type="http://schemas.openxmlformats.org/officeDocument/2006/relationships/slide" Target="slide14.xml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13" Type="http://schemas.openxmlformats.org/officeDocument/2006/relationships/image" Target="../media/image29.svg"/><Relationship Id="rId3" Type="http://schemas.openxmlformats.org/officeDocument/2006/relationships/image" Target="../media/image23.jpg"/><Relationship Id="rId7" Type="http://schemas.openxmlformats.org/officeDocument/2006/relationships/image" Target="../media/image25.svg"/><Relationship Id="rId12" Type="http://schemas.openxmlformats.org/officeDocument/2006/relationships/image" Target="../media/image28.png"/><Relationship Id="rId17" Type="http://schemas.openxmlformats.org/officeDocument/2006/relationships/slide" Target="slide11.xml"/><Relationship Id="rId2" Type="http://schemas.openxmlformats.org/officeDocument/2006/relationships/notesSlide" Target="../notesSlides/notesSlide20.xml"/><Relationship Id="rId16" Type="http://schemas.openxmlformats.org/officeDocument/2006/relationships/slide" Target="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slide" Target="slide9.xml"/><Relationship Id="rId5" Type="http://schemas.openxmlformats.org/officeDocument/2006/relationships/slide" Target="slide13.xml"/><Relationship Id="rId15" Type="http://schemas.openxmlformats.org/officeDocument/2006/relationships/image" Target="../media/image31.svg"/><Relationship Id="rId10" Type="http://schemas.openxmlformats.org/officeDocument/2006/relationships/image" Target="../media/image27.svg"/><Relationship Id="rId4" Type="http://schemas.openxmlformats.org/officeDocument/2006/relationships/image" Target="../media/image5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maps/place/VDAB/@51.2120366,4.4222036,17z/data=!3m1!4b1!4m6!3m5!1s0x47c3f704dbe8648d:0x65472bcb545494b0!8m2!3d51.2120366!4d4.4247785!16s%2Fg%2F1w345sh0?entry=ttu" TargetMode="External"/><Relationship Id="rId3" Type="http://schemas.openxmlformats.org/officeDocument/2006/relationships/hyperlink" Target="https://www.google.com/maps/place/Stoopstraat+1,+2000+Antwerpen/@51.2141859,4.4083605,17z/data=!3m1!4b1!4m6!3m5!1s0x47c3f6fc8a15db4d:0x656c056f43cde377!8m2!3d51.2141859!4d4.4109354!16s%2Fg%2F11gfc8myzy?entry=ttu" TargetMode="External"/><Relationship Id="rId7" Type="http://schemas.openxmlformats.org/officeDocument/2006/relationships/image" Target="../media/image4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28.xml"/><Relationship Id="rId4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11.xml"/><Relationship Id="rId4" Type="http://schemas.openxmlformats.org/officeDocument/2006/relationships/image" Target="../media/image6.jpeg"/><Relationship Id="rId9" Type="http://schemas.openxmlformats.org/officeDocument/2006/relationships/slide" Target="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0.xml"/><Relationship Id="rId4" Type="http://schemas.openxmlformats.org/officeDocument/2006/relationships/slide" Target="slide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slide" Target="slide29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7.xml"/><Relationship Id="rId5" Type="http://schemas.openxmlformats.org/officeDocument/2006/relationships/slide" Target="slide31.xml"/><Relationship Id="rId4" Type="http://schemas.openxmlformats.org/officeDocument/2006/relationships/slide" Target="slide32.xml"/><Relationship Id="rId9" Type="http://schemas.openxmlformats.org/officeDocument/2006/relationships/image" Target="../media/image29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slide" Target="slide30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slide" Target="slide31.xml"/><Relationship Id="rId9" Type="http://schemas.openxmlformats.org/officeDocument/2006/relationships/image" Target="../media/image29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slide" Target="slide30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slide" Target="slide31.xml"/><Relationship Id="rId9" Type="http://schemas.openxmlformats.org/officeDocument/2006/relationships/image" Target="../media/image29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9.xml"/><Relationship Id="rId5" Type="http://schemas.openxmlformats.org/officeDocument/2006/relationships/slide" Target="slide34.xml"/><Relationship Id="rId4" Type="http://schemas.openxmlformats.org/officeDocument/2006/relationships/slide" Target="slide5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33.xml"/><Relationship Id="rId4" Type="http://schemas.openxmlformats.org/officeDocument/2006/relationships/slide" Target="slide3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image" Target="../media/image5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slide" Target="slide36.xml"/><Relationship Id="rId10" Type="http://schemas.openxmlformats.org/officeDocument/2006/relationships/image" Target="../media/image29.svg"/><Relationship Id="rId4" Type="http://schemas.openxmlformats.org/officeDocument/2006/relationships/slide" Target="slide38.xml"/><Relationship Id="rId9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slide" Target="slide38.xml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slide" Target="slide33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slide" Target="slide37.xml"/><Relationship Id="rId4" Type="http://schemas.openxmlformats.org/officeDocument/2006/relationships/image" Target="../media/image45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40.xml"/><Relationship Id="rId4" Type="http://schemas.openxmlformats.org/officeDocument/2006/relationships/slide" Target="slide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image" Target="../media/image46.png"/><Relationship Id="rId7" Type="http://schemas.openxmlformats.org/officeDocument/2006/relationships/image" Target="../media/image4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10" Type="http://schemas.openxmlformats.org/officeDocument/2006/relationships/image" Target="../media/image29.svg"/><Relationship Id="rId4" Type="http://schemas.microsoft.com/office/2007/relationships/hdphoto" Target="../media/hdphoto1.wdp"/><Relationship Id="rId9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8.png"/><Relationship Id="rId7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slide" Target="slide42.xml"/><Relationship Id="rId9" Type="http://schemas.openxmlformats.org/officeDocument/2006/relationships/image" Target="../media/image29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9.png"/><Relationship Id="rId7" Type="http://schemas.openxmlformats.org/officeDocument/2006/relationships/slide" Target="slide4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google.com/maps/place/Stoopstraat+1,+2000+Antwerpen/@51.2141859,4.4083605,17z/data=!3m1!4b1!4m6!3m5!1s0x47c3f6fc8a15db4d:0x656c056f43cde377!8m2!3d51.2141859!4d4.4109354!16s%2Fg%2F11gfc8myzy?entry=ttu" TargetMode="External"/><Relationship Id="rId5" Type="http://schemas.openxmlformats.org/officeDocument/2006/relationships/image" Target="../media/image51.png"/><Relationship Id="rId4" Type="http://schemas.openxmlformats.org/officeDocument/2006/relationships/image" Target="../media/image50.svg"/><Relationship Id="rId9" Type="http://schemas.openxmlformats.org/officeDocument/2006/relationships/image" Target="../media/image29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5.png"/><Relationship Id="rId7" Type="http://schemas.openxmlformats.org/officeDocument/2006/relationships/slide" Target="slide9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slide" Target="slide44.xml"/><Relationship Id="rId9" Type="http://schemas.openxmlformats.org/officeDocument/2006/relationships/image" Target="../media/image29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43.xml"/><Relationship Id="rId4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46.xml"/><Relationship Id="rId4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45.xml"/><Relationship Id="rId4" Type="http://schemas.openxmlformats.org/officeDocument/2006/relationships/slide" Target="slide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slide" Target="slide47.xml"/><Relationship Id="rId4" Type="http://schemas.openxmlformats.org/officeDocument/2006/relationships/slide" Target="slide4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image" Target="../media/image5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slide" Target="slide44.xml"/><Relationship Id="rId10" Type="http://schemas.openxmlformats.org/officeDocument/2006/relationships/image" Target="../media/image28.png"/><Relationship Id="rId4" Type="http://schemas.openxmlformats.org/officeDocument/2006/relationships/slide" Target="slide52.xml"/><Relationship Id="rId9" Type="http://schemas.openxmlformats.org/officeDocument/2006/relationships/slide" Target="slide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svg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54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slide" Target="slide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slide" Target="slide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slide" Target="slide58.xml"/><Relationship Id="rId4" Type="http://schemas.openxmlformats.org/officeDocument/2006/relationships/image" Target="../media/image55.sv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2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slide" Target="slide9.xml"/><Relationship Id="rId4" Type="http://schemas.openxmlformats.org/officeDocument/2006/relationships/image" Target="../media/image5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3" Type="http://schemas.openxmlformats.org/officeDocument/2006/relationships/image" Target="../media/image5.png"/><Relationship Id="rId21" Type="http://schemas.openxmlformats.org/officeDocument/2006/relationships/image" Target="../media/image19.png"/><Relationship Id="rId7" Type="http://schemas.openxmlformats.org/officeDocument/2006/relationships/slide" Target="slide29.xml"/><Relationship Id="rId12" Type="http://schemas.openxmlformats.org/officeDocument/2006/relationships/image" Target="../media/image13.png"/><Relationship Id="rId17" Type="http://schemas.openxmlformats.org/officeDocument/2006/relationships/slide" Target="slide54.xml"/><Relationship Id="rId25" Type="http://schemas.openxmlformats.org/officeDocument/2006/relationships/slide" Target="slide3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svg"/><Relationship Id="rId20" Type="http://schemas.openxmlformats.org/officeDocument/2006/relationships/slide" Target="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slide" Target="slide41.xml"/><Relationship Id="rId24" Type="http://schemas.openxmlformats.org/officeDocument/2006/relationships/image" Target="../media/image22.sv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21.png"/><Relationship Id="rId10" Type="http://schemas.openxmlformats.org/officeDocument/2006/relationships/image" Target="../media/image12.svg"/><Relationship Id="rId19" Type="http://schemas.openxmlformats.org/officeDocument/2006/relationships/image" Target="../media/image18.svg"/><Relationship Id="rId4" Type="http://schemas.openxmlformats.org/officeDocument/2006/relationships/slide" Target="slide10.xml"/><Relationship Id="rId9" Type="http://schemas.openxmlformats.org/officeDocument/2006/relationships/image" Target="../media/image11.png"/><Relationship Id="rId14" Type="http://schemas.openxmlformats.org/officeDocument/2006/relationships/slide" Target="slide56.xml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2FD00-FD06-40F7-A304-F17EC9C81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Visuele weergave </a:t>
            </a:r>
            <a:br>
              <a:rPr lang="nl-BE" dirty="0"/>
            </a:br>
            <a:r>
              <a:rPr lang="nl-BE" dirty="0"/>
              <a:t>app GATAM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6B33FA-FB96-847B-B332-CD534638F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Trajectbegeleiders</a:t>
            </a:r>
          </a:p>
          <a:p>
            <a:endParaRPr lang="nl-BE" dirty="0"/>
          </a:p>
          <a:p>
            <a:r>
              <a:rPr lang="nl-BE" sz="3600" b="1" dirty="0"/>
              <a:t>Versie 2</a:t>
            </a:r>
          </a:p>
        </p:txBody>
      </p:sp>
    </p:spTree>
    <p:extLst>
      <p:ext uri="{BB962C8B-B14F-4D97-AF65-F5344CB8AC3E}">
        <p14:creationId xmlns:p14="http://schemas.microsoft.com/office/powerpoint/2010/main" val="144028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C41CE3A8-272F-32BE-7664-1E46AF5FD2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3"/>
          <a:stretch/>
        </p:blipFill>
        <p:spPr>
          <a:xfrm>
            <a:off x="4398813" y="1052036"/>
            <a:ext cx="3497187" cy="4563776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B8E69544-466F-B6E5-97A2-2F74C6AB1933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pic>
        <p:nvPicPr>
          <p:cNvPr id="11" name="Graphic 10" descr="Badge volg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CBC494B3-F25F-08F1-6859-0C5674DAB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8124" y="5937067"/>
            <a:ext cx="540000" cy="540000"/>
          </a:xfrm>
          <a:prstGeom prst="rect">
            <a:avLst/>
          </a:prstGeom>
        </p:spPr>
      </p:pic>
      <p:pic>
        <p:nvPicPr>
          <p:cNvPr id="13" name="Graphic 12" descr="Vergrootglas met effen opvulling">
            <a:extLst>
              <a:ext uri="{FF2B5EF4-FFF2-40B4-BE49-F238E27FC236}">
                <a16:creationId xmlns:a16="http://schemas.microsoft.com/office/drawing/2014/main" id="{DFEA2E12-FAA5-A6DA-8CF5-F5709DDB37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65158" y="5937067"/>
            <a:ext cx="540000" cy="540000"/>
          </a:xfrm>
          <a:prstGeom prst="rect">
            <a:avLst/>
          </a:prstGeom>
        </p:spPr>
      </p:pic>
      <p:pic>
        <p:nvPicPr>
          <p:cNvPr id="15" name="Graphic 14" descr="Vernieuwen met effen opvulling">
            <a:hlinkClick r:id="rId10" action="ppaction://hlinksldjump"/>
            <a:extLst>
              <a:ext uri="{FF2B5EF4-FFF2-40B4-BE49-F238E27FC236}">
                <a16:creationId xmlns:a16="http://schemas.microsoft.com/office/drawing/2014/main" id="{2F0DF717-3B71-28CC-B528-5B06AAFA89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pic>
        <p:nvPicPr>
          <p:cNvPr id="19" name="Graphic 18" descr="Badge 8 met effen opvulling">
            <a:extLst>
              <a:ext uri="{FF2B5EF4-FFF2-40B4-BE49-F238E27FC236}">
                <a16:creationId xmlns:a16="http://schemas.microsoft.com/office/drawing/2014/main" id="{31386C87-7BDA-99F7-D699-D0EA88762EB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12756" y="2278464"/>
            <a:ext cx="325358" cy="325358"/>
          </a:xfrm>
          <a:prstGeom prst="rect">
            <a:avLst/>
          </a:prstGeom>
        </p:spPr>
      </p:pic>
      <p:sp>
        <p:nvSpPr>
          <p:cNvPr id="5" name="Stroomdiagram: Verbindingslijn 4">
            <a:hlinkClick r:id="rId15" action="ppaction://hlinksldjump"/>
            <a:extLst>
              <a:ext uri="{FF2B5EF4-FFF2-40B4-BE49-F238E27FC236}">
                <a16:creationId xmlns:a16="http://schemas.microsoft.com/office/drawing/2014/main" id="{9287A5DD-5B8F-377F-B2BF-6CCA1FD06EC6}"/>
              </a:ext>
            </a:extLst>
          </p:cNvPr>
          <p:cNvSpPr/>
          <p:nvPr/>
        </p:nvSpPr>
        <p:spPr>
          <a:xfrm>
            <a:off x="4588740" y="2935547"/>
            <a:ext cx="252000" cy="2520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498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2380B792-F442-D542-B0BA-3944BA154C97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11" name="Rechthoek 10">
            <a:hlinkClick r:id="rId3" action="ppaction://hlinksldjump"/>
            <a:extLst>
              <a:ext uri="{FF2B5EF4-FFF2-40B4-BE49-F238E27FC236}">
                <a16:creationId xmlns:a16="http://schemas.microsoft.com/office/drawing/2014/main" id="{D2DE89E3-4D81-CB7F-18DC-D473EAC4AE88}"/>
              </a:ext>
            </a:extLst>
          </p:cNvPr>
          <p:cNvSpPr/>
          <p:nvPr/>
        </p:nvSpPr>
        <p:spPr>
          <a:xfrm>
            <a:off x="5109210" y="5863590"/>
            <a:ext cx="2354580" cy="25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 descr="Afbeelding met tekst, schermopname, nummer, Lettertype&#10;&#10;Automatisch gegenereerde beschrijving">
            <a:hlinkClick r:id="rId3" action="ppaction://hlinksldjump"/>
            <a:extLst>
              <a:ext uri="{FF2B5EF4-FFF2-40B4-BE49-F238E27FC236}">
                <a16:creationId xmlns:a16="http://schemas.microsoft.com/office/drawing/2014/main" id="{2EFA3A25-0A0B-A017-68D1-0C4CCC97FF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5"/>
          <a:stretch/>
        </p:blipFill>
        <p:spPr>
          <a:xfrm>
            <a:off x="4517002" y="914128"/>
            <a:ext cx="3149279" cy="5029743"/>
          </a:xfrm>
          <a:prstGeom prst="rect">
            <a:avLst/>
          </a:prstGeom>
        </p:spPr>
      </p:pic>
      <p:pic>
        <p:nvPicPr>
          <p:cNvPr id="12" name="Graphic 11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F185238C-E00C-4E99-7701-BC166C239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sp>
        <p:nvSpPr>
          <p:cNvPr id="16" name="Rechthoek 15">
            <a:hlinkClick r:id="rId8"/>
            <a:extLst>
              <a:ext uri="{FF2B5EF4-FFF2-40B4-BE49-F238E27FC236}">
                <a16:creationId xmlns:a16="http://schemas.microsoft.com/office/drawing/2014/main" id="{C75AE29A-259F-75C7-71DB-84340CFAA807}"/>
              </a:ext>
            </a:extLst>
          </p:cNvPr>
          <p:cNvSpPr/>
          <p:nvPr/>
        </p:nvSpPr>
        <p:spPr>
          <a:xfrm>
            <a:off x="4602442" y="1170258"/>
            <a:ext cx="1219200" cy="310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088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2380B792-F442-D542-B0BA-3944BA154C97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pic>
        <p:nvPicPr>
          <p:cNvPr id="11" name="Afbeelding 10" descr="Afbeelding met tekst, schermopname, nummer&#10;&#10;Automatisch gegenereerde beschrijving">
            <a:extLst>
              <a:ext uri="{FF2B5EF4-FFF2-40B4-BE49-F238E27FC236}">
                <a16:creationId xmlns:a16="http://schemas.microsoft.com/office/drawing/2014/main" id="{F15D3A45-E566-7321-AFAD-FCC7B857C2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5"/>
          <a:stretch/>
        </p:blipFill>
        <p:spPr>
          <a:xfrm>
            <a:off x="4517313" y="954643"/>
            <a:ext cx="3157374" cy="5052147"/>
          </a:xfrm>
          <a:prstGeom prst="rect">
            <a:avLst/>
          </a:prstGeom>
        </p:spPr>
      </p:pic>
      <p:pic>
        <p:nvPicPr>
          <p:cNvPr id="12" name="Graphic 11" descr="Vernieuwen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074993FB-AEA7-3806-BDB6-1D865D5DB5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sp>
        <p:nvSpPr>
          <p:cNvPr id="13" name="Rechthoek 12">
            <a:hlinkClick r:id="rId7"/>
            <a:extLst>
              <a:ext uri="{FF2B5EF4-FFF2-40B4-BE49-F238E27FC236}">
                <a16:creationId xmlns:a16="http://schemas.microsoft.com/office/drawing/2014/main" id="{05AD2F60-E5AB-6675-A7F8-3CB5B06899D1}"/>
              </a:ext>
            </a:extLst>
          </p:cNvPr>
          <p:cNvSpPr/>
          <p:nvPr/>
        </p:nvSpPr>
        <p:spPr>
          <a:xfrm>
            <a:off x="4602442" y="1226670"/>
            <a:ext cx="1219200" cy="310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17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3EAA7584-65C3-4BE6-9721-172090236991}"/>
              </a:ext>
            </a:extLst>
          </p:cNvPr>
          <p:cNvGrpSpPr/>
          <p:nvPr/>
        </p:nvGrpSpPr>
        <p:grpSpPr>
          <a:xfrm>
            <a:off x="4655999" y="10719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C2DA49F6-5ACF-C81D-E832-0B22528D003A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hlinkClick r:id="rId4" action="ppaction://hlinksldjump"/>
              <a:extLst>
                <a:ext uri="{FF2B5EF4-FFF2-40B4-BE49-F238E27FC236}">
                  <a16:creationId xmlns:a16="http://schemas.microsoft.com/office/drawing/2014/main" id="{E7F34305-9D26-0F05-74D3-2F5BEAF2F471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725B3CB2-7A07-F160-6E1B-9B4094BC8FFA}"/>
              </a:ext>
            </a:extLst>
          </p:cNvPr>
          <p:cNvGrpSpPr/>
          <p:nvPr/>
        </p:nvGrpSpPr>
        <p:grpSpPr>
          <a:xfrm>
            <a:off x="4651642" y="1928304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F01C9C56-7583-4707-EEEF-17F34F61BFF4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28CD3AFE-416F-36A8-7416-0F21CB424D97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36909F25-525D-87E4-3877-2AFBBC56B200}"/>
              </a:ext>
            </a:extLst>
          </p:cNvPr>
          <p:cNvGrpSpPr/>
          <p:nvPr/>
        </p:nvGrpSpPr>
        <p:grpSpPr>
          <a:xfrm>
            <a:off x="4651642" y="367094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901E82BB-C927-9663-9EC1-465235CC8E32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F13A6315-0C48-3AB1-96DB-F7AF74380AD9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F505DE4E-5A82-F9CB-F23C-B53A393E63ED}"/>
              </a:ext>
            </a:extLst>
          </p:cNvPr>
          <p:cNvGrpSpPr/>
          <p:nvPr/>
        </p:nvGrpSpPr>
        <p:grpSpPr>
          <a:xfrm>
            <a:off x="4651642" y="2791535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298D62A8-F7BC-84F8-4FB6-D5DB828F0043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2D5C9A6B-D4BC-5F9D-1DD8-4376E9C7966A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E710495E-B30B-A79D-D4F0-AFCE482E3901}"/>
              </a:ext>
            </a:extLst>
          </p:cNvPr>
          <p:cNvGrpSpPr/>
          <p:nvPr/>
        </p:nvGrpSpPr>
        <p:grpSpPr>
          <a:xfrm>
            <a:off x="4651642" y="4532723"/>
            <a:ext cx="2880000" cy="584776"/>
            <a:chOff x="4656000" y="4348665"/>
            <a:chExt cx="2880000" cy="584776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52FD0289-9D59-8F67-F980-09A148F9946C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05064772-692E-7ECA-D5DE-EFFB5A8B2A59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AA25F10F-B4B9-29EF-D206-A51E94138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9AE7F58A-06A9-899D-11CD-6C5F14920937}"/>
              </a:ext>
            </a:extLst>
          </p:cNvPr>
          <p:cNvGrpSpPr/>
          <p:nvPr/>
        </p:nvGrpSpPr>
        <p:grpSpPr>
          <a:xfrm>
            <a:off x="4651642" y="5336902"/>
            <a:ext cx="2880000" cy="584776"/>
            <a:chOff x="4656000" y="4348665"/>
            <a:chExt cx="2880000" cy="584776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99ECABFC-8426-E49C-E340-857D0FC20D1D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Personen toevoegen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4DE1BE0B-C2BA-C2BD-0DD5-E6F9051C035F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631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9E434-92D6-4E31-2ECC-F7D9F736B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C5042B83-A643-B858-BB26-87B99E73A56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6A0BB59B-76AC-1E7D-A2A2-367F3CFAD47B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05B1285E-059B-C0BB-BDC3-E8D582871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E0AA9AA6-8924-CFE4-F399-720AE288F8CA}"/>
              </a:ext>
            </a:extLst>
          </p:cNvPr>
          <p:cNvGrpSpPr/>
          <p:nvPr/>
        </p:nvGrpSpPr>
        <p:grpSpPr>
          <a:xfrm>
            <a:off x="4655999" y="14456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7421F50B-0558-DCD5-B07E-4393B1F396B9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hlinkClick r:id="rId4" action="ppaction://hlinksldjump"/>
              <a:extLst>
                <a:ext uri="{FF2B5EF4-FFF2-40B4-BE49-F238E27FC236}">
                  <a16:creationId xmlns:a16="http://schemas.microsoft.com/office/drawing/2014/main" id="{B61673B7-81FB-267A-F460-CE32F17FECD2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CEA3089E-CA8D-6B61-B3A2-1D5C701287C8}"/>
              </a:ext>
            </a:extLst>
          </p:cNvPr>
          <p:cNvGrpSpPr/>
          <p:nvPr/>
        </p:nvGrpSpPr>
        <p:grpSpPr>
          <a:xfrm>
            <a:off x="4655999" y="2400278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C3BBAE87-FA42-7CCC-0CA4-9B568B8B79D3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50909AA4-5EB8-603D-E4FC-F4A7CD212DC3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68E45E3E-0884-AD31-1E49-ADF910945CD6}"/>
              </a:ext>
            </a:extLst>
          </p:cNvPr>
          <p:cNvGrpSpPr/>
          <p:nvPr/>
        </p:nvGrpSpPr>
        <p:grpSpPr>
          <a:xfrm>
            <a:off x="4655999" y="428537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EEEAF8A6-8A49-4B30-4C91-CB09D0A269E1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4FC1D55A-4737-FAFD-8716-097033EBC07B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C31A87B0-FBFB-096D-CC04-2B186E914A71}"/>
              </a:ext>
            </a:extLst>
          </p:cNvPr>
          <p:cNvGrpSpPr/>
          <p:nvPr/>
        </p:nvGrpSpPr>
        <p:grpSpPr>
          <a:xfrm>
            <a:off x="4655999" y="3350934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AA1DFEB0-0B6F-74C0-27B6-7E4B23FAA4CF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AE11D542-A2D8-CAED-0786-0B2EF4575772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90B3D73C-CA62-1C03-8228-3C838D330F16}"/>
              </a:ext>
            </a:extLst>
          </p:cNvPr>
          <p:cNvGrpSpPr/>
          <p:nvPr/>
        </p:nvGrpSpPr>
        <p:grpSpPr>
          <a:xfrm>
            <a:off x="4655999" y="5256258"/>
            <a:ext cx="2880000" cy="584776"/>
            <a:chOff x="4656000" y="4348665"/>
            <a:chExt cx="2880000" cy="584776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73DCE749-349C-F061-006E-0F549BDA2C50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9407C78C-1A4E-8D37-3F58-0394BF202E83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A4A7ABC0-F014-20B3-47C8-DC4C5D129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D99CC87-B704-4E63-02C2-0129B9409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687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E9B85-89A4-9F72-5AAA-61D679AE4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DBC4DB54-E563-F18C-A30F-5549ADC18A8A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E9E1B882-D705-BE1A-27E6-6FFFFA72FAEF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57A1AF48-D0F9-7138-F96F-3457725A0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EDC35579-07F9-7768-23B5-C37CEBD39734}"/>
              </a:ext>
            </a:extLst>
          </p:cNvPr>
          <p:cNvGrpSpPr/>
          <p:nvPr/>
        </p:nvGrpSpPr>
        <p:grpSpPr>
          <a:xfrm>
            <a:off x="4655999" y="14456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BC2AFFFF-C5FE-E0D6-EE20-42F4EBB1B81B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3AAA27FF-283C-B21D-C1F0-C64A36AA811F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Overdracht Esmee VDAB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9BC577E9-E260-2CD4-8DC6-40E6B873DE99}"/>
              </a:ext>
            </a:extLst>
          </p:cNvPr>
          <p:cNvGrpSpPr/>
          <p:nvPr/>
        </p:nvGrpSpPr>
        <p:grpSpPr>
          <a:xfrm>
            <a:off x="4655999" y="2400278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17B83128-BC42-E71B-054D-C1B548243BE3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hlinkClick r:id="rId4" action="ppaction://hlinksldjump"/>
              <a:extLst>
                <a:ext uri="{FF2B5EF4-FFF2-40B4-BE49-F238E27FC236}">
                  <a16:creationId xmlns:a16="http://schemas.microsoft.com/office/drawing/2014/main" id="{B8C14B04-E728-BD99-35B6-0AA6E6E598AE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8E315FAE-1E68-3281-C876-9459E102257F}"/>
              </a:ext>
            </a:extLst>
          </p:cNvPr>
          <p:cNvGrpSpPr/>
          <p:nvPr/>
        </p:nvGrpSpPr>
        <p:grpSpPr>
          <a:xfrm>
            <a:off x="4655999" y="428537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1E3F6E07-E1DE-5B34-24F5-7CA5A5C8CE73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8B5E38CB-16A5-7593-669D-00238C9793E5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C88AF45F-9F78-18D6-C8C4-367E09A6073C}"/>
              </a:ext>
            </a:extLst>
          </p:cNvPr>
          <p:cNvGrpSpPr/>
          <p:nvPr/>
        </p:nvGrpSpPr>
        <p:grpSpPr>
          <a:xfrm>
            <a:off x="4655999" y="3350934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995F4DF3-87A0-954A-67D3-686D22637A27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E873D86-0D03-53B6-7A94-17A544412D7E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C3B006C2-6796-70A7-16A7-93425D9A0434}"/>
              </a:ext>
            </a:extLst>
          </p:cNvPr>
          <p:cNvGrpSpPr/>
          <p:nvPr/>
        </p:nvGrpSpPr>
        <p:grpSpPr>
          <a:xfrm>
            <a:off x="4655999" y="5256258"/>
            <a:ext cx="2880000" cy="584776"/>
            <a:chOff x="4656000" y="4348665"/>
            <a:chExt cx="2880000" cy="584776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9F81D760-B4DC-EB6A-3DE5-0B05C6979287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2D7BB297-BA08-AB35-0057-D6C3B5ED32BC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17E44732-D3C5-7C86-7801-7FDB13599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CC3D0AC-5D9B-FD80-B04A-7E1560E05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0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D6A0F-0ABB-DA70-FA7C-8F5A628A4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246E321C-EFA3-A5B5-F9D2-A353321A43D0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9BDCCDF3-B250-1C86-B038-F38E0DAD35FB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133D3500-47D2-1E70-7BED-84B74836C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F8E1417A-6895-8D38-3762-267CCF515082}"/>
              </a:ext>
            </a:extLst>
          </p:cNvPr>
          <p:cNvGrpSpPr/>
          <p:nvPr/>
        </p:nvGrpSpPr>
        <p:grpSpPr>
          <a:xfrm>
            <a:off x="4655999" y="14456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310068E2-708C-D8EC-62F3-F34C64FE6CAB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9BBF8A77-AE3B-1430-9C37-BF3355FC81D4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Overdracht Esmee VDAB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CB43E001-E7AC-E159-20A8-E0B96728AD14}"/>
              </a:ext>
            </a:extLst>
          </p:cNvPr>
          <p:cNvGrpSpPr/>
          <p:nvPr/>
        </p:nvGrpSpPr>
        <p:grpSpPr>
          <a:xfrm>
            <a:off x="4655999" y="2400278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2CD026CE-D4CE-050B-A353-7297AF0F5F59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B16EA9DC-0F9E-B283-7E24-CEC9BD16C20E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70071401-05D6-FF6E-4A51-174D8E3454FA}"/>
              </a:ext>
            </a:extLst>
          </p:cNvPr>
          <p:cNvGrpSpPr/>
          <p:nvPr/>
        </p:nvGrpSpPr>
        <p:grpSpPr>
          <a:xfrm>
            <a:off x="4655999" y="428537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1429528C-4C30-8AB4-1E79-B65873688E8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EDA8EFE8-3B97-F756-9ABA-605B9425E0B3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81C2B9EA-8D7D-BCAD-F068-40D6D6E8F472}"/>
              </a:ext>
            </a:extLst>
          </p:cNvPr>
          <p:cNvGrpSpPr/>
          <p:nvPr/>
        </p:nvGrpSpPr>
        <p:grpSpPr>
          <a:xfrm>
            <a:off x="4655999" y="3350934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D8F7ED47-14E0-97F0-DDBD-98339D9F4D87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BC4C69E1-69F6-9755-AFE1-F4064BC9A66E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62245E73-FBC4-06FE-BAAB-BE0DEFEC23E5}"/>
              </a:ext>
            </a:extLst>
          </p:cNvPr>
          <p:cNvGrpSpPr/>
          <p:nvPr/>
        </p:nvGrpSpPr>
        <p:grpSpPr>
          <a:xfrm>
            <a:off x="4655999" y="5256258"/>
            <a:ext cx="2880000" cy="584776"/>
            <a:chOff x="4656000" y="4348665"/>
            <a:chExt cx="2880000" cy="584776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96F22433-369C-C006-DEBB-CD3A583DDD65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37CF1AFC-CB71-BCC6-E410-FA1DBFAAF699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FECB9CC9-D893-E0BB-9D02-34B0319A04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pic>
        <p:nvPicPr>
          <p:cNvPr id="24" name="Afbeelding 23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12423CC7-BBD1-F4F5-A556-B6D3A7519A6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" r="4166"/>
          <a:stretch/>
        </p:blipFill>
        <p:spPr>
          <a:xfrm>
            <a:off x="4600380" y="2259256"/>
            <a:ext cx="2982524" cy="3652070"/>
          </a:xfrm>
          <a:prstGeom prst="rect">
            <a:avLst/>
          </a:prstGeom>
        </p:spPr>
      </p:pic>
      <p:sp>
        <p:nvSpPr>
          <p:cNvPr id="25" name="Rechthoek 24">
            <a:extLst>
              <a:ext uri="{FF2B5EF4-FFF2-40B4-BE49-F238E27FC236}">
                <a16:creationId xmlns:a16="http://schemas.microsoft.com/office/drawing/2014/main" id="{F8313BD5-8BCF-9AE0-9C90-8C3BCF263E02}"/>
              </a:ext>
            </a:extLst>
          </p:cNvPr>
          <p:cNvSpPr/>
          <p:nvPr/>
        </p:nvSpPr>
        <p:spPr>
          <a:xfrm>
            <a:off x="6898640" y="2259256"/>
            <a:ext cx="5384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Rechthoek 25">
            <a:hlinkClick r:id="rId8" action="ppaction://hlinksldjump"/>
            <a:extLst>
              <a:ext uri="{FF2B5EF4-FFF2-40B4-BE49-F238E27FC236}">
                <a16:creationId xmlns:a16="http://schemas.microsoft.com/office/drawing/2014/main" id="{A9014FFC-49FF-425F-750D-0E1F2EABFE0D}"/>
              </a:ext>
            </a:extLst>
          </p:cNvPr>
          <p:cNvSpPr/>
          <p:nvPr/>
        </p:nvSpPr>
        <p:spPr>
          <a:xfrm>
            <a:off x="6898640" y="2259256"/>
            <a:ext cx="5384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6228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E8D9D-D6BC-A113-F0A6-3A399DD89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117A11B0-6B05-C0EF-C66D-72D2F5D219BC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4465EF77-0629-7FEF-BD9E-8BFD2E57984D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41ADA907-906D-66E7-BFD3-68C63F1F2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A965885A-4BA0-9394-67AB-3F8B5CA7799D}"/>
              </a:ext>
            </a:extLst>
          </p:cNvPr>
          <p:cNvGrpSpPr/>
          <p:nvPr/>
        </p:nvGrpSpPr>
        <p:grpSpPr>
          <a:xfrm>
            <a:off x="4655999" y="14456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0D0C8CBA-A290-3024-C70D-6D57AE64E64C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BABFF742-F1FF-7214-1835-B0B40591DFC1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Overdracht Esmee VDAB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24B34831-F830-70B7-4CEB-F93592857773}"/>
              </a:ext>
            </a:extLst>
          </p:cNvPr>
          <p:cNvGrpSpPr/>
          <p:nvPr/>
        </p:nvGrpSpPr>
        <p:grpSpPr>
          <a:xfrm>
            <a:off x="4655999" y="2400278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1EC9B9FC-9F1D-935B-18EE-CBCC1ABA77A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D30DA6BA-50F0-1C1C-B7EB-0F885585E8E5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CACB79CE-8D3C-0F1B-AF8D-117EED1C8DC6}"/>
              </a:ext>
            </a:extLst>
          </p:cNvPr>
          <p:cNvGrpSpPr/>
          <p:nvPr/>
        </p:nvGrpSpPr>
        <p:grpSpPr>
          <a:xfrm>
            <a:off x="4655999" y="428537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4E80FAF3-A711-5120-03A7-E1D3C1C03AA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80C6F84E-43CF-06F8-F2F7-80BC92515D58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AD01F4DE-7459-839D-FBEA-7170373DBE59}"/>
              </a:ext>
            </a:extLst>
          </p:cNvPr>
          <p:cNvGrpSpPr/>
          <p:nvPr/>
        </p:nvGrpSpPr>
        <p:grpSpPr>
          <a:xfrm>
            <a:off x="4655999" y="3350934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378541B1-C2C5-370E-F25C-BBFC9E7BA4EF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06D78E84-229B-91BD-A8AC-0D8D0289BA2A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7B63521F-3748-2254-752A-5951605BC005}"/>
              </a:ext>
            </a:extLst>
          </p:cNvPr>
          <p:cNvGrpSpPr/>
          <p:nvPr/>
        </p:nvGrpSpPr>
        <p:grpSpPr>
          <a:xfrm>
            <a:off x="4655999" y="5256258"/>
            <a:ext cx="2880000" cy="584776"/>
            <a:chOff x="4656000" y="4348665"/>
            <a:chExt cx="2880000" cy="584776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ED972EFF-D8E4-2525-1A51-27CE2ED3905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7441F4E8-F2B5-AA21-EDC3-649796C8ED13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5D253F9A-197C-3338-6991-69D884DC49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sp>
        <p:nvSpPr>
          <p:cNvPr id="25" name="Rechthoek 24">
            <a:extLst>
              <a:ext uri="{FF2B5EF4-FFF2-40B4-BE49-F238E27FC236}">
                <a16:creationId xmlns:a16="http://schemas.microsoft.com/office/drawing/2014/main" id="{FB631C6D-BDE4-40DD-EA2C-76999FA8EA9E}"/>
              </a:ext>
            </a:extLst>
          </p:cNvPr>
          <p:cNvSpPr/>
          <p:nvPr/>
        </p:nvSpPr>
        <p:spPr>
          <a:xfrm>
            <a:off x="6898640" y="2259256"/>
            <a:ext cx="5384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1" name="Afbeelding 20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86F067F9-376A-2E5B-A9C2-7B3081ECE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42" y="2187177"/>
            <a:ext cx="2984400" cy="2876029"/>
          </a:xfrm>
          <a:prstGeom prst="rect">
            <a:avLst/>
          </a:prstGeom>
        </p:spPr>
      </p:pic>
      <p:sp>
        <p:nvSpPr>
          <p:cNvPr id="22" name="Rechthoek 21">
            <a:hlinkClick r:id="rId8" action="ppaction://hlinksldjump"/>
            <a:extLst>
              <a:ext uri="{FF2B5EF4-FFF2-40B4-BE49-F238E27FC236}">
                <a16:creationId xmlns:a16="http://schemas.microsoft.com/office/drawing/2014/main" id="{E6D13846-C3C3-505E-DA03-90CBCAE90192}"/>
              </a:ext>
            </a:extLst>
          </p:cNvPr>
          <p:cNvSpPr/>
          <p:nvPr/>
        </p:nvSpPr>
        <p:spPr>
          <a:xfrm>
            <a:off x="6898640" y="4724400"/>
            <a:ext cx="538480" cy="302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398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6F8F-7DDA-58EA-5856-01889F2BD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678AA6B2-4FEF-4981-7F99-F0268F7FD50B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F5D80EE0-088F-3491-A048-4C0E31799B79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9FEC5C5F-8A56-E9D9-36E8-44A59F96D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5336D13D-3406-09EF-8B29-C4BF5C1BF068}"/>
              </a:ext>
            </a:extLst>
          </p:cNvPr>
          <p:cNvGrpSpPr/>
          <p:nvPr/>
        </p:nvGrpSpPr>
        <p:grpSpPr>
          <a:xfrm>
            <a:off x="4655999" y="14456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3B5A3581-9AE0-1837-40D2-9A348A0501B6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C950897B-5A85-6598-B97B-8F87A4FB6E7E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Overdracht Esmee VDAB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91006BC3-5B64-5F14-8F1E-3A6E2637290C}"/>
              </a:ext>
            </a:extLst>
          </p:cNvPr>
          <p:cNvGrpSpPr/>
          <p:nvPr/>
        </p:nvGrpSpPr>
        <p:grpSpPr>
          <a:xfrm>
            <a:off x="4655999" y="2400278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1035D079-1ECA-CCC3-D860-2739DD5A7DB0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9EAFC29B-52CE-1599-5C8E-EF034EF4D7CA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64E9AC91-7333-2E94-98C7-2C955D480B4A}"/>
              </a:ext>
            </a:extLst>
          </p:cNvPr>
          <p:cNvGrpSpPr/>
          <p:nvPr/>
        </p:nvGrpSpPr>
        <p:grpSpPr>
          <a:xfrm>
            <a:off x="4655999" y="428537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BF8627EC-E3C0-C9E8-9CD9-F86DFCBD3B8D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5C0FA71-05B6-EE6C-410D-77FBD246C6A0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F3F1CE9E-4A85-F756-73D9-592CCACBEBDC}"/>
              </a:ext>
            </a:extLst>
          </p:cNvPr>
          <p:cNvGrpSpPr/>
          <p:nvPr/>
        </p:nvGrpSpPr>
        <p:grpSpPr>
          <a:xfrm>
            <a:off x="4655999" y="3350934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6ACFE117-71A6-517D-5940-CA130D0D9BB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2EC7EB01-556B-B571-67DE-866C9ED327F9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ABB11B4D-1C42-E661-3726-09BBC60E9C92}"/>
              </a:ext>
            </a:extLst>
          </p:cNvPr>
          <p:cNvGrpSpPr/>
          <p:nvPr/>
        </p:nvGrpSpPr>
        <p:grpSpPr>
          <a:xfrm>
            <a:off x="4655999" y="5256258"/>
            <a:ext cx="2880000" cy="584776"/>
            <a:chOff x="4656000" y="4348665"/>
            <a:chExt cx="2880000" cy="584776"/>
          </a:xfrm>
        </p:grpSpPr>
        <p:sp>
          <p:nvSpPr>
            <p:cNvPr id="18" name="Tekstvak 17">
              <a:hlinkClick r:id="rId4" action="ppaction://hlinksldjump"/>
              <a:extLst>
                <a:ext uri="{FF2B5EF4-FFF2-40B4-BE49-F238E27FC236}">
                  <a16:creationId xmlns:a16="http://schemas.microsoft.com/office/drawing/2014/main" id="{43698E49-4C7F-7B64-6F18-DF0FBA9A5CDD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hlinkClick r:id="rId4" action="ppaction://hlinksldjump"/>
              <a:extLst>
                <a:ext uri="{FF2B5EF4-FFF2-40B4-BE49-F238E27FC236}">
                  <a16:creationId xmlns:a16="http://schemas.microsoft.com/office/drawing/2014/main" id="{A29899DF-8128-BE71-F297-67D5D995D0CE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FAAFC334-5247-4EAD-0486-A2DFD95BD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sp>
        <p:nvSpPr>
          <p:cNvPr id="25" name="Rechthoek 24">
            <a:extLst>
              <a:ext uri="{FF2B5EF4-FFF2-40B4-BE49-F238E27FC236}">
                <a16:creationId xmlns:a16="http://schemas.microsoft.com/office/drawing/2014/main" id="{AB371F6C-509F-5366-993F-ECBFB25DAE90}"/>
              </a:ext>
            </a:extLst>
          </p:cNvPr>
          <p:cNvSpPr/>
          <p:nvPr/>
        </p:nvSpPr>
        <p:spPr>
          <a:xfrm>
            <a:off x="6898640" y="2259256"/>
            <a:ext cx="538480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2" name="Afbeelding 21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B762666C-9A74-3220-4A9D-9E72BE0F85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42" y="2359049"/>
            <a:ext cx="2984400" cy="254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AE558-7F7C-97F8-F107-E7BE6E04A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746B8EE1-7F5F-FC90-ADA1-2F412BE813D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F27A6A3D-7CF5-6036-F0D8-E22313E38CB0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6940EB34-C970-FC55-21D8-8180816979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1DA01019-FF56-CA27-B328-9A5A6CED23BF}"/>
              </a:ext>
            </a:extLst>
          </p:cNvPr>
          <p:cNvGrpSpPr/>
          <p:nvPr/>
        </p:nvGrpSpPr>
        <p:grpSpPr>
          <a:xfrm>
            <a:off x="4655999" y="14456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4D480F28-FE6F-9BBD-AFEC-27998A3E54DC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hlinkClick r:id="rId4" action="ppaction://hlinksldjump"/>
              <a:extLst>
                <a:ext uri="{FF2B5EF4-FFF2-40B4-BE49-F238E27FC236}">
                  <a16:creationId xmlns:a16="http://schemas.microsoft.com/office/drawing/2014/main" id="{08ECB239-0DE2-7D5E-C2B9-1E0ED78868A8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Overdracht Esmee VDAB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813DBA4C-BB0A-CDB3-3703-178D13A6C46F}"/>
              </a:ext>
            </a:extLst>
          </p:cNvPr>
          <p:cNvGrpSpPr/>
          <p:nvPr/>
        </p:nvGrpSpPr>
        <p:grpSpPr>
          <a:xfrm>
            <a:off x="4655999" y="2248306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D5431D2C-AB2A-F6E1-AEB5-4125288A60A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A59582B7-BC17-7488-0358-69BDEAFB0C46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Woensdag 13 maart</a:t>
              </a:r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E579BC3F-F0D7-9C2E-7A2E-65F3F69BFF49}"/>
              </a:ext>
            </a:extLst>
          </p:cNvPr>
          <p:cNvGrpSpPr/>
          <p:nvPr/>
        </p:nvGrpSpPr>
        <p:grpSpPr>
          <a:xfrm>
            <a:off x="4651642" y="3811660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BE8C6C5D-79F0-E5BC-DB06-3E41DBB79E31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94F3618B-671F-2112-F07A-735E054543A3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14:00</a:t>
              </a:r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4620DCA3-638E-33F2-E21C-148F91843F1A}"/>
              </a:ext>
            </a:extLst>
          </p:cNvPr>
          <p:cNvGrpSpPr/>
          <p:nvPr/>
        </p:nvGrpSpPr>
        <p:grpSpPr>
          <a:xfrm>
            <a:off x="4655999" y="3031831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8D49B8EA-23B4-69A2-3BF7-52AAE876191A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ED43031B-E967-F61D-C6C1-6861276862AB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13:00</a:t>
              </a:r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D808C82C-B1B3-16FD-9D33-B610F8691965}"/>
              </a:ext>
            </a:extLst>
          </p:cNvPr>
          <p:cNvGrpSpPr/>
          <p:nvPr/>
        </p:nvGrpSpPr>
        <p:grpSpPr>
          <a:xfrm>
            <a:off x="4671904" y="4505303"/>
            <a:ext cx="2880000" cy="584776"/>
            <a:chOff x="4656000" y="4348665"/>
            <a:chExt cx="2880000" cy="584776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E7B10BCA-5581-1265-2FC1-A849142656E4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hlinkClick r:id="rId5" action="ppaction://hlinksldjump"/>
              <a:extLst>
                <a:ext uri="{FF2B5EF4-FFF2-40B4-BE49-F238E27FC236}">
                  <a16:creationId xmlns:a16="http://schemas.microsoft.com/office/drawing/2014/main" id="{604C6927-B1B5-DFC1-FB5F-7598A5E7A9E8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E8E6595D-D24E-19E0-2303-BD4CEFE66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grpSp>
        <p:nvGrpSpPr>
          <p:cNvPr id="7" name="Groep 6">
            <a:extLst>
              <a:ext uri="{FF2B5EF4-FFF2-40B4-BE49-F238E27FC236}">
                <a16:creationId xmlns:a16="http://schemas.microsoft.com/office/drawing/2014/main" id="{3F10FC8F-BEE5-17C1-DA7B-4ABA699309D7}"/>
              </a:ext>
            </a:extLst>
          </p:cNvPr>
          <p:cNvGrpSpPr/>
          <p:nvPr/>
        </p:nvGrpSpPr>
        <p:grpSpPr>
          <a:xfrm>
            <a:off x="4671904" y="5300521"/>
            <a:ext cx="2880000" cy="584776"/>
            <a:chOff x="4656000" y="4348665"/>
            <a:chExt cx="2880000" cy="584776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1C6CE4C0-20F6-634E-051C-952958889D76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Personen toevoegen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A19EB999-929C-A489-1299-14289C99A0EB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056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OS: The User Interface Design Journey">
            <a:extLst>
              <a:ext uri="{FF2B5EF4-FFF2-40B4-BE49-F238E27FC236}">
                <a16:creationId xmlns:a16="http://schemas.microsoft.com/office/drawing/2014/main" id="{9D77F173-7931-1082-1EB4-9B5D1B4C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2" y="0"/>
            <a:ext cx="3600000" cy="686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atam • Venture Philanthropy Fonds">
            <a:hlinkClick r:id="rId3" action="ppaction://hlinksldjump"/>
            <a:extLst>
              <a:ext uri="{FF2B5EF4-FFF2-40B4-BE49-F238E27FC236}">
                <a16:creationId xmlns:a16="http://schemas.microsoft.com/office/drawing/2014/main" id="{AC073403-42FA-C571-F3F3-51A7CA4F3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044" y="4011561"/>
            <a:ext cx="468000" cy="4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81336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hlinkClick r:id="rId4" action="ppaction://hlinksldjump"/>
            <a:extLst>
              <a:ext uri="{FF2B5EF4-FFF2-40B4-BE49-F238E27FC236}">
                <a16:creationId xmlns:a16="http://schemas.microsoft.com/office/drawing/2014/main" id="{F4A84B74-EBD5-520C-13C3-4D5A67E76C4A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VDAB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52C06-4566-D401-5185-EC09627A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2D8FCF61-79AB-5578-89EF-58B330E2B3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0147" y="3868556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9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A5EED-AD43-2458-D460-6A88776B2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81FA7309-72FF-88F1-5427-F14FD1A403F2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7E14213D-CC57-5246-B660-E83BB27E6CA9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26EE8A82-3DC6-61FD-EB3F-CBFFEE5D3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C6F30D02-A63B-1849-A36A-C08F4D551264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VDAB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86A850-9DBB-15C1-2501-35F1D55E3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hlinkClick r:id="rId5" action="ppaction://hlinksldjump"/>
            <a:extLst>
              <a:ext uri="{FF2B5EF4-FFF2-40B4-BE49-F238E27FC236}">
                <a16:creationId xmlns:a16="http://schemas.microsoft.com/office/drawing/2014/main" id="{324FE802-F7AB-7A92-A6C0-D9D4A1BC2658}"/>
              </a:ext>
            </a:extLst>
          </p:cNvPr>
          <p:cNvSpPr txBox="1"/>
          <p:nvPr/>
        </p:nvSpPr>
        <p:spPr>
          <a:xfrm>
            <a:off x="4484749" y="2439407"/>
            <a:ext cx="3210791" cy="30777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BE" sz="1400" dirty="0">
                <a:solidFill>
                  <a:schemeClr val="bg1"/>
                </a:solidFill>
              </a:rPr>
              <a:t>   </a:t>
            </a:r>
            <a:r>
              <a:rPr lang="nl-BE" sz="1200" dirty="0">
                <a:solidFill>
                  <a:schemeClr val="bg1"/>
                </a:solidFill>
              </a:rPr>
              <a:t>VDAB Somersstraat 22, 2018 Antwerpen</a:t>
            </a:r>
          </a:p>
        </p:txBody>
      </p:sp>
      <p:pic>
        <p:nvPicPr>
          <p:cNvPr id="7" name="Graphic 6" descr="Markering silhouet">
            <a:extLst>
              <a:ext uri="{FF2B5EF4-FFF2-40B4-BE49-F238E27FC236}">
                <a16:creationId xmlns:a16="http://schemas.microsoft.com/office/drawing/2014/main" id="{5B1ED568-CEFC-7A12-3764-F401140A96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3524" y="2449445"/>
            <a:ext cx="284018" cy="284018"/>
          </a:xfrm>
          <a:prstGeom prst="rect">
            <a:avLst/>
          </a:prstGeom>
        </p:spPr>
      </p:pic>
      <p:sp>
        <p:nvSpPr>
          <p:cNvPr id="9" name="Tekstvak 8">
            <a:hlinkClick r:id="rId8" action="ppaction://hlinksldjump"/>
            <a:extLst>
              <a:ext uri="{FF2B5EF4-FFF2-40B4-BE49-F238E27FC236}">
                <a16:creationId xmlns:a16="http://schemas.microsoft.com/office/drawing/2014/main" id="{A4A72757-EAD5-1394-2755-DE0B23F56AD3}"/>
              </a:ext>
            </a:extLst>
          </p:cNvPr>
          <p:cNvSpPr txBox="1"/>
          <p:nvPr/>
        </p:nvSpPr>
        <p:spPr>
          <a:xfrm>
            <a:off x="4484748" y="2836005"/>
            <a:ext cx="3210791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BE" sz="1200" dirty="0">
                <a:solidFill>
                  <a:schemeClr val="bg1"/>
                </a:solidFill>
              </a:rPr>
              <a:t> VDAB Campus Industrie Provinciestraat 211/217, 2018 Antwerpen  </a:t>
            </a:r>
          </a:p>
        </p:txBody>
      </p:sp>
      <p:sp>
        <p:nvSpPr>
          <p:cNvPr id="10" name="Tekstvak 9">
            <a:hlinkClick r:id="rId8" action="ppaction://hlinksldjump"/>
            <a:extLst>
              <a:ext uri="{FF2B5EF4-FFF2-40B4-BE49-F238E27FC236}">
                <a16:creationId xmlns:a16="http://schemas.microsoft.com/office/drawing/2014/main" id="{D0444329-DDCA-A125-485A-1070B38ED560}"/>
              </a:ext>
            </a:extLst>
          </p:cNvPr>
          <p:cNvSpPr txBox="1"/>
          <p:nvPr/>
        </p:nvSpPr>
        <p:spPr>
          <a:xfrm>
            <a:off x="4484747" y="3368366"/>
            <a:ext cx="321079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BE" sz="1200" dirty="0">
                <a:solidFill>
                  <a:schemeClr val="bg1"/>
                </a:solidFill>
              </a:rPr>
              <a:t>  VDAB Vondelstraat 15, 2060 Antwerpen</a:t>
            </a:r>
          </a:p>
        </p:txBody>
      </p:sp>
      <p:pic>
        <p:nvPicPr>
          <p:cNvPr id="11" name="Graphic 10" descr="Markering silhouet">
            <a:extLst>
              <a:ext uri="{FF2B5EF4-FFF2-40B4-BE49-F238E27FC236}">
                <a16:creationId xmlns:a16="http://schemas.microsoft.com/office/drawing/2014/main" id="{AC2844FE-438D-B5D1-64B3-E6F3999C0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3524" y="2849850"/>
            <a:ext cx="284018" cy="284018"/>
          </a:xfrm>
          <a:prstGeom prst="rect">
            <a:avLst/>
          </a:prstGeom>
        </p:spPr>
      </p:pic>
      <p:pic>
        <p:nvPicPr>
          <p:cNvPr id="12" name="Graphic 11" descr="Markering silhouet">
            <a:extLst>
              <a:ext uri="{FF2B5EF4-FFF2-40B4-BE49-F238E27FC236}">
                <a16:creationId xmlns:a16="http://schemas.microsoft.com/office/drawing/2014/main" id="{A655BC0F-9808-E197-8E2B-EF4C94888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3524" y="3371966"/>
            <a:ext cx="284018" cy="2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65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B4F3C-646A-9D1F-060E-B5C504659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37B51F3E-B351-E206-9947-39E6C545522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26FD879F-F9F7-3F57-26EF-86A400FAD85A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1F3A9C61-2B1D-43DA-BFD9-43291FC62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118B43F7-A986-F38D-322C-BFDC86D67781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VDAB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6E7384-7EB9-4B9A-5F85-38F30B0DE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hlinkClick r:id="rId5" action="ppaction://hlinksldjump"/>
            <a:extLst>
              <a:ext uri="{FF2B5EF4-FFF2-40B4-BE49-F238E27FC236}">
                <a16:creationId xmlns:a16="http://schemas.microsoft.com/office/drawing/2014/main" id="{BA9AB5DA-4737-F714-88A4-38FCA2021409}"/>
              </a:ext>
            </a:extLst>
          </p:cNvPr>
          <p:cNvSpPr txBox="1"/>
          <p:nvPr/>
        </p:nvSpPr>
        <p:spPr>
          <a:xfrm>
            <a:off x="4484746" y="2491071"/>
            <a:ext cx="3210791" cy="30777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BE" sz="14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nl-BE" sz="1200" dirty="0">
                <a:solidFill>
                  <a:schemeClr val="accent1">
                    <a:lumMod val="50000"/>
                  </a:schemeClr>
                </a:solidFill>
              </a:rPr>
              <a:t>VDAB Somersstraat 22, 2018 Antwerpen</a:t>
            </a:r>
          </a:p>
        </p:txBody>
      </p:sp>
      <p:pic>
        <p:nvPicPr>
          <p:cNvPr id="7" name="Graphic 6" descr="Markering silhouet">
            <a:extLst>
              <a:ext uri="{FF2B5EF4-FFF2-40B4-BE49-F238E27FC236}">
                <a16:creationId xmlns:a16="http://schemas.microsoft.com/office/drawing/2014/main" id="{C93C0235-AAAC-877A-DEA0-8D7CE1B81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3524" y="2487471"/>
            <a:ext cx="284018" cy="284018"/>
          </a:xfrm>
          <a:prstGeom prst="rect">
            <a:avLst/>
          </a:prstGeom>
        </p:spPr>
      </p:pic>
      <p:sp>
        <p:nvSpPr>
          <p:cNvPr id="9" name="Tekstvak 8">
            <a:hlinkClick r:id="rId8" action="ppaction://hlinksldjump"/>
            <a:extLst>
              <a:ext uri="{FF2B5EF4-FFF2-40B4-BE49-F238E27FC236}">
                <a16:creationId xmlns:a16="http://schemas.microsoft.com/office/drawing/2014/main" id="{4C6F0EC1-CA41-9E75-DBA0-E74BD3C66827}"/>
              </a:ext>
            </a:extLst>
          </p:cNvPr>
          <p:cNvSpPr txBox="1"/>
          <p:nvPr/>
        </p:nvSpPr>
        <p:spPr>
          <a:xfrm>
            <a:off x="4484748" y="2836005"/>
            <a:ext cx="3210791" cy="46166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BE" sz="1200" dirty="0">
                <a:solidFill>
                  <a:schemeClr val="bg1"/>
                </a:solidFill>
              </a:rPr>
              <a:t> VDAB Campus Industrie Provinciestraat 211/217, 2018 Antwerpen  </a:t>
            </a:r>
          </a:p>
        </p:txBody>
      </p:sp>
      <p:sp>
        <p:nvSpPr>
          <p:cNvPr id="10" name="Tekstvak 9">
            <a:hlinkClick r:id="rId8" action="ppaction://hlinksldjump"/>
            <a:extLst>
              <a:ext uri="{FF2B5EF4-FFF2-40B4-BE49-F238E27FC236}">
                <a16:creationId xmlns:a16="http://schemas.microsoft.com/office/drawing/2014/main" id="{D24DF44A-3B48-6CA8-7D78-F5685E209A42}"/>
              </a:ext>
            </a:extLst>
          </p:cNvPr>
          <p:cNvSpPr txBox="1"/>
          <p:nvPr/>
        </p:nvSpPr>
        <p:spPr>
          <a:xfrm>
            <a:off x="4484747" y="3368366"/>
            <a:ext cx="3210791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nl-BE" sz="1200" dirty="0">
                <a:solidFill>
                  <a:schemeClr val="bg1"/>
                </a:solidFill>
              </a:rPr>
              <a:t>  VDAB Vondelstraat 15, 2060 Antwerpen</a:t>
            </a:r>
          </a:p>
        </p:txBody>
      </p:sp>
      <p:pic>
        <p:nvPicPr>
          <p:cNvPr id="11" name="Graphic 10" descr="Markering silhouet">
            <a:extLst>
              <a:ext uri="{FF2B5EF4-FFF2-40B4-BE49-F238E27FC236}">
                <a16:creationId xmlns:a16="http://schemas.microsoft.com/office/drawing/2014/main" id="{85F2E2ED-3A42-E9D5-0091-49EEBED3E1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3524" y="2849850"/>
            <a:ext cx="284018" cy="284018"/>
          </a:xfrm>
          <a:prstGeom prst="rect">
            <a:avLst/>
          </a:prstGeom>
        </p:spPr>
      </p:pic>
      <p:pic>
        <p:nvPicPr>
          <p:cNvPr id="12" name="Graphic 11" descr="Markering silhouet">
            <a:extLst>
              <a:ext uri="{FF2B5EF4-FFF2-40B4-BE49-F238E27FC236}">
                <a16:creationId xmlns:a16="http://schemas.microsoft.com/office/drawing/2014/main" id="{4EDA6436-0AE5-2F62-E175-8C12D81F2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3524" y="3371966"/>
            <a:ext cx="284018" cy="2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8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C2C75-2F54-9DCC-B78F-74077775B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3998DF51-BC4D-7560-1D4D-FB000D75C76B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1E4A7E9E-3316-BFA2-0F4A-19C1C4B62092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AC1929D3-2200-BC6A-9B0E-E57D1A7ED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346522BB-7C71-2664-FC1B-2460DD99C21A}"/>
              </a:ext>
            </a:extLst>
          </p:cNvPr>
          <p:cNvGrpSpPr/>
          <p:nvPr/>
        </p:nvGrpSpPr>
        <p:grpSpPr>
          <a:xfrm>
            <a:off x="4655999" y="10719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E9A686EE-7833-02AE-434F-C9906E68D181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hlinkClick r:id="rId4" action="ppaction://hlinksldjump"/>
              <a:extLst>
                <a:ext uri="{FF2B5EF4-FFF2-40B4-BE49-F238E27FC236}">
                  <a16:creationId xmlns:a16="http://schemas.microsoft.com/office/drawing/2014/main" id="{9F54385D-ACF8-B737-A17C-759D0A60DC8A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Overdracht Esmee VDAB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3FB95A71-9D92-3050-B9D5-F8DA21482E89}"/>
              </a:ext>
            </a:extLst>
          </p:cNvPr>
          <p:cNvGrpSpPr/>
          <p:nvPr/>
        </p:nvGrpSpPr>
        <p:grpSpPr>
          <a:xfrm>
            <a:off x="4651642" y="1928304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1273BB7B-0261-D136-D6C1-9C231BDFDD1E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4E11A16D-57B5-C20C-CD83-3E32CD0D511D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Woensdag 13 maart</a:t>
              </a:r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6BE91EFD-E129-400B-0B72-BF29BC36A7B3}"/>
              </a:ext>
            </a:extLst>
          </p:cNvPr>
          <p:cNvGrpSpPr/>
          <p:nvPr/>
        </p:nvGrpSpPr>
        <p:grpSpPr>
          <a:xfrm>
            <a:off x="4651642" y="367094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26D2F86E-3814-AB3E-8FEB-9A6C879A02A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1E7E89BD-3A1F-665D-4618-937D6A7D7990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14:00</a:t>
              </a:r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CA6EBAA0-B5A3-EF0D-0BC1-FE32AE890063}"/>
              </a:ext>
            </a:extLst>
          </p:cNvPr>
          <p:cNvGrpSpPr/>
          <p:nvPr/>
        </p:nvGrpSpPr>
        <p:grpSpPr>
          <a:xfrm>
            <a:off x="4651642" y="2791535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7D25948D-A31D-D479-83EF-435A7795A21A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01BC146A-680C-1687-CEC7-BD1CE55CBB69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13:00</a:t>
              </a:r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80495F7D-11EE-5BDA-CDC0-ECF0303CDEB2}"/>
              </a:ext>
            </a:extLst>
          </p:cNvPr>
          <p:cNvGrpSpPr/>
          <p:nvPr/>
        </p:nvGrpSpPr>
        <p:grpSpPr>
          <a:xfrm>
            <a:off x="4651642" y="4532723"/>
            <a:ext cx="2880000" cy="553998"/>
            <a:chOff x="4656000" y="4348665"/>
            <a:chExt cx="2880000" cy="553998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455072D8-D448-DECA-9B3F-F4B3C54BFF50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B42DDE25-A346-CBE8-D30C-C5C27ED317D2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276999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dirty="0"/>
                <a:t>VDAB Somersstraat 22, 2018 Antwerpen </a:t>
              </a:r>
            </a:p>
          </p:txBody>
        </p: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879AA63F-3950-D6B0-9501-008E1035D7D0}"/>
              </a:ext>
            </a:extLst>
          </p:cNvPr>
          <p:cNvGrpSpPr/>
          <p:nvPr/>
        </p:nvGrpSpPr>
        <p:grpSpPr>
          <a:xfrm>
            <a:off x="4651642" y="5336902"/>
            <a:ext cx="2880000" cy="584776"/>
            <a:chOff x="4656000" y="4348665"/>
            <a:chExt cx="2880000" cy="584776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BC490520-5154-B333-BC89-4AA05D2A8DA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Personen toevoegen</a:t>
              </a:r>
            </a:p>
          </p:txBody>
        </p:sp>
        <p:sp>
          <p:nvSpPr>
            <p:cNvPr id="22" name="Tekstvak 21">
              <a:hlinkClick r:id="rId5" action="ppaction://hlinksldjump"/>
              <a:extLst>
                <a:ext uri="{FF2B5EF4-FFF2-40B4-BE49-F238E27FC236}">
                  <a16:creationId xmlns:a16="http://schemas.microsoft.com/office/drawing/2014/main" id="{217C975D-0E43-4ACE-9DF9-2C1372EF007E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</p:txBody>
        </p:sp>
      </p:grpSp>
      <p:pic>
        <p:nvPicPr>
          <p:cNvPr id="20" name="Graphic 19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F4DD2D23-CF43-DB19-BA9A-013077B089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47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E49F5-1CEA-17E7-486E-704AA77C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3538AB0-4B3E-8FF8-3048-1450149C27B4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362C58C2-66D9-0C64-11EF-E1CD7E892296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5CFB01A2-34BC-7521-23B3-42AC8D5BB5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ep 1">
            <a:extLst>
              <a:ext uri="{FF2B5EF4-FFF2-40B4-BE49-F238E27FC236}">
                <a16:creationId xmlns:a16="http://schemas.microsoft.com/office/drawing/2014/main" id="{1981241A-42D3-C164-7ECB-90C35B427722}"/>
              </a:ext>
            </a:extLst>
          </p:cNvPr>
          <p:cNvGrpSpPr/>
          <p:nvPr/>
        </p:nvGrpSpPr>
        <p:grpSpPr>
          <a:xfrm>
            <a:off x="4655999" y="1071935"/>
            <a:ext cx="2880000" cy="584776"/>
            <a:chOff x="4656000" y="4348665"/>
            <a:chExt cx="2880000" cy="584776"/>
          </a:xfrm>
        </p:grpSpPr>
        <p:sp>
          <p:nvSpPr>
            <p:cNvPr id="3" name="Tekstvak 2">
              <a:extLst>
                <a:ext uri="{FF2B5EF4-FFF2-40B4-BE49-F238E27FC236}">
                  <a16:creationId xmlns:a16="http://schemas.microsoft.com/office/drawing/2014/main" id="{7B2B8461-D9AA-F26E-C6E8-A164D130B78D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Naam activiteit</a:t>
              </a:r>
            </a:p>
          </p:txBody>
        </p:sp>
        <p:sp>
          <p:nvSpPr>
            <p:cNvPr id="5" name="Tekstvak 4">
              <a:hlinkClick r:id="rId4" action="ppaction://hlinksldjump"/>
              <a:extLst>
                <a:ext uri="{FF2B5EF4-FFF2-40B4-BE49-F238E27FC236}">
                  <a16:creationId xmlns:a16="http://schemas.microsoft.com/office/drawing/2014/main" id="{0B6C3427-5E96-0FBD-2A38-AC94ED1758F6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Overdracht Esmee VDAB</a:t>
              </a:r>
            </a:p>
          </p:txBody>
        </p:sp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FBC97C03-3DE4-E17B-FE99-788BE9BF9F7E}"/>
              </a:ext>
            </a:extLst>
          </p:cNvPr>
          <p:cNvGrpSpPr/>
          <p:nvPr/>
        </p:nvGrpSpPr>
        <p:grpSpPr>
          <a:xfrm>
            <a:off x="4651642" y="1928304"/>
            <a:ext cx="2880000" cy="584776"/>
            <a:chOff x="4656000" y="4348665"/>
            <a:chExt cx="2880000" cy="584776"/>
          </a:xfrm>
        </p:grpSpPr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632AD8E9-DA0A-29D7-41E2-2BED0280FCA1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Datum</a:t>
              </a:r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1AA5AEB3-D7BE-8596-EEE0-166CD9F0BA1D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Woensdag 13 maart</a:t>
              </a:r>
            </a:p>
          </p:txBody>
        </p:sp>
      </p:grpSp>
      <p:grpSp>
        <p:nvGrpSpPr>
          <p:cNvPr id="11" name="Groep 10">
            <a:extLst>
              <a:ext uri="{FF2B5EF4-FFF2-40B4-BE49-F238E27FC236}">
                <a16:creationId xmlns:a16="http://schemas.microsoft.com/office/drawing/2014/main" id="{22D9B810-4D8C-E325-57BE-742DFA1A67C6}"/>
              </a:ext>
            </a:extLst>
          </p:cNvPr>
          <p:cNvGrpSpPr/>
          <p:nvPr/>
        </p:nvGrpSpPr>
        <p:grpSpPr>
          <a:xfrm>
            <a:off x="4651642" y="3670948"/>
            <a:ext cx="2880000" cy="584776"/>
            <a:chOff x="4656000" y="4348665"/>
            <a:chExt cx="2880000" cy="584776"/>
          </a:xfrm>
        </p:grpSpPr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066C223A-7C3D-10E2-5896-014DD90F0F50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Einde</a:t>
              </a:r>
            </a:p>
          </p:txBody>
        </p:sp>
        <p:sp>
          <p:nvSpPr>
            <p:cNvPr id="13" name="Tekstvak 12">
              <a:extLst>
                <a:ext uri="{FF2B5EF4-FFF2-40B4-BE49-F238E27FC236}">
                  <a16:creationId xmlns:a16="http://schemas.microsoft.com/office/drawing/2014/main" id="{C72CC809-13A9-F52B-C503-E7840AFA4FFE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14:00</a:t>
              </a:r>
            </a:p>
          </p:txBody>
        </p:sp>
      </p:grpSp>
      <p:grpSp>
        <p:nvGrpSpPr>
          <p:cNvPr id="14" name="Groep 13">
            <a:extLst>
              <a:ext uri="{FF2B5EF4-FFF2-40B4-BE49-F238E27FC236}">
                <a16:creationId xmlns:a16="http://schemas.microsoft.com/office/drawing/2014/main" id="{DE6D68FB-E83A-C76B-A612-716D7D29909D}"/>
              </a:ext>
            </a:extLst>
          </p:cNvPr>
          <p:cNvGrpSpPr/>
          <p:nvPr/>
        </p:nvGrpSpPr>
        <p:grpSpPr>
          <a:xfrm>
            <a:off x="4651642" y="2791535"/>
            <a:ext cx="2880000" cy="584776"/>
            <a:chOff x="4656000" y="4348665"/>
            <a:chExt cx="2880000" cy="584776"/>
          </a:xfrm>
        </p:grpSpPr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70A83EC0-B45F-9097-3C94-B8F82990ACE0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Begin</a:t>
              </a:r>
            </a:p>
          </p:txBody>
        </p:sp>
        <p:sp>
          <p:nvSpPr>
            <p:cNvPr id="16" name="Tekstvak 15">
              <a:extLst>
                <a:ext uri="{FF2B5EF4-FFF2-40B4-BE49-F238E27FC236}">
                  <a16:creationId xmlns:a16="http://schemas.microsoft.com/office/drawing/2014/main" id="{4A140F18-2926-8A41-9010-786453885AFF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13:00</a:t>
              </a:r>
            </a:p>
          </p:txBody>
        </p:sp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7B64B8C4-2A61-F4BF-0566-5F30CF2BDDCD}"/>
              </a:ext>
            </a:extLst>
          </p:cNvPr>
          <p:cNvGrpSpPr/>
          <p:nvPr/>
        </p:nvGrpSpPr>
        <p:grpSpPr>
          <a:xfrm>
            <a:off x="4651642" y="4532723"/>
            <a:ext cx="2880000" cy="553998"/>
            <a:chOff x="4656000" y="4348665"/>
            <a:chExt cx="2880000" cy="553998"/>
          </a:xfrm>
        </p:grpSpPr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E85D0AC9-BFA5-4A20-4723-93B05F36743B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Plaats</a:t>
              </a:r>
            </a:p>
          </p:txBody>
        </p:sp>
        <p:sp>
          <p:nvSpPr>
            <p:cNvPr id="19" name="Tekstvak 18">
              <a:extLst>
                <a:ext uri="{FF2B5EF4-FFF2-40B4-BE49-F238E27FC236}">
                  <a16:creationId xmlns:a16="http://schemas.microsoft.com/office/drawing/2014/main" id="{A5D30D67-968B-3B3F-E5F4-8299E1C354C9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276999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dirty="0"/>
                <a:t>VDAB Somersstraat 22, 2018 Antwerpen </a:t>
              </a:r>
            </a:p>
          </p:txBody>
        </p: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38BE6E76-86F1-585B-7A16-154522F5463A}"/>
              </a:ext>
            </a:extLst>
          </p:cNvPr>
          <p:cNvGrpSpPr/>
          <p:nvPr/>
        </p:nvGrpSpPr>
        <p:grpSpPr>
          <a:xfrm>
            <a:off x="4651642" y="5336902"/>
            <a:ext cx="2880000" cy="584776"/>
            <a:chOff x="4656000" y="4348665"/>
            <a:chExt cx="2880000" cy="584776"/>
          </a:xfrm>
        </p:grpSpPr>
        <p:sp>
          <p:nvSpPr>
            <p:cNvPr id="21" name="Tekstvak 20">
              <a:extLst>
                <a:ext uri="{FF2B5EF4-FFF2-40B4-BE49-F238E27FC236}">
                  <a16:creationId xmlns:a16="http://schemas.microsoft.com/office/drawing/2014/main" id="{2182F50D-A9C2-FA90-C7FA-A22A94FC5CE7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Personen toevoegen</a:t>
              </a:r>
            </a:p>
          </p:txBody>
        </p:sp>
        <p:sp>
          <p:nvSpPr>
            <p:cNvPr id="22" name="Tekstvak 21">
              <a:extLst>
                <a:ext uri="{FF2B5EF4-FFF2-40B4-BE49-F238E27FC236}">
                  <a16:creationId xmlns:a16="http://schemas.microsoft.com/office/drawing/2014/main" id="{03FEF8A9-A3B4-6709-738E-7CBD734BC0BF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Monthon.buijs@student.ap.be</a:t>
              </a:r>
            </a:p>
          </p:txBody>
        </p:sp>
      </p:grpSp>
      <p:pic>
        <p:nvPicPr>
          <p:cNvPr id="27" name="Graphic 26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CD781CE2-3D6B-06F2-DD73-5851DC0656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20917" y="5954228"/>
            <a:ext cx="540000" cy="540000"/>
          </a:xfrm>
          <a:prstGeom prst="rect">
            <a:avLst/>
          </a:prstGeom>
        </p:spPr>
      </p:pic>
      <p:pic>
        <p:nvPicPr>
          <p:cNvPr id="28" name="Graphic 27" descr="Vinkje met effen opvulling">
            <a:hlinkClick r:id="rId8" action="ppaction://hlinksldjump"/>
            <a:extLst>
              <a:ext uri="{FF2B5EF4-FFF2-40B4-BE49-F238E27FC236}">
                <a16:creationId xmlns:a16="http://schemas.microsoft.com/office/drawing/2014/main" id="{1A1DE613-EB89-118F-6DC3-76E4CE833B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31085" y="5954301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334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060B2-FEA4-02FD-E962-CDD7680F4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464CF5FD-2663-8217-2269-B8249154C1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93"/>
          <a:stretch/>
        </p:blipFill>
        <p:spPr>
          <a:xfrm>
            <a:off x="4398813" y="1052036"/>
            <a:ext cx="3497187" cy="4563776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7FDA7F71-35D2-8098-D8E7-2747CAD97EF0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713CB3D4-FCF9-046A-7523-7B25F336E141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DB93BE2D-9559-6249-D352-5FC0936FC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AAED0CCF-CA94-A362-DA34-894B6AA23B93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pic>
        <p:nvPicPr>
          <p:cNvPr id="11" name="Graphic 10" descr="Badge volg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A903FB63-A53A-06E4-3C9A-2BD3E32A9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8124" y="5937067"/>
            <a:ext cx="540000" cy="540000"/>
          </a:xfrm>
          <a:prstGeom prst="rect">
            <a:avLst/>
          </a:prstGeom>
        </p:spPr>
      </p:pic>
      <p:pic>
        <p:nvPicPr>
          <p:cNvPr id="13" name="Graphic 12" descr="Vergrootglas met effen opvulling">
            <a:hlinkClick r:id="rId8" action="ppaction://hlinksldjump"/>
            <a:extLst>
              <a:ext uri="{FF2B5EF4-FFF2-40B4-BE49-F238E27FC236}">
                <a16:creationId xmlns:a16="http://schemas.microsoft.com/office/drawing/2014/main" id="{7CD41B05-6537-6981-EBF9-4798A49E26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5158" y="5937067"/>
            <a:ext cx="540000" cy="540000"/>
          </a:xfrm>
          <a:prstGeom prst="rect">
            <a:avLst/>
          </a:prstGeom>
        </p:spPr>
      </p:pic>
      <p:pic>
        <p:nvPicPr>
          <p:cNvPr id="15" name="Graphic 14" descr="Vernieuwen met effen opvulling">
            <a:hlinkClick r:id="rId11" action="ppaction://hlinksldjump"/>
            <a:extLst>
              <a:ext uri="{FF2B5EF4-FFF2-40B4-BE49-F238E27FC236}">
                <a16:creationId xmlns:a16="http://schemas.microsoft.com/office/drawing/2014/main" id="{C31B8350-835A-A96B-E391-1F0E7DED37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pic>
        <p:nvPicPr>
          <p:cNvPr id="19" name="Graphic 18" descr="Badge 8 met effen opvulling">
            <a:extLst>
              <a:ext uri="{FF2B5EF4-FFF2-40B4-BE49-F238E27FC236}">
                <a16:creationId xmlns:a16="http://schemas.microsoft.com/office/drawing/2014/main" id="{F3EE9292-8C79-7CF9-7969-5CDBF453A56E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12756" y="2278464"/>
            <a:ext cx="325358" cy="325358"/>
          </a:xfrm>
          <a:prstGeom prst="rect">
            <a:avLst/>
          </a:prstGeom>
        </p:spPr>
      </p:pic>
      <p:sp>
        <p:nvSpPr>
          <p:cNvPr id="5" name="Stroomdiagram: Verbindingslijn 4">
            <a:hlinkClick r:id="rId16" action="ppaction://hlinksldjump"/>
            <a:extLst>
              <a:ext uri="{FF2B5EF4-FFF2-40B4-BE49-F238E27FC236}">
                <a16:creationId xmlns:a16="http://schemas.microsoft.com/office/drawing/2014/main" id="{3D44DAE9-66D1-907A-6EB8-8793829DAD80}"/>
              </a:ext>
            </a:extLst>
          </p:cNvPr>
          <p:cNvSpPr/>
          <p:nvPr/>
        </p:nvSpPr>
        <p:spPr>
          <a:xfrm>
            <a:off x="5569642" y="2945938"/>
            <a:ext cx="252000" cy="2520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Stroomdiagram: Verbindingslijn 5">
            <a:hlinkClick r:id="rId17" action="ppaction://hlinksldjump"/>
            <a:extLst>
              <a:ext uri="{FF2B5EF4-FFF2-40B4-BE49-F238E27FC236}">
                <a16:creationId xmlns:a16="http://schemas.microsoft.com/office/drawing/2014/main" id="{E3BF33A0-80F4-E024-724C-C2AA8BFF5B18}"/>
              </a:ext>
            </a:extLst>
          </p:cNvPr>
          <p:cNvSpPr/>
          <p:nvPr/>
        </p:nvSpPr>
        <p:spPr>
          <a:xfrm>
            <a:off x="4606228" y="2945938"/>
            <a:ext cx="252000" cy="252000"/>
          </a:xfrm>
          <a:prstGeom prst="flowChartConnector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11923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9B864-72F9-2EFC-DB25-88B29E8EE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86C01993-7AC3-7F51-0FEB-660ADF5690F3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CEC50512-7B9B-25F2-1D41-5F23C1A12BBB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70CBC502-2124-B876-EDE1-D405F6545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C04C357F-0890-A14B-E111-C1CD517FA2F5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8" name="Tekstvak 7">
            <a:hlinkClick r:id="rId3"/>
            <a:extLst>
              <a:ext uri="{FF2B5EF4-FFF2-40B4-BE49-F238E27FC236}">
                <a16:creationId xmlns:a16="http://schemas.microsoft.com/office/drawing/2014/main" id="{3111E03D-DCAB-129A-4DBC-0AC44AE95923}"/>
              </a:ext>
            </a:extLst>
          </p:cNvPr>
          <p:cNvSpPr txBox="1"/>
          <p:nvPr/>
        </p:nvSpPr>
        <p:spPr>
          <a:xfrm>
            <a:off x="4456386" y="1650124"/>
            <a:ext cx="1219200" cy="409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10" name="Graphic 9" descr="Vernieuwen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6E6B4D22-FB73-E56D-34C6-4E7D3723B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sp>
        <p:nvSpPr>
          <p:cNvPr id="11" name="Rechthoek 10">
            <a:hlinkClick r:id="rId3"/>
            <a:extLst>
              <a:ext uri="{FF2B5EF4-FFF2-40B4-BE49-F238E27FC236}">
                <a16:creationId xmlns:a16="http://schemas.microsoft.com/office/drawing/2014/main" id="{091F736D-C369-27F5-D2A2-CBAA67D98776}"/>
              </a:ext>
            </a:extLst>
          </p:cNvPr>
          <p:cNvSpPr/>
          <p:nvPr/>
        </p:nvSpPr>
        <p:spPr>
          <a:xfrm>
            <a:off x="4456386" y="1650124"/>
            <a:ext cx="1219200" cy="310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9" name="Afbeelding 8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C4BCF3A4-3FC1-B3F0-7DAA-1055B51FAE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54" y="1175312"/>
            <a:ext cx="3534546" cy="2791385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47AFB931-9AA7-BBAF-70D2-FDDB18CB14DB}"/>
              </a:ext>
            </a:extLst>
          </p:cNvPr>
          <p:cNvSpPr/>
          <p:nvPr/>
        </p:nvSpPr>
        <p:spPr>
          <a:xfrm>
            <a:off x="4456386" y="1483360"/>
            <a:ext cx="2510518" cy="310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hlinkClick r:id="rId8"/>
            <a:extLst>
              <a:ext uri="{FF2B5EF4-FFF2-40B4-BE49-F238E27FC236}">
                <a16:creationId xmlns:a16="http://schemas.microsoft.com/office/drawing/2014/main" id="{95FA8AFE-B491-D8B6-BDFC-3F10E2065702}"/>
              </a:ext>
            </a:extLst>
          </p:cNvPr>
          <p:cNvSpPr/>
          <p:nvPr/>
        </p:nvSpPr>
        <p:spPr>
          <a:xfrm>
            <a:off x="4456386" y="1483360"/>
            <a:ext cx="2696254" cy="409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hlinkClick r:id="rId8"/>
            <a:extLst>
              <a:ext uri="{FF2B5EF4-FFF2-40B4-BE49-F238E27FC236}">
                <a16:creationId xmlns:a16="http://schemas.microsoft.com/office/drawing/2014/main" id="{E1236A78-D242-ED27-A289-21823E45CB1E}"/>
              </a:ext>
            </a:extLst>
          </p:cNvPr>
          <p:cNvSpPr/>
          <p:nvPr/>
        </p:nvSpPr>
        <p:spPr>
          <a:xfrm>
            <a:off x="4473515" y="1433786"/>
            <a:ext cx="2696254" cy="409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5750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F4A84B74-EBD5-520C-13C3-4D5A67E76C4A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52C06-4566-D401-5185-EC09627A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hlinkClick r:id="rId5" action="ppaction://hlinksldjump"/>
            <a:extLst>
              <a:ext uri="{FF2B5EF4-FFF2-40B4-BE49-F238E27FC236}">
                <a16:creationId xmlns:a16="http://schemas.microsoft.com/office/drawing/2014/main" id="{BE7D5E48-C072-0E16-D156-2E3E8DB8864E}"/>
              </a:ext>
            </a:extLst>
          </p:cNvPr>
          <p:cNvSpPr txBox="1"/>
          <p:nvPr/>
        </p:nvSpPr>
        <p:spPr>
          <a:xfrm>
            <a:off x="4423415" y="2673414"/>
            <a:ext cx="3273137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Ma 11/03 Kennismakingsgesprek Monthon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C1A9648-41C1-1BDE-ED95-A5A45C4D34C4}"/>
              </a:ext>
            </a:extLst>
          </p:cNvPr>
          <p:cNvSpPr txBox="1"/>
          <p:nvPr/>
        </p:nvSpPr>
        <p:spPr>
          <a:xfrm>
            <a:off x="4423415" y="3675350"/>
            <a:ext cx="3273137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Woe 13/03 Overdracht Esmee VDAB</a:t>
            </a:r>
          </a:p>
        </p:txBody>
      </p:sp>
      <p:pic>
        <p:nvPicPr>
          <p:cNvPr id="7" name="Graphic 6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93E80686-619E-C743-A311-77FB994136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0147" y="4198233"/>
            <a:ext cx="540000" cy="540000"/>
          </a:xfrm>
          <a:prstGeom prst="rect">
            <a:avLst/>
          </a:prstGeom>
        </p:spPr>
      </p:pic>
      <p:sp>
        <p:nvSpPr>
          <p:cNvPr id="8" name="Tekstvak 7">
            <a:hlinkClick r:id="rId5" action="ppaction://hlinksldjump"/>
            <a:extLst>
              <a:ext uri="{FF2B5EF4-FFF2-40B4-BE49-F238E27FC236}">
                <a16:creationId xmlns:a16="http://schemas.microsoft.com/office/drawing/2014/main" id="{4A04C96A-A257-E453-799A-1DE17003F949}"/>
              </a:ext>
            </a:extLst>
          </p:cNvPr>
          <p:cNvSpPr txBox="1"/>
          <p:nvPr/>
        </p:nvSpPr>
        <p:spPr>
          <a:xfrm>
            <a:off x="4423415" y="3174382"/>
            <a:ext cx="3273137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Ma 11/03 Evaluatie </a:t>
            </a:r>
            <a:r>
              <a:rPr lang="nl-BE" sz="1200" b="1" dirty="0" err="1">
                <a:solidFill>
                  <a:schemeClr val="bg1"/>
                </a:solidFill>
              </a:rPr>
              <a:t>Nahida</a:t>
            </a:r>
            <a:endParaRPr lang="nl-B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30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7E836-5DC8-DA5D-E790-334FE49CD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1EFF8131-3421-DA68-EE82-1A4B4DB112AF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CE7E8359-1BCA-7537-1580-2DB2A3ACFCF9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6179C111-E79D-1546-E561-5A89A4F72C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85B895B9-69D7-46F3-7317-79B2F921185F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CFAAA5-D756-52C6-5A29-38BC9311E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hlinkClick r:id="rId5" action="ppaction://hlinksldjump"/>
            <a:extLst>
              <a:ext uri="{FF2B5EF4-FFF2-40B4-BE49-F238E27FC236}">
                <a16:creationId xmlns:a16="http://schemas.microsoft.com/office/drawing/2014/main" id="{96716C5A-176D-568C-1020-7A6B05887C3A}"/>
              </a:ext>
            </a:extLst>
          </p:cNvPr>
          <p:cNvSpPr txBox="1"/>
          <p:nvPr/>
        </p:nvSpPr>
        <p:spPr>
          <a:xfrm>
            <a:off x="4423415" y="2673414"/>
            <a:ext cx="3273137" cy="27699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accent1">
                    <a:lumMod val="50000"/>
                  </a:schemeClr>
                </a:solidFill>
              </a:rPr>
              <a:t>Ma 11/03 Kennismakingsgesprek Monthon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5CCA9BD-BEB8-CA80-0E4F-4E9439FFE68C}"/>
              </a:ext>
            </a:extLst>
          </p:cNvPr>
          <p:cNvSpPr txBox="1"/>
          <p:nvPr/>
        </p:nvSpPr>
        <p:spPr>
          <a:xfrm>
            <a:off x="4423415" y="3675350"/>
            <a:ext cx="3273137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Woe 13/03 Overdracht Esmee VDAB</a:t>
            </a:r>
          </a:p>
        </p:txBody>
      </p:sp>
      <p:pic>
        <p:nvPicPr>
          <p:cNvPr id="7" name="Graphic 6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8F34139C-6BA4-1C48-D635-28BA41309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0147" y="4198233"/>
            <a:ext cx="540000" cy="540000"/>
          </a:xfrm>
          <a:prstGeom prst="rect">
            <a:avLst/>
          </a:prstGeom>
        </p:spPr>
      </p:pic>
      <p:sp>
        <p:nvSpPr>
          <p:cNvPr id="8" name="Tekstvak 7">
            <a:hlinkClick r:id="rId9" action="ppaction://hlinksldjump"/>
            <a:extLst>
              <a:ext uri="{FF2B5EF4-FFF2-40B4-BE49-F238E27FC236}">
                <a16:creationId xmlns:a16="http://schemas.microsoft.com/office/drawing/2014/main" id="{B73900FF-DA49-0A4A-99C3-BF42D8092228}"/>
              </a:ext>
            </a:extLst>
          </p:cNvPr>
          <p:cNvSpPr txBox="1"/>
          <p:nvPr/>
        </p:nvSpPr>
        <p:spPr>
          <a:xfrm>
            <a:off x="4423415" y="3174382"/>
            <a:ext cx="3273137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sz="1200" b="1" dirty="0">
                <a:solidFill>
                  <a:schemeClr val="bg1"/>
                </a:solidFill>
              </a:rPr>
              <a:t>Ma 11/03 Evaluatie </a:t>
            </a:r>
            <a:r>
              <a:rPr lang="nl-BE" sz="1200" b="1" dirty="0" err="1">
                <a:solidFill>
                  <a:schemeClr val="bg1"/>
                </a:solidFill>
              </a:rPr>
              <a:t>Nahida</a:t>
            </a:r>
            <a:endParaRPr lang="nl-BE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46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kstvak 6">
            <a:hlinkClick r:id="rId4" action="ppaction://hlinksldjump"/>
            <a:extLst>
              <a:ext uri="{FF2B5EF4-FFF2-40B4-BE49-F238E27FC236}">
                <a16:creationId xmlns:a16="http://schemas.microsoft.com/office/drawing/2014/main" id="{D8861803-2BEF-729F-D7F5-C331AB2C03BF}"/>
              </a:ext>
            </a:extLst>
          </p:cNvPr>
          <p:cNvSpPr txBox="1"/>
          <p:nvPr/>
        </p:nvSpPr>
        <p:spPr>
          <a:xfrm>
            <a:off x="5011917" y="1923805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Opdrachten</a:t>
            </a:r>
          </a:p>
        </p:txBody>
      </p:sp>
      <p:sp>
        <p:nvSpPr>
          <p:cNvPr id="3" name="Tekstvak 2">
            <a:hlinkClick r:id="rId5" action="ppaction://hlinksldjump"/>
            <a:extLst>
              <a:ext uri="{FF2B5EF4-FFF2-40B4-BE49-F238E27FC236}">
                <a16:creationId xmlns:a16="http://schemas.microsoft.com/office/drawing/2014/main" id="{E4B4A0B1-22C9-1376-2C13-8788A5EA2DD6}"/>
              </a:ext>
            </a:extLst>
          </p:cNvPr>
          <p:cNvSpPr txBox="1"/>
          <p:nvPr/>
        </p:nvSpPr>
        <p:spPr>
          <a:xfrm>
            <a:off x="5011917" y="2735534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Naam</a:t>
            </a:r>
          </a:p>
        </p:txBody>
      </p:sp>
      <p:pic>
        <p:nvPicPr>
          <p:cNvPr id="2" name="Graphic 1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91876A6E-B0AC-0A33-ABC8-0F850ED0D1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66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A9D58-B11C-52CA-0185-AFBC8C5DB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OS: The User Interface Design Journey">
            <a:extLst>
              <a:ext uri="{FF2B5EF4-FFF2-40B4-BE49-F238E27FC236}">
                <a16:creationId xmlns:a16="http://schemas.microsoft.com/office/drawing/2014/main" id="{6258A179-ED60-DDF8-4E3B-68377585C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362" y="0"/>
            <a:ext cx="3600000" cy="686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Gatam • Venture Philanthropy Fonds">
            <a:hlinkClick r:id="rId3" action="ppaction://hlinksldjump"/>
            <a:extLst>
              <a:ext uri="{FF2B5EF4-FFF2-40B4-BE49-F238E27FC236}">
                <a16:creationId xmlns:a16="http://schemas.microsoft.com/office/drawing/2014/main" id="{052FF90D-BAB3-3085-41A8-CFF5273EE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044" y="4011561"/>
            <a:ext cx="468000" cy="46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Graphic 3" descr="Badge met effen opvulling">
            <a:extLst>
              <a:ext uri="{FF2B5EF4-FFF2-40B4-BE49-F238E27FC236}">
                <a16:creationId xmlns:a16="http://schemas.microsoft.com/office/drawing/2014/main" id="{18C24C1F-10CA-9059-2CCE-29A12DEDB3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32044" y="3849561"/>
            <a:ext cx="3240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D8861803-2BEF-729F-D7F5-C331AB2C03BF}"/>
              </a:ext>
            </a:extLst>
          </p:cNvPr>
          <p:cNvSpPr txBox="1"/>
          <p:nvPr/>
        </p:nvSpPr>
        <p:spPr>
          <a:xfrm>
            <a:off x="5011917" y="3574915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Lise</a:t>
            </a:r>
          </a:p>
        </p:txBody>
      </p:sp>
      <p:sp>
        <p:nvSpPr>
          <p:cNvPr id="8" name="Tekstvak 7">
            <a:hlinkClick r:id="rId4" action="ppaction://hlinksldjump"/>
            <a:extLst>
              <a:ext uri="{FF2B5EF4-FFF2-40B4-BE49-F238E27FC236}">
                <a16:creationId xmlns:a16="http://schemas.microsoft.com/office/drawing/2014/main" id="{1109AC12-EC17-10D0-B4BF-378A70235A34}"/>
              </a:ext>
            </a:extLst>
          </p:cNvPr>
          <p:cNvSpPr txBox="1"/>
          <p:nvPr/>
        </p:nvSpPr>
        <p:spPr>
          <a:xfrm>
            <a:off x="5011917" y="4217659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 err="1">
                <a:solidFill>
                  <a:schemeClr val="bg1"/>
                </a:solidFill>
              </a:rPr>
              <a:t>Nahida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9" name="Tekstvak 8">
            <a:hlinkClick r:id="rId5" action="ppaction://hlinksldjump"/>
            <a:extLst>
              <a:ext uri="{FF2B5EF4-FFF2-40B4-BE49-F238E27FC236}">
                <a16:creationId xmlns:a16="http://schemas.microsoft.com/office/drawing/2014/main" id="{0AEF1556-E29A-FB3D-BCEB-41A25BF7241F}"/>
              </a:ext>
            </a:extLst>
          </p:cNvPr>
          <p:cNvSpPr txBox="1"/>
          <p:nvPr/>
        </p:nvSpPr>
        <p:spPr>
          <a:xfrm>
            <a:off x="5011917" y="4842738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Monthon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8699F68-E16C-C200-333E-0CF70D650298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Zoeken</a:t>
            </a:r>
          </a:p>
        </p:txBody>
      </p:sp>
      <p:sp>
        <p:nvSpPr>
          <p:cNvPr id="2" name="Tekstvak 1">
            <a:hlinkClick r:id="rId6" action="ppaction://hlinksldjump"/>
            <a:extLst>
              <a:ext uri="{FF2B5EF4-FFF2-40B4-BE49-F238E27FC236}">
                <a16:creationId xmlns:a16="http://schemas.microsoft.com/office/drawing/2014/main" id="{3E389CE5-680F-AA67-C72D-CA92740E844D}"/>
              </a:ext>
            </a:extLst>
          </p:cNvPr>
          <p:cNvSpPr txBox="1"/>
          <p:nvPr/>
        </p:nvSpPr>
        <p:spPr>
          <a:xfrm>
            <a:off x="5011917" y="2949836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Lina</a:t>
            </a:r>
          </a:p>
        </p:txBody>
      </p:sp>
      <p:pic>
        <p:nvPicPr>
          <p:cNvPr id="3" name="Graphic 2" descr="Vernieuwen met effen opvulling">
            <a:hlinkClick r:id="rId7" action="ppaction://hlinksldjump"/>
            <a:extLst>
              <a:ext uri="{FF2B5EF4-FFF2-40B4-BE49-F238E27FC236}">
                <a16:creationId xmlns:a16="http://schemas.microsoft.com/office/drawing/2014/main" id="{3D5535A8-C5B6-1715-AA3E-C08DA100D6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39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hlinkClick r:id="rId4" action="ppaction://hlinksldjump"/>
            <a:extLst>
              <a:ext uri="{FF2B5EF4-FFF2-40B4-BE49-F238E27FC236}">
                <a16:creationId xmlns:a16="http://schemas.microsoft.com/office/drawing/2014/main" id="{6110C353-957A-DF3C-BBF7-0178420EF354}"/>
              </a:ext>
            </a:extLst>
          </p:cNvPr>
          <p:cNvSpPr txBox="1"/>
          <p:nvPr/>
        </p:nvSpPr>
        <p:spPr>
          <a:xfrm>
            <a:off x="5013958" y="1176601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Monthon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824F562-811F-668A-064C-649254576586}"/>
              </a:ext>
            </a:extLst>
          </p:cNvPr>
          <p:cNvSpPr txBox="1"/>
          <p:nvPr/>
        </p:nvSpPr>
        <p:spPr>
          <a:xfrm>
            <a:off x="5070361" y="2250486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1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1B7090-64D2-17E5-900E-DDAC9539CD6F}"/>
              </a:ext>
            </a:extLst>
          </p:cNvPr>
          <p:cNvSpPr txBox="1"/>
          <p:nvPr/>
        </p:nvSpPr>
        <p:spPr>
          <a:xfrm>
            <a:off x="5070361" y="2857791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2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1729007-30BD-F147-9766-D28FE6B58CA1}"/>
              </a:ext>
            </a:extLst>
          </p:cNvPr>
          <p:cNvSpPr txBox="1"/>
          <p:nvPr/>
        </p:nvSpPr>
        <p:spPr>
          <a:xfrm>
            <a:off x="5070361" y="3500535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3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831986F-0F01-0025-D57C-0D824A968A3E}"/>
              </a:ext>
            </a:extLst>
          </p:cNvPr>
          <p:cNvSpPr txBox="1"/>
          <p:nvPr/>
        </p:nvSpPr>
        <p:spPr>
          <a:xfrm>
            <a:off x="5070361" y="4125614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4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C13C19D-AEFA-62B6-21E5-1B47129820D0}"/>
              </a:ext>
            </a:extLst>
          </p:cNvPr>
          <p:cNvSpPr txBox="1"/>
          <p:nvPr/>
        </p:nvSpPr>
        <p:spPr>
          <a:xfrm>
            <a:off x="5070361" y="5340224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6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BF3BB3F-9BE2-A734-C147-FC4447FF5615}"/>
              </a:ext>
            </a:extLst>
          </p:cNvPr>
          <p:cNvSpPr txBox="1"/>
          <p:nvPr/>
        </p:nvSpPr>
        <p:spPr>
          <a:xfrm>
            <a:off x="5070361" y="4732919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5</a:t>
            </a:r>
          </a:p>
        </p:txBody>
      </p:sp>
      <p:pic>
        <p:nvPicPr>
          <p:cNvPr id="12" name="Graphic 11" descr="Badge Tick1 met effen opvulling">
            <a:extLst>
              <a:ext uri="{FF2B5EF4-FFF2-40B4-BE49-F238E27FC236}">
                <a16:creationId xmlns:a16="http://schemas.microsoft.com/office/drawing/2014/main" id="{FB4B4DF1-73D1-D70E-CE5F-667E402ED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2724" y="2216697"/>
            <a:ext cx="459242" cy="459242"/>
          </a:xfrm>
          <a:prstGeom prst="rect">
            <a:avLst/>
          </a:prstGeom>
        </p:spPr>
      </p:pic>
      <p:sp>
        <p:nvSpPr>
          <p:cNvPr id="16" name="Tekstvak 15">
            <a:hlinkClick r:id="rId4" action="ppaction://hlinksldjump"/>
            <a:extLst>
              <a:ext uri="{FF2B5EF4-FFF2-40B4-BE49-F238E27FC236}">
                <a16:creationId xmlns:a16="http://schemas.microsoft.com/office/drawing/2014/main" id="{1CD2059A-73C4-8CB9-D655-9A661A58C59C}"/>
              </a:ext>
            </a:extLst>
          </p:cNvPr>
          <p:cNvSpPr txBox="1"/>
          <p:nvPr/>
        </p:nvSpPr>
        <p:spPr>
          <a:xfrm>
            <a:off x="5070361" y="1625407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Niveau 1</a:t>
            </a:r>
          </a:p>
        </p:txBody>
      </p:sp>
      <p:pic>
        <p:nvPicPr>
          <p:cNvPr id="11" name="Graphic 10" descr="Vernieuwen met effen opvulling">
            <a:hlinkClick r:id="rId7" action="ppaction://hlinksldjump"/>
            <a:extLst>
              <a:ext uri="{FF2B5EF4-FFF2-40B4-BE49-F238E27FC236}">
                <a16:creationId xmlns:a16="http://schemas.microsoft.com/office/drawing/2014/main" id="{FC65D958-23F4-6D6B-ABCC-FA88549C06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222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hlinkClick r:id="rId4" action="ppaction://hlinksldjump"/>
            <a:extLst>
              <a:ext uri="{FF2B5EF4-FFF2-40B4-BE49-F238E27FC236}">
                <a16:creationId xmlns:a16="http://schemas.microsoft.com/office/drawing/2014/main" id="{6110C353-957A-DF3C-BBF7-0178420EF354}"/>
              </a:ext>
            </a:extLst>
          </p:cNvPr>
          <p:cNvSpPr txBox="1"/>
          <p:nvPr/>
        </p:nvSpPr>
        <p:spPr>
          <a:xfrm>
            <a:off x="5013958" y="1176601"/>
            <a:ext cx="21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b="1" dirty="0" err="1">
                <a:solidFill>
                  <a:schemeClr val="accent1">
                    <a:lumMod val="50000"/>
                  </a:schemeClr>
                </a:solidFill>
              </a:rPr>
              <a:t>Nahida</a:t>
            </a:r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824F562-811F-668A-064C-649254576586}"/>
              </a:ext>
            </a:extLst>
          </p:cNvPr>
          <p:cNvSpPr txBox="1"/>
          <p:nvPr/>
        </p:nvSpPr>
        <p:spPr>
          <a:xfrm>
            <a:off x="5070361" y="2257690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1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E1B7090-64D2-17E5-900E-DDAC9539CD6F}"/>
              </a:ext>
            </a:extLst>
          </p:cNvPr>
          <p:cNvSpPr txBox="1"/>
          <p:nvPr/>
        </p:nvSpPr>
        <p:spPr>
          <a:xfrm>
            <a:off x="5070361" y="2864995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2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1729007-30BD-F147-9766-D28FE6B58CA1}"/>
              </a:ext>
            </a:extLst>
          </p:cNvPr>
          <p:cNvSpPr txBox="1"/>
          <p:nvPr/>
        </p:nvSpPr>
        <p:spPr>
          <a:xfrm>
            <a:off x="5070361" y="3507739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3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831986F-0F01-0025-D57C-0D824A968A3E}"/>
              </a:ext>
            </a:extLst>
          </p:cNvPr>
          <p:cNvSpPr txBox="1"/>
          <p:nvPr/>
        </p:nvSpPr>
        <p:spPr>
          <a:xfrm>
            <a:off x="5070361" y="4132818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4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CC13C19D-AEFA-62B6-21E5-1B47129820D0}"/>
              </a:ext>
            </a:extLst>
          </p:cNvPr>
          <p:cNvSpPr txBox="1"/>
          <p:nvPr/>
        </p:nvSpPr>
        <p:spPr>
          <a:xfrm>
            <a:off x="5070361" y="5347428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6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BF3BB3F-9BE2-A734-C147-FC4447FF5615}"/>
              </a:ext>
            </a:extLst>
          </p:cNvPr>
          <p:cNvSpPr txBox="1"/>
          <p:nvPr/>
        </p:nvSpPr>
        <p:spPr>
          <a:xfrm>
            <a:off x="5070361" y="4740123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5</a:t>
            </a:r>
          </a:p>
        </p:txBody>
      </p:sp>
      <p:pic>
        <p:nvPicPr>
          <p:cNvPr id="12" name="Graphic 11" descr="Badge Tick1 met effen opvulling">
            <a:extLst>
              <a:ext uri="{FF2B5EF4-FFF2-40B4-BE49-F238E27FC236}">
                <a16:creationId xmlns:a16="http://schemas.microsoft.com/office/drawing/2014/main" id="{FB4B4DF1-73D1-D70E-CE5F-667E402ED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7522" y="2238895"/>
            <a:ext cx="459242" cy="459242"/>
          </a:xfrm>
          <a:prstGeom prst="rect">
            <a:avLst/>
          </a:prstGeom>
        </p:spPr>
      </p:pic>
      <p:pic>
        <p:nvPicPr>
          <p:cNvPr id="11" name="Graphic 10" descr="Badge Tick1 met effen opvulling">
            <a:extLst>
              <a:ext uri="{FF2B5EF4-FFF2-40B4-BE49-F238E27FC236}">
                <a16:creationId xmlns:a16="http://schemas.microsoft.com/office/drawing/2014/main" id="{7F3B58E0-1B24-29E6-CB4E-EF3409D80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7522" y="2830185"/>
            <a:ext cx="459242" cy="459242"/>
          </a:xfrm>
          <a:prstGeom prst="rect">
            <a:avLst/>
          </a:prstGeom>
        </p:spPr>
      </p:pic>
      <p:pic>
        <p:nvPicPr>
          <p:cNvPr id="16" name="Graphic 15" descr="Badge Tick1 met effen opvulling">
            <a:extLst>
              <a:ext uri="{FF2B5EF4-FFF2-40B4-BE49-F238E27FC236}">
                <a16:creationId xmlns:a16="http://schemas.microsoft.com/office/drawing/2014/main" id="{97100256-E208-3A3C-285D-425D0CD123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7522" y="3447646"/>
            <a:ext cx="459242" cy="459242"/>
          </a:xfrm>
          <a:prstGeom prst="rect">
            <a:avLst/>
          </a:prstGeom>
        </p:spPr>
      </p:pic>
      <p:pic>
        <p:nvPicPr>
          <p:cNvPr id="17" name="Graphic 16" descr="Badge Tick1 met effen opvulling">
            <a:extLst>
              <a:ext uri="{FF2B5EF4-FFF2-40B4-BE49-F238E27FC236}">
                <a16:creationId xmlns:a16="http://schemas.microsoft.com/office/drawing/2014/main" id="{ED6453EB-6125-E0AE-124A-059A91CDB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7522" y="4090390"/>
            <a:ext cx="459242" cy="459242"/>
          </a:xfrm>
          <a:prstGeom prst="rect">
            <a:avLst/>
          </a:prstGeom>
        </p:spPr>
      </p:pic>
      <p:pic>
        <p:nvPicPr>
          <p:cNvPr id="18" name="Graphic 17" descr="Badge Tick1 met effen opvulling">
            <a:extLst>
              <a:ext uri="{FF2B5EF4-FFF2-40B4-BE49-F238E27FC236}">
                <a16:creationId xmlns:a16="http://schemas.microsoft.com/office/drawing/2014/main" id="{D987CEAC-AFE7-74A6-744E-3691AB18F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7522" y="4674867"/>
            <a:ext cx="459242" cy="459242"/>
          </a:xfrm>
          <a:prstGeom prst="rect">
            <a:avLst/>
          </a:prstGeom>
        </p:spPr>
      </p:pic>
      <p:pic>
        <p:nvPicPr>
          <p:cNvPr id="19" name="Graphic 18" descr="Badge Tick1 met effen opvulling">
            <a:extLst>
              <a:ext uri="{FF2B5EF4-FFF2-40B4-BE49-F238E27FC236}">
                <a16:creationId xmlns:a16="http://schemas.microsoft.com/office/drawing/2014/main" id="{73DA2575-8EA4-EC76-E9C7-DFDF78822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67522" y="5302473"/>
            <a:ext cx="459242" cy="459242"/>
          </a:xfrm>
          <a:prstGeom prst="rect">
            <a:avLst/>
          </a:prstGeom>
        </p:spPr>
      </p:pic>
      <p:sp>
        <p:nvSpPr>
          <p:cNvPr id="20" name="Tekstvak 19">
            <a:hlinkClick r:id="rId4" action="ppaction://hlinksldjump"/>
            <a:extLst>
              <a:ext uri="{FF2B5EF4-FFF2-40B4-BE49-F238E27FC236}">
                <a16:creationId xmlns:a16="http://schemas.microsoft.com/office/drawing/2014/main" id="{E0DB303F-9542-1C90-8FF5-F2AA629A773A}"/>
              </a:ext>
            </a:extLst>
          </p:cNvPr>
          <p:cNvSpPr txBox="1"/>
          <p:nvPr/>
        </p:nvSpPr>
        <p:spPr>
          <a:xfrm>
            <a:off x="5070361" y="1625407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Niveau 3</a:t>
            </a:r>
          </a:p>
        </p:txBody>
      </p:sp>
      <p:pic>
        <p:nvPicPr>
          <p:cNvPr id="21" name="Graphic 20" descr="Vernieuwen met effen opvulling">
            <a:hlinkClick r:id="rId7" action="ppaction://hlinksldjump"/>
            <a:extLst>
              <a:ext uri="{FF2B5EF4-FFF2-40B4-BE49-F238E27FC236}">
                <a16:creationId xmlns:a16="http://schemas.microsoft.com/office/drawing/2014/main" id="{77761D72-F5B2-CDE2-3161-69874F5F8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08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kstvak 8">
            <a:hlinkClick r:id="rId4" action="ppaction://hlinksldjump"/>
            <a:extLst>
              <a:ext uri="{FF2B5EF4-FFF2-40B4-BE49-F238E27FC236}">
                <a16:creationId xmlns:a16="http://schemas.microsoft.com/office/drawing/2014/main" id="{7FE826A1-1FEC-7110-AF26-F0F5AAEAB635}"/>
              </a:ext>
            </a:extLst>
          </p:cNvPr>
          <p:cNvSpPr txBox="1"/>
          <p:nvPr/>
        </p:nvSpPr>
        <p:spPr>
          <a:xfrm>
            <a:off x="4651917" y="2236996"/>
            <a:ext cx="2880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E2F8385-360A-F761-2433-54A4B48D1F63}"/>
              </a:ext>
            </a:extLst>
          </p:cNvPr>
          <p:cNvSpPr txBox="1"/>
          <p:nvPr/>
        </p:nvSpPr>
        <p:spPr>
          <a:xfrm>
            <a:off x="5011917" y="1867664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Opdrachten</a:t>
            </a:r>
          </a:p>
        </p:txBody>
      </p:sp>
      <p:sp>
        <p:nvSpPr>
          <p:cNvPr id="3" name="Tekstvak 2">
            <a:hlinkClick r:id="rId5" action="ppaction://hlinksldjump"/>
            <a:extLst>
              <a:ext uri="{FF2B5EF4-FFF2-40B4-BE49-F238E27FC236}">
                <a16:creationId xmlns:a16="http://schemas.microsoft.com/office/drawing/2014/main" id="{F9C72F37-8A86-A303-4DE3-2C7FAAF8E8BB}"/>
              </a:ext>
            </a:extLst>
          </p:cNvPr>
          <p:cNvSpPr txBox="1"/>
          <p:nvPr/>
        </p:nvSpPr>
        <p:spPr>
          <a:xfrm>
            <a:off x="5011917" y="2421662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Niveau 1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7479676-CAC4-A6EF-D4F3-1A7FDAC0893E}"/>
              </a:ext>
            </a:extLst>
          </p:cNvPr>
          <p:cNvSpPr txBox="1"/>
          <p:nvPr/>
        </p:nvSpPr>
        <p:spPr>
          <a:xfrm>
            <a:off x="5011917" y="3059668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Niveau 2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75ABF7C-4696-AF98-4816-F49805ABC6CF}"/>
              </a:ext>
            </a:extLst>
          </p:cNvPr>
          <p:cNvSpPr txBox="1"/>
          <p:nvPr/>
        </p:nvSpPr>
        <p:spPr>
          <a:xfrm>
            <a:off x="5011917" y="3697674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Niveau 3</a:t>
            </a:r>
          </a:p>
        </p:txBody>
      </p:sp>
      <p:pic>
        <p:nvPicPr>
          <p:cNvPr id="12" name="Graphic 11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44FCBD2C-EC04-08C4-7272-202550469F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48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kstvak 8">
            <a:extLst>
              <a:ext uri="{FF2B5EF4-FFF2-40B4-BE49-F238E27FC236}">
                <a16:creationId xmlns:a16="http://schemas.microsoft.com/office/drawing/2014/main" id="{7FE826A1-1FEC-7110-AF26-F0F5AAEAB635}"/>
              </a:ext>
            </a:extLst>
          </p:cNvPr>
          <p:cNvSpPr txBox="1"/>
          <p:nvPr/>
        </p:nvSpPr>
        <p:spPr>
          <a:xfrm>
            <a:off x="4651917" y="2236996"/>
            <a:ext cx="2880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E2F8385-360A-F761-2433-54A4B48D1F63}"/>
              </a:ext>
            </a:extLst>
          </p:cNvPr>
          <p:cNvSpPr txBox="1"/>
          <p:nvPr/>
        </p:nvSpPr>
        <p:spPr>
          <a:xfrm>
            <a:off x="5011917" y="1867664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Opdrachten</a:t>
            </a:r>
          </a:p>
        </p:txBody>
      </p:sp>
      <p:sp>
        <p:nvSpPr>
          <p:cNvPr id="3" name="Tekstvak 2">
            <a:hlinkClick r:id="rId4" action="ppaction://hlinksldjump"/>
            <a:extLst>
              <a:ext uri="{FF2B5EF4-FFF2-40B4-BE49-F238E27FC236}">
                <a16:creationId xmlns:a16="http://schemas.microsoft.com/office/drawing/2014/main" id="{F9C72F37-8A86-A303-4DE3-2C7FAAF8E8BB}"/>
              </a:ext>
            </a:extLst>
          </p:cNvPr>
          <p:cNvSpPr txBox="1"/>
          <p:nvPr/>
        </p:nvSpPr>
        <p:spPr>
          <a:xfrm>
            <a:off x="5011917" y="2421662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Niveau 1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7479676-CAC4-A6EF-D4F3-1A7FDAC0893E}"/>
              </a:ext>
            </a:extLst>
          </p:cNvPr>
          <p:cNvSpPr txBox="1"/>
          <p:nvPr/>
        </p:nvSpPr>
        <p:spPr>
          <a:xfrm>
            <a:off x="5011917" y="3059668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Niveau 2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75ABF7C-4696-AF98-4816-F49805ABC6CF}"/>
              </a:ext>
            </a:extLst>
          </p:cNvPr>
          <p:cNvSpPr txBox="1"/>
          <p:nvPr/>
        </p:nvSpPr>
        <p:spPr>
          <a:xfrm>
            <a:off x="5011917" y="3697674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Niveau 3</a:t>
            </a:r>
          </a:p>
        </p:txBody>
      </p:sp>
      <p:pic>
        <p:nvPicPr>
          <p:cNvPr id="2" name="Graphic 1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02D5F4EB-5392-CB04-B4F2-AB20BC2079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12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57ADFA34-8AA1-6415-EC10-9A990E9B6190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Opdrachtenweergave</a:t>
            </a:r>
          </a:p>
        </p:txBody>
      </p:sp>
      <p:sp>
        <p:nvSpPr>
          <p:cNvPr id="6" name="Tekstvak 5">
            <a:hlinkClick r:id="rId4" action="ppaction://hlinksldjump"/>
            <a:extLst>
              <a:ext uri="{FF2B5EF4-FFF2-40B4-BE49-F238E27FC236}">
                <a16:creationId xmlns:a16="http://schemas.microsoft.com/office/drawing/2014/main" id="{5D96AFFB-1BFE-5FF2-FE6C-A3CE239E18B1}"/>
              </a:ext>
            </a:extLst>
          </p:cNvPr>
          <p:cNvSpPr txBox="1"/>
          <p:nvPr/>
        </p:nvSpPr>
        <p:spPr>
          <a:xfrm>
            <a:off x="5016000" y="2482751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2AA38C1-EBA7-718D-7778-3E9622BEA46A}"/>
              </a:ext>
            </a:extLst>
          </p:cNvPr>
          <p:cNvSpPr txBox="1"/>
          <p:nvPr/>
        </p:nvSpPr>
        <p:spPr>
          <a:xfrm>
            <a:off x="5013959" y="3092969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2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FA89038-524E-2190-92F0-89F6783BE1CC}"/>
              </a:ext>
            </a:extLst>
          </p:cNvPr>
          <p:cNvSpPr txBox="1"/>
          <p:nvPr/>
        </p:nvSpPr>
        <p:spPr>
          <a:xfrm>
            <a:off x="5013959" y="3735713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3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A463ADE-D8C7-CB18-689B-C60D51EE4FC0}"/>
              </a:ext>
            </a:extLst>
          </p:cNvPr>
          <p:cNvSpPr txBox="1"/>
          <p:nvPr/>
        </p:nvSpPr>
        <p:spPr>
          <a:xfrm>
            <a:off x="5013959" y="4360792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4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5B7F56A-BACF-38B4-C37D-B820693EAD41}"/>
              </a:ext>
            </a:extLst>
          </p:cNvPr>
          <p:cNvSpPr txBox="1"/>
          <p:nvPr/>
        </p:nvSpPr>
        <p:spPr>
          <a:xfrm>
            <a:off x="5013959" y="4968097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5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657015E1-ECC2-A8DE-710F-29B94D4CD154}"/>
              </a:ext>
            </a:extLst>
          </p:cNvPr>
          <p:cNvSpPr txBox="1"/>
          <p:nvPr/>
        </p:nvSpPr>
        <p:spPr>
          <a:xfrm>
            <a:off x="5013959" y="1196554"/>
            <a:ext cx="216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Niveau 1</a:t>
            </a:r>
          </a:p>
        </p:txBody>
      </p:sp>
      <p:pic>
        <p:nvPicPr>
          <p:cNvPr id="16" name="Graphic 15" descr="Badge volg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895B5160-2A9C-AAB4-009A-195DE8A46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3959" y="1642308"/>
            <a:ext cx="720000" cy="720000"/>
          </a:xfrm>
          <a:prstGeom prst="rect">
            <a:avLst/>
          </a:prstGeom>
        </p:spPr>
      </p:pic>
      <p:pic>
        <p:nvPicPr>
          <p:cNvPr id="13" name="Graphic 12" descr="Vernieuwen met effen opvulling">
            <a:hlinkClick r:id="rId8" action="ppaction://hlinksldjump"/>
            <a:extLst>
              <a:ext uri="{FF2B5EF4-FFF2-40B4-BE49-F238E27FC236}">
                <a16:creationId xmlns:a16="http://schemas.microsoft.com/office/drawing/2014/main" id="{1390194A-223C-A6EC-55A1-A113D7DA2D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9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6D1445B8-522D-C078-0C43-A73ECA3BAE44}"/>
              </a:ext>
            </a:extLst>
          </p:cNvPr>
          <p:cNvSpPr txBox="1"/>
          <p:nvPr/>
        </p:nvSpPr>
        <p:spPr>
          <a:xfrm>
            <a:off x="4475999" y="1265776"/>
            <a:ext cx="324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Naam opdracht 6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6261D96-B1AD-7EC6-26E8-881F624ADE56}"/>
              </a:ext>
            </a:extLst>
          </p:cNvPr>
          <p:cNvSpPr txBox="1"/>
          <p:nvPr/>
        </p:nvSpPr>
        <p:spPr>
          <a:xfrm>
            <a:off x="4481689" y="1625600"/>
            <a:ext cx="3234310" cy="258532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algn="ctr"/>
            <a:r>
              <a:rPr lang="nl-BE" dirty="0"/>
              <a:t>Schrijf hier je opdracht neer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5" name="Tekstvak 4">
            <a:hlinkClick r:id="rId4" action="ppaction://hlinksldjump"/>
            <a:extLst>
              <a:ext uri="{FF2B5EF4-FFF2-40B4-BE49-F238E27FC236}">
                <a16:creationId xmlns:a16="http://schemas.microsoft.com/office/drawing/2014/main" id="{835B8A29-F1B4-D826-1D79-07B090AE30B9}"/>
              </a:ext>
            </a:extLst>
          </p:cNvPr>
          <p:cNvSpPr txBox="1"/>
          <p:nvPr/>
        </p:nvSpPr>
        <p:spPr>
          <a:xfrm>
            <a:off x="5593370" y="5253670"/>
            <a:ext cx="1005257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Voeg toe</a:t>
            </a:r>
            <a:endParaRPr lang="nl-BE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262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57ADFA34-8AA1-6415-EC10-9A990E9B6190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Opdrachtenweergave</a:t>
            </a:r>
          </a:p>
        </p:txBody>
      </p:sp>
      <p:sp>
        <p:nvSpPr>
          <p:cNvPr id="6" name="Tekstvak 5">
            <a:hlinkClick r:id="rId3" action="ppaction://hlinksldjump"/>
            <a:extLst>
              <a:ext uri="{FF2B5EF4-FFF2-40B4-BE49-F238E27FC236}">
                <a16:creationId xmlns:a16="http://schemas.microsoft.com/office/drawing/2014/main" id="{5D96AFFB-1BFE-5FF2-FE6C-A3CE239E18B1}"/>
              </a:ext>
            </a:extLst>
          </p:cNvPr>
          <p:cNvSpPr txBox="1"/>
          <p:nvPr/>
        </p:nvSpPr>
        <p:spPr>
          <a:xfrm>
            <a:off x="5016000" y="2539559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1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2AA38C1-EBA7-718D-7778-3E9622BEA46A}"/>
              </a:ext>
            </a:extLst>
          </p:cNvPr>
          <p:cNvSpPr txBox="1"/>
          <p:nvPr/>
        </p:nvSpPr>
        <p:spPr>
          <a:xfrm>
            <a:off x="5013959" y="3149777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2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FA89038-524E-2190-92F0-89F6783BE1CC}"/>
              </a:ext>
            </a:extLst>
          </p:cNvPr>
          <p:cNvSpPr txBox="1"/>
          <p:nvPr/>
        </p:nvSpPr>
        <p:spPr>
          <a:xfrm>
            <a:off x="5013959" y="3792521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3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A463ADE-D8C7-CB18-689B-C60D51EE4FC0}"/>
              </a:ext>
            </a:extLst>
          </p:cNvPr>
          <p:cNvSpPr txBox="1"/>
          <p:nvPr/>
        </p:nvSpPr>
        <p:spPr>
          <a:xfrm>
            <a:off x="5013959" y="4417600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4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199D227-04EB-3114-FACC-29E4C37C8B62}"/>
              </a:ext>
            </a:extLst>
          </p:cNvPr>
          <p:cNvSpPr txBox="1"/>
          <p:nvPr/>
        </p:nvSpPr>
        <p:spPr>
          <a:xfrm>
            <a:off x="5013959" y="5632210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6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65B7F56A-BACF-38B4-C37D-B820693EAD41}"/>
              </a:ext>
            </a:extLst>
          </p:cNvPr>
          <p:cNvSpPr txBox="1"/>
          <p:nvPr/>
        </p:nvSpPr>
        <p:spPr>
          <a:xfrm>
            <a:off x="5013959" y="5024905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Opdracht 5</a:t>
            </a:r>
          </a:p>
        </p:txBody>
      </p:sp>
      <p:pic>
        <p:nvPicPr>
          <p:cNvPr id="15" name="Graphic 14" descr="Badge volgen met effen opvulling">
            <a:extLst>
              <a:ext uri="{FF2B5EF4-FFF2-40B4-BE49-F238E27FC236}">
                <a16:creationId xmlns:a16="http://schemas.microsoft.com/office/drawing/2014/main" id="{9DC76335-2EAC-529F-F3D8-9032A1562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3958" y="1657786"/>
            <a:ext cx="720000" cy="720000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DE735019-4242-E396-5029-32462DD16706}"/>
              </a:ext>
            </a:extLst>
          </p:cNvPr>
          <p:cNvSpPr txBox="1"/>
          <p:nvPr/>
        </p:nvSpPr>
        <p:spPr>
          <a:xfrm>
            <a:off x="5013959" y="1196554"/>
            <a:ext cx="2160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Niveau 1</a:t>
            </a:r>
          </a:p>
        </p:txBody>
      </p:sp>
      <p:pic>
        <p:nvPicPr>
          <p:cNvPr id="17" name="Graphic 16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AC529F2D-A3E0-ED62-C020-4460EB1431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3958" y="609755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368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D9ACEDFC-11FA-8F52-0BBE-341B1EFFFE79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Opdrachtenweergave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93D67E3-147C-06CE-1BA3-8B3D7EBB0A0E}"/>
              </a:ext>
            </a:extLst>
          </p:cNvPr>
          <p:cNvSpPr txBox="1"/>
          <p:nvPr/>
        </p:nvSpPr>
        <p:spPr>
          <a:xfrm>
            <a:off x="4475999" y="1265776"/>
            <a:ext cx="324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Naam Opdracht 1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664DC13-F508-B597-3358-5A4A2D68664B}"/>
              </a:ext>
            </a:extLst>
          </p:cNvPr>
          <p:cNvSpPr txBox="1"/>
          <p:nvPr/>
        </p:nvSpPr>
        <p:spPr>
          <a:xfrm>
            <a:off x="4481689" y="1625600"/>
            <a:ext cx="3234310" cy="28623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  <a:p>
            <a:endParaRPr lang="nl-BE" dirty="0"/>
          </a:p>
          <a:p>
            <a:pPr algn="ctr"/>
            <a:endParaRPr lang="nl-BE" dirty="0"/>
          </a:p>
          <a:p>
            <a:pPr algn="ctr"/>
            <a:r>
              <a:rPr lang="nl-BE" dirty="0"/>
              <a:t>(uitleg opdracht 1)</a:t>
            </a:r>
          </a:p>
          <a:p>
            <a:pPr algn="ctr"/>
            <a:endParaRPr lang="nl-BE" dirty="0"/>
          </a:p>
          <a:p>
            <a:pPr algn="ctr"/>
            <a:r>
              <a:rPr lang="nl-BE" dirty="0"/>
              <a:t>Druk op start om aan opdracht 1 te beginnen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FBB784E-3354-0864-33AA-7687381F7C42}"/>
              </a:ext>
            </a:extLst>
          </p:cNvPr>
          <p:cNvSpPr/>
          <p:nvPr/>
        </p:nvSpPr>
        <p:spPr>
          <a:xfrm>
            <a:off x="5821642" y="5052224"/>
            <a:ext cx="540000" cy="540000"/>
          </a:xfrm>
          <a:prstGeom prst="rect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6" name="Graphic 15" descr="Potlood met effen opvulling">
            <a:extLst>
              <a:ext uri="{FF2B5EF4-FFF2-40B4-BE49-F238E27FC236}">
                <a16:creationId xmlns:a16="http://schemas.microsoft.com/office/drawing/2014/main" id="{511AF452-F0BA-571E-A628-864690CB7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5642" y="5079224"/>
            <a:ext cx="486000" cy="486000"/>
          </a:xfrm>
          <a:prstGeom prst="rect">
            <a:avLst/>
          </a:prstGeom>
        </p:spPr>
      </p:pic>
      <p:pic>
        <p:nvPicPr>
          <p:cNvPr id="8" name="Graphic 7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9D4472EB-ADC0-5341-79FE-CDC76A6F3D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05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D8861803-2BEF-729F-D7F5-C331AB2C03BF}"/>
              </a:ext>
            </a:extLst>
          </p:cNvPr>
          <p:cNvSpPr txBox="1"/>
          <p:nvPr/>
        </p:nvSpPr>
        <p:spPr>
          <a:xfrm>
            <a:off x="5011917" y="3574915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Lise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109AC12-EC17-10D0-B4BF-378A70235A34}"/>
              </a:ext>
            </a:extLst>
          </p:cNvPr>
          <p:cNvSpPr txBox="1"/>
          <p:nvPr/>
        </p:nvSpPr>
        <p:spPr>
          <a:xfrm>
            <a:off x="5011917" y="4217659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 err="1">
                <a:solidFill>
                  <a:schemeClr val="bg1"/>
                </a:solidFill>
              </a:rPr>
              <a:t>Nahida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58699F68-E16C-C200-333E-0CF70D650298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Zoeken</a:t>
            </a:r>
          </a:p>
        </p:txBody>
      </p:sp>
      <p:sp>
        <p:nvSpPr>
          <p:cNvPr id="2" name="Tekstvak 1">
            <a:hlinkClick r:id="rId4" action="ppaction://hlinksldjump"/>
            <a:extLst>
              <a:ext uri="{FF2B5EF4-FFF2-40B4-BE49-F238E27FC236}">
                <a16:creationId xmlns:a16="http://schemas.microsoft.com/office/drawing/2014/main" id="{3E389CE5-680F-AA67-C72D-CA92740E844D}"/>
              </a:ext>
            </a:extLst>
          </p:cNvPr>
          <p:cNvSpPr txBox="1"/>
          <p:nvPr/>
        </p:nvSpPr>
        <p:spPr>
          <a:xfrm>
            <a:off x="5011917" y="2949836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Lina</a:t>
            </a:r>
          </a:p>
        </p:txBody>
      </p:sp>
      <p:sp>
        <p:nvSpPr>
          <p:cNvPr id="3" name="Tekstvak 2">
            <a:hlinkClick r:id="rId5" action="ppaction://hlinksldjump"/>
            <a:extLst>
              <a:ext uri="{FF2B5EF4-FFF2-40B4-BE49-F238E27FC236}">
                <a16:creationId xmlns:a16="http://schemas.microsoft.com/office/drawing/2014/main" id="{25C02920-2B20-E114-3820-79639CBE5A46}"/>
              </a:ext>
            </a:extLst>
          </p:cNvPr>
          <p:cNvSpPr txBox="1"/>
          <p:nvPr/>
        </p:nvSpPr>
        <p:spPr>
          <a:xfrm>
            <a:off x="5011917" y="4860403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Monthon</a:t>
            </a:r>
          </a:p>
        </p:txBody>
      </p:sp>
      <p:pic>
        <p:nvPicPr>
          <p:cNvPr id="5" name="Graphic 4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40CAF70A-A37F-3CE6-0292-00815017BC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11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hlinkClick r:id="rId3" action="ppaction://hlinksldjump"/>
            <a:extLst>
              <a:ext uri="{FF2B5EF4-FFF2-40B4-BE49-F238E27FC236}">
                <a16:creationId xmlns:a16="http://schemas.microsoft.com/office/drawing/2014/main" id="{EE9AD54B-BF50-61CB-5F12-5BF54092B354}"/>
              </a:ext>
            </a:extLst>
          </p:cNvPr>
          <p:cNvSpPr txBox="1"/>
          <p:nvPr/>
        </p:nvSpPr>
        <p:spPr>
          <a:xfrm>
            <a:off x="5015999" y="3059668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Registreren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50448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kstvak 5">
            <a:extLst>
              <a:ext uri="{FF2B5EF4-FFF2-40B4-BE49-F238E27FC236}">
                <a16:creationId xmlns:a16="http://schemas.microsoft.com/office/drawing/2014/main" id="{59A95D65-7B1F-21AD-BEDF-A62E77D9FD9C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Tijdlijn</a:t>
            </a:r>
          </a:p>
        </p:txBody>
      </p:sp>
      <p:pic>
        <p:nvPicPr>
          <p:cNvPr id="1026" name="Picture 2" descr="tijdlijnen">
            <a:extLst>
              <a:ext uri="{FF2B5EF4-FFF2-40B4-BE49-F238E27FC236}">
                <a16:creationId xmlns:a16="http://schemas.microsoft.com/office/drawing/2014/main" id="{39855496-73CC-B1B8-5DA0-31A02991F7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1704" b="6115"/>
          <a:stretch/>
        </p:blipFill>
        <p:spPr bwMode="auto">
          <a:xfrm>
            <a:off x="5443414" y="915524"/>
            <a:ext cx="769544" cy="506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ep 9">
            <a:extLst>
              <a:ext uri="{FF2B5EF4-FFF2-40B4-BE49-F238E27FC236}">
                <a16:creationId xmlns:a16="http://schemas.microsoft.com/office/drawing/2014/main" id="{5CE2B22E-59B9-A0D3-F2D0-BBEF9BA93BAC}"/>
              </a:ext>
            </a:extLst>
          </p:cNvPr>
          <p:cNvGrpSpPr/>
          <p:nvPr/>
        </p:nvGrpSpPr>
        <p:grpSpPr>
          <a:xfrm>
            <a:off x="6091642" y="3172928"/>
            <a:ext cx="1679055" cy="264112"/>
            <a:chOff x="6240780" y="4020685"/>
            <a:chExt cx="1679055" cy="264112"/>
          </a:xfrm>
        </p:grpSpPr>
        <p:pic>
          <p:nvPicPr>
            <p:cNvPr id="7" name="Graphic 6" descr="Badge Tick1 met effen opvulling">
              <a:extLst>
                <a:ext uri="{FF2B5EF4-FFF2-40B4-BE49-F238E27FC236}">
                  <a16:creationId xmlns:a16="http://schemas.microsoft.com/office/drawing/2014/main" id="{64B87FF3-73D3-53B4-8D82-780317860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40780" y="4021907"/>
              <a:ext cx="262890" cy="262890"/>
            </a:xfrm>
            <a:prstGeom prst="rect">
              <a:avLst/>
            </a:prstGeom>
          </p:spPr>
        </p:pic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550B296B-72BC-CFF4-DC65-204334C7B71F}"/>
                </a:ext>
              </a:extLst>
            </p:cNvPr>
            <p:cNvSpPr txBox="1"/>
            <p:nvPr/>
          </p:nvSpPr>
          <p:spPr>
            <a:xfrm>
              <a:off x="6479835" y="4020685"/>
              <a:ext cx="1440000" cy="26161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l-BE" sz="1100" b="1" dirty="0">
                  <a:solidFill>
                    <a:schemeClr val="bg1"/>
                  </a:solidFill>
                </a:rPr>
                <a:t>Naam opdracht 1</a:t>
              </a:r>
            </a:p>
          </p:txBody>
        </p:sp>
      </p:grp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BE729E65-AFA5-3A9F-D7B8-FD863FAE1108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5546325" y="2774681"/>
            <a:ext cx="380356" cy="139901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B21DFEB5-30B4-3C47-9E8F-03C364A3A939}"/>
              </a:ext>
            </a:extLst>
          </p:cNvPr>
          <p:cNvSpPr txBox="1"/>
          <p:nvPr/>
        </p:nvSpPr>
        <p:spPr>
          <a:xfrm>
            <a:off x="5474382" y="3806843"/>
            <a:ext cx="499521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nl-BE" sz="900" b="1" dirty="0"/>
              <a:t>19 dec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1B878490-F813-543C-CA8E-93B563BF3E8F}"/>
              </a:ext>
            </a:extLst>
          </p:cNvPr>
          <p:cNvSpPr txBox="1"/>
          <p:nvPr/>
        </p:nvSpPr>
        <p:spPr>
          <a:xfrm>
            <a:off x="5084028" y="2666066"/>
            <a:ext cx="88374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nl-BE" sz="1000" b="1" dirty="0"/>
              <a:t>Ma 11 maart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7C3719A3-2102-F4A7-E343-244611991467}"/>
              </a:ext>
            </a:extLst>
          </p:cNvPr>
          <p:cNvSpPr txBox="1"/>
          <p:nvPr/>
        </p:nvSpPr>
        <p:spPr>
          <a:xfrm>
            <a:off x="5139771" y="3189787"/>
            <a:ext cx="828000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nl-BE" sz="1000" b="1" dirty="0">
                <a:solidFill>
                  <a:schemeClr val="bg1"/>
                </a:solidFill>
              </a:rPr>
              <a:t>Vrij 8 maart</a:t>
            </a:r>
          </a:p>
        </p:txBody>
      </p:sp>
      <p:pic>
        <p:nvPicPr>
          <p:cNvPr id="17" name="Graphic 16" descr="Vernieuwen met effen opvulling">
            <a:hlinkClick r:id="rId8" action="ppaction://hlinksldjump"/>
            <a:extLst>
              <a:ext uri="{FF2B5EF4-FFF2-40B4-BE49-F238E27FC236}">
                <a16:creationId xmlns:a16="http://schemas.microsoft.com/office/drawing/2014/main" id="{A588B67D-518C-41E3-E5B2-F5C7DEF614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10A57F3-7BC2-B017-7E7C-FA69FCA08413}"/>
              </a:ext>
            </a:extLst>
          </p:cNvPr>
          <p:cNvSpPr txBox="1"/>
          <p:nvPr/>
        </p:nvSpPr>
        <p:spPr>
          <a:xfrm>
            <a:off x="4927601" y="2125435"/>
            <a:ext cx="104630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nl-BE" sz="1000" b="1" dirty="0"/>
              <a:t>Woe 13 maart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F491D6ED-1AA0-3ACF-CFBD-774D54BC7496}"/>
              </a:ext>
            </a:extLst>
          </p:cNvPr>
          <p:cNvSpPr txBox="1"/>
          <p:nvPr/>
        </p:nvSpPr>
        <p:spPr>
          <a:xfrm>
            <a:off x="6145053" y="2657590"/>
            <a:ext cx="1620000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BE" sz="900" b="1" dirty="0">
                <a:solidFill>
                  <a:schemeClr val="bg1"/>
                </a:solidFill>
              </a:rPr>
              <a:t>Kennismakingsgesprek Hilde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06413E0-663A-E8BD-C03B-EB3658A13822}"/>
              </a:ext>
            </a:extLst>
          </p:cNvPr>
          <p:cNvSpPr txBox="1"/>
          <p:nvPr/>
        </p:nvSpPr>
        <p:spPr>
          <a:xfrm>
            <a:off x="6150877" y="2133129"/>
            <a:ext cx="1620000" cy="2308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nl-BE" sz="900" b="1" dirty="0">
                <a:solidFill>
                  <a:schemeClr val="bg1"/>
                </a:solidFill>
              </a:rPr>
              <a:t>Overdracht Esmee VDAB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FF47D5DC-5D17-E283-3DA3-47CC6C84BA46}"/>
              </a:ext>
            </a:extLst>
          </p:cNvPr>
          <p:cNvSpPr txBox="1"/>
          <p:nvPr/>
        </p:nvSpPr>
        <p:spPr>
          <a:xfrm>
            <a:off x="5084027" y="3733202"/>
            <a:ext cx="88374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nl-BE" sz="1000" b="1" dirty="0"/>
              <a:t>Vrij 1 maart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5BB2DA3B-7463-1323-AFC2-B3E06CB9BDB1}"/>
              </a:ext>
            </a:extLst>
          </p:cNvPr>
          <p:cNvSpPr txBox="1"/>
          <p:nvPr/>
        </p:nvSpPr>
        <p:spPr>
          <a:xfrm>
            <a:off x="6145053" y="3719044"/>
            <a:ext cx="1620000" cy="2308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900" b="1" dirty="0">
                <a:solidFill>
                  <a:schemeClr val="bg1"/>
                </a:solidFill>
              </a:rPr>
              <a:t>Aanmelding bij GATAM</a:t>
            </a:r>
          </a:p>
        </p:txBody>
      </p:sp>
    </p:spTree>
    <p:extLst>
      <p:ext uri="{BB962C8B-B14F-4D97-AF65-F5344CB8AC3E}">
        <p14:creationId xmlns:p14="http://schemas.microsoft.com/office/powerpoint/2010/main" val="10714873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BB2B4BB1-AC4D-0A48-3D29-1A3D2CCE7FCF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Map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B9CC3B9E-904D-4311-7C81-E9E1EBDFE4E8}"/>
              </a:ext>
            </a:extLst>
          </p:cNvPr>
          <p:cNvGrpSpPr/>
          <p:nvPr/>
        </p:nvGrpSpPr>
        <p:grpSpPr>
          <a:xfrm>
            <a:off x="4295999" y="1052036"/>
            <a:ext cx="3600000" cy="4723050"/>
            <a:chOff x="4295999" y="1052036"/>
            <a:chExt cx="3600000" cy="4723050"/>
          </a:xfrm>
        </p:grpSpPr>
        <p:pic>
          <p:nvPicPr>
            <p:cNvPr id="11" name="Afbeelding 10">
              <a:extLst>
                <a:ext uri="{FF2B5EF4-FFF2-40B4-BE49-F238E27FC236}">
                  <a16:creationId xmlns:a16="http://schemas.microsoft.com/office/drawing/2014/main" id="{547855C5-DADD-0754-C4A9-C4ECB86F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95999" y="1052036"/>
              <a:ext cx="3600000" cy="4723050"/>
            </a:xfrm>
            <a:prstGeom prst="rect">
              <a:avLst/>
            </a:prstGeom>
          </p:spPr>
        </p:pic>
        <p:pic>
          <p:nvPicPr>
            <p:cNvPr id="12" name="Graphic 11" descr="Markering met effen opvulling">
              <a:hlinkClick r:id="rId4" action="ppaction://hlinksldjump"/>
              <a:extLst>
                <a:ext uri="{FF2B5EF4-FFF2-40B4-BE49-F238E27FC236}">
                  <a16:creationId xmlns:a16="http://schemas.microsoft.com/office/drawing/2014/main" id="{869DB65E-3B40-2F3F-F270-246F8BBBB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57127" y="3695924"/>
              <a:ext cx="418877" cy="418877"/>
            </a:xfrm>
            <a:prstGeom prst="rect">
              <a:avLst/>
            </a:prstGeom>
          </p:spPr>
        </p:pic>
        <p:pic>
          <p:nvPicPr>
            <p:cNvPr id="13" name="Graphic 12" descr="Markering met effen opvulling">
              <a:extLst>
                <a:ext uri="{FF2B5EF4-FFF2-40B4-BE49-F238E27FC236}">
                  <a16:creationId xmlns:a16="http://schemas.microsoft.com/office/drawing/2014/main" id="{AE4789C3-0C33-F53D-1C90-63D0AC4D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657103" y="2352674"/>
              <a:ext cx="418877" cy="418877"/>
            </a:xfrm>
            <a:prstGeom prst="rect">
              <a:avLst/>
            </a:prstGeom>
          </p:spPr>
        </p:pic>
        <p:pic>
          <p:nvPicPr>
            <p:cNvPr id="14" name="Graphic 13" descr="Markering met effen opvulling">
              <a:extLst>
                <a:ext uri="{FF2B5EF4-FFF2-40B4-BE49-F238E27FC236}">
                  <a16:creationId xmlns:a16="http://schemas.microsoft.com/office/drawing/2014/main" id="{450576AE-366B-2CBE-B410-A37A75612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932381" y="4200525"/>
              <a:ext cx="418877" cy="418877"/>
            </a:xfrm>
            <a:prstGeom prst="rect">
              <a:avLst/>
            </a:prstGeom>
          </p:spPr>
        </p:pic>
        <p:pic>
          <p:nvPicPr>
            <p:cNvPr id="9" name="Graphic 8" descr="Markering met effen opvulling">
              <a:extLst>
                <a:ext uri="{FF2B5EF4-FFF2-40B4-BE49-F238E27FC236}">
                  <a16:creationId xmlns:a16="http://schemas.microsoft.com/office/drawing/2014/main" id="{EA9DE7E2-0AE5-9A0C-5FD9-8BECC1F26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85394" y="1190960"/>
              <a:ext cx="418877" cy="418877"/>
            </a:xfrm>
            <a:prstGeom prst="rect">
              <a:avLst/>
            </a:prstGeom>
          </p:spPr>
        </p:pic>
      </p:grpSp>
      <p:pic>
        <p:nvPicPr>
          <p:cNvPr id="10" name="Graphic 9" descr="Vernieuwen met effen opvulling">
            <a:hlinkClick r:id="rId7" action="ppaction://hlinksldjump"/>
            <a:extLst>
              <a:ext uri="{FF2B5EF4-FFF2-40B4-BE49-F238E27FC236}">
                <a16:creationId xmlns:a16="http://schemas.microsoft.com/office/drawing/2014/main" id="{344BFC87-8321-748B-6E82-A55DA05A42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2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342E4C71-D74B-A3D1-9682-450672D7F202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Map</a:t>
            </a:r>
          </a:p>
        </p:txBody>
      </p:sp>
      <p:pic>
        <p:nvPicPr>
          <p:cNvPr id="7" name="Graphic 6" descr="Markering met effen opvulling">
            <a:extLst>
              <a:ext uri="{FF2B5EF4-FFF2-40B4-BE49-F238E27FC236}">
                <a16:creationId xmlns:a16="http://schemas.microsoft.com/office/drawing/2014/main" id="{84D242DE-3CF4-02B8-AE3E-CC9CD7E09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0542" y="1035654"/>
            <a:ext cx="630912" cy="630912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31004B76-2A5F-35D5-5A3C-8D03862BAE66}"/>
              </a:ext>
            </a:extLst>
          </p:cNvPr>
          <p:cNvGrpSpPr/>
          <p:nvPr/>
        </p:nvGrpSpPr>
        <p:grpSpPr>
          <a:xfrm>
            <a:off x="4475998" y="1666568"/>
            <a:ext cx="3240000" cy="1062071"/>
            <a:chOff x="4656000" y="4348665"/>
            <a:chExt cx="2880000" cy="296818"/>
          </a:xfrm>
        </p:grpSpPr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25529615-9FD0-AE79-BA45-3EF97F18064A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193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>
                  <a:solidFill>
                    <a:schemeClr val="bg1"/>
                  </a:solidFill>
                </a:rPr>
                <a:t>Stoopstraat 1</a:t>
              </a:r>
            </a:p>
            <a:p>
              <a:pPr algn="ctr"/>
              <a:r>
                <a:rPr lang="nl-BE" b="1" dirty="0">
                  <a:solidFill>
                    <a:schemeClr val="bg1"/>
                  </a:solidFill>
                </a:rPr>
                <a:t>2000 Antwerpen</a:t>
              </a: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86453B98-5392-7B21-2EC2-F16B91C531BA}"/>
                </a:ext>
              </a:extLst>
            </p:cNvPr>
            <p:cNvSpPr txBox="1"/>
            <p:nvPr/>
          </p:nvSpPr>
          <p:spPr>
            <a:xfrm>
              <a:off x="4656000" y="4542265"/>
              <a:ext cx="2880000" cy="103218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/>
                <a:t>Relevante gegevens</a:t>
              </a:r>
            </a:p>
          </p:txBody>
        </p:sp>
      </p:grp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C2C0A967-73A7-3186-A42A-BF6DF8357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998" y="2728639"/>
            <a:ext cx="3240000" cy="2112602"/>
          </a:xfrm>
          <a:prstGeom prst="rect">
            <a:avLst/>
          </a:prstGeom>
        </p:spPr>
      </p:pic>
      <p:sp>
        <p:nvSpPr>
          <p:cNvPr id="17" name="Tekstvak 16">
            <a:hlinkClick r:id="rId6"/>
            <a:extLst>
              <a:ext uri="{FF2B5EF4-FFF2-40B4-BE49-F238E27FC236}">
                <a16:creationId xmlns:a16="http://schemas.microsoft.com/office/drawing/2014/main" id="{F51250E5-1232-5245-0275-444F11833957}"/>
              </a:ext>
            </a:extLst>
          </p:cNvPr>
          <p:cNvSpPr txBox="1"/>
          <p:nvPr/>
        </p:nvSpPr>
        <p:spPr>
          <a:xfrm>
            <a:off x="4475998" y="5092776"/>
            <a:ext cx="324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Google </a:t>
            </a:r>
            <a:r>
              <a:rPr lang="nl-BE" b="1" dirty="0" err="1">
                <a:solidFill>
                  <a:schemeClr val="bg1"/>
                </a:solidFill>
              </a:rPr>
              <a:t>maps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6" name="Graphic 5" descr="Vernieuwen met effen opvulling">
            <a:hlinkClick r:id="rId7" action="ppaction://hlinksldjump"/>
            <a:extLst>
              <a:ext uri="{FF2B5EF4-FFF2-40B4-BE49-F238E27FC236}">
                <a16:creationId xmlns:a16="http://schemas.microsoft.com/office/drawing/2014/main" id="{DF5B8864-9A4C-9F18-FBAB-0AC0CE5EAF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06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D8861803-2BEF-729F-D7F5-C331AB2C03BF}"/>
              </a:ext>
            </a:extLst>
          </p:cNvPr>
          <p:cNvSpPr txBox="1"/>
          <p:nvPr/>
        </p:nvSpPr>
        <p:spPr>
          <a:xfrm>
            <a:off x="5011917" y="3205583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Lina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109AC12-EC17-10D0-B4BF-378A70235A34}"/>
              </a:ext>
            </a:extLst>
          </p:cNvPr>
          <p:cNvSpPr txBox="1"/>
          <p:nvPr/>
        </p:nvSpPr>
        <p:spPr>
          <a:xfrm>
            <a:off x="5011917" y="3848327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Lise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AEF1556-E29A-FB3D-BCEB-41A25BF7241F}"/>
              </a:ext>
            </a:extLst>
          </p:cNvPr>
          <p:cNvSpPr txBox="1"/>
          <p:nvPr/>
        </p:nvSpPr>
        <p:spPr>
          <a:xfrm>
            <a:off x="5011917" y="4473406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 err="1">
                <a:solidFill>
                  <a:schemeClr val="bg1"/>
                </a:solidFill>
              </a:rPr>
              <a:t>Nahida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19" name="Graphic 18" descr="Badge volgen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735AAEAC-3DCD-9FED-A6BE-A199710193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3958" y="1171615"/>
            <a:ext cx="720000" cy="720000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58699F68-E16C-C200-333E-0CF70D650298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Zoeken</a:t>
            </a:r>
          </a:p>
        </p:txBody>
      </p:sp>
      <p:pic>
        <p:nvPicPr>
          <p:cNvPr id="2" name="Graphic 1" descr="Vernieuwen met effen opvulling">
            <a:hlinkClick r:id="rId7" action="ppaction://hlinksldjump"/>
            <a:extLst>
              <a:ext uri="{FF2B5EF4-FFF2-40B4-BE49-F238E27FC236}">
                <a16:creationId xmlns:a16="http://schemas.microsoft.com/office/drawing/2014/main" id="{CD9F1F79-9B31-66B1-DAAE-70EF6C8296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56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hlinkClick r:id="rId4" action="ppaction://hlinksldjump"/>
            <a:extLst>
              <a:ext uri="{FF2B5EF4-FFF2-40B4-BE49-F238E27FC236}">
                <a16:creationId xmlns:a16="http://schemas.microsoft.com/office/drawing/2014/main" id="{7B67235D-AD58-1721-EA83-7093C3D6A227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Zoeken</a:t>
            </a:r>
          </a:p>
        </p:txBody>
      </p:sp>
      <p:pic>
        <p:nvPicPr>
          <p:cNvPr id="3" name="Graphic 2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E573813A-746D-AC87-7FEA-9161C5E77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374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F4A84B74-EBD5-520C-13C3-4D5A67E76C4A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Mo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A52C06-4566-D401-5185-EC09627A0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hlinkClick r:id="rId5" action="ppaction://hlinksldjump"/>
            <a:extLst>
              <a:ext uri="{FF2B5EF4-FFF2-40B4-BE49-F238E27FC236}">
                <a16:creationId xmlns:a16="http://schemas.microsoft.com/office/drawing/2014/main" id="{BE7D5E48-C072-0E16-D156-2E3E8DB8864E}"/>
              </a:ext>
            </a:extLst>
          </p:cNvPr>
          <p:cNvSpPr txBox="1"/>
          <p:nvPr/>
        </p:nvSpPr>
        <p:spPr>
          <a:xfrm>
            <a:off x="5011917" y="2449445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Zoeken</a:t>
            </a:r>
          </a:p>
        </p:txBody>
      </p:sp>
      <p:pic>
        <p:nvPicPr>
          <p:cNvPr id="5" name="Graphic 4" descr="Vernieuwen met effen opvulling">
            <a:hlinkClick r:id="rId6" action="ppaction://hlinksldjump"/>
            <a:extLst>
              <a:ext uri="{FF2B5EF4-FFF2-40B4-BE49-F238E27FC236}">
                <a16:creationId xmlns:a16="http://schemas.microsoft.com/office/drawing/2014/main" id="{774E7A2F-52FA-C984-989E-5DFA10241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20147" y="403922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52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F4A84B74-EBD5-520C-13C3-4D5A67E76C4A}"/>
              </a:ext>
            </a:extLst>
          </p:cNvPr>
          <p:cNvSpPr txBox="1"/>
          <p:nvPr/>
        </p:nvSpPr>
        <p:spPr>
          <a:xfrm>
            <a:off x="5011917" y="2481802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 err="1">
                <a:solidFill>
                  <a:schemeClr val="bg1"/>
                </a:solidFill>
              </a:rPr>
              <a:t>Molly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904E053-6B70-581B-A46A-7C19B68C8498}"/>
              </a:ext>
            </a:extLst>
          </p:cNvPr>
          <p:cNvSpPr txBox="1"/>
          <p:nvPr/>
        </p:nvSpPr>
        <p:spPr>
          <a:xfrm>
            <a:off x="5011871" y="5166294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 err="1">
                <a:solidFill>
                  <a:schemeClr val="bg1"/>
                </a:solidFill>
              </a:rPr>
              <a:t>Mouchi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9" name="Tekstvak 8">
            <a:hlinkClick r:id="rId4" action="ppaction://hlinksldjump"/>
            <a:extLst>
              <a:ext uri="{FF2B5EF4-FFF2-40B4-BE49-F238E27FC236}">
                <a16:creationId xmlns:a16="http://schemas.microsoft.com/office/drawing/2014/main" id="{7FE826A1-1FEC-7110-AF26-F0F5AAEAB635}"/>
              </a:ext>
            </a:extLst>
          </p:cNvPr>
          <p:cNvSpPr txBox="1"/>
          <p:nvPr/>
        </p:nvSpPr>
        <p:spPr>
          <a:xfrm>
            <a:off x="5011871" y="4487035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Monthon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E2F8385-360A-F761-2433-54A4B48D1F63}"/>
              </a:ext>
            </a:extLst>
          </p:cNvPr>
          <p:cNvSpPr txBox="1"/>
          <p:nvPr/>
        </p:nvSpPr>
        <p:spPr>
          <a:xfrm>
            <a:off x="5011917" y="1867664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Mona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D9516EB2-AB3D-50CA-C171-F950CA3B3DA1}"/>
              </a:ext>
            </a:extLst>
          </p:cNvPr>
          <p:cNvSpPr txBox="1"/>
          <p:nvPr/>
        </p:nvSpPr>
        <p:spPr>
          <a:xfrm>
            <a:off x="5011871" y="3818232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Montana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2F4A99-60D8-CD41-A642-D4870FDD4241}"/>
              </a:ext>
            </a:extLst>
          </p:cNvPr>
          <p:cNvSpPr txBox="1"/>
          <p:nvPr/>
        </p:nvSpPr>
        <p:spPr>
          <a:xfrm>
            <a:off x="5011917" y="3150017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Monique</a:t>
            </a:r>
          </a:p>
        </p:txBody>
      </p:sp>
      <p:pic>
        <p:nvPicPr>
          <p:cNvPr id="3" name="Graphic 2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1F85610F-E7CA-1583-423C-60984243B5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72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kstvak 1">
            <a:extLst>
              <a:ext uri="{FF2B5EF4-FFF2-40B4-BE49-F238E27FC236}">
                <a16:creationId xmlns:a16="http://schemas.microsoft.com/office/drawing/2014/main" id="{F4A84B74-EBD5-520C-13C3-4D5A67E76C4A}"/>
              </a:ext>
            </a:extLst>
          </p:cNvPr>
          <p:cNvSpPr txBox="1"/>
          <p:nvPr/>
        </p:nvSpPr>
        <p:spPr>
          <a:xfrm>
            <a:off x="5011917" y="2481802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 err="1">
                <a:solidFill>
                  <a:schemeClr val="bg1"/>
                </a:solidFill>
              </a:rPr>
              <a:t>Molly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904E053-6B70-581B-A46A-7C19B68C8498}"/>
              </a:ext>
            </a:extLst>
          </p:cNvPr>
          <p:cNvSpPr txBox="1"/>
          <p:nvPr/>
        </p:nvSpPr>
        <p:spPr>
          <a:xfrm>
            <a:off x="5011871" y="5166294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 err="1">
                <a:solidFill>
                  <a:schemeClr val="bg1"/>
                </a:solidFill>
              </a:rPr>
              <a:t>Mouchi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9" name="Tekstvak 8">
            <a:hlinkClick r:id="rId4" action="ppaction://hlinksldjump"/>
            <a:extLst>
              <a:ext uri="{FF2B5EF4-FFF2-40B4-BE49-F238E27FC236}">
                <a16:creationId xmlns:a16="http://schemas.microsoft.com/office/drawing/2014/main" id="{7FE826A1-1FEC-7110-AF26-F0F5AAEAB635}"/>
              </a:ext>
            </a:extLst>
          </p:cNvPr>
          <p:cNvSpPr txBox="1"/>
          <p:nvPr/>
        </p:nvSpPr>
        <p:spPr>
          <a:xfrm>
            <a:off x="5011871" y="4487035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Monthon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E2F8385-360A-F761-2433-54A4B48D1F63}"/>
              </a:ext>
            </a:extLst>
          </p:cNvPr>
          <p:cNvSpPr txBox="1"/>
          <p:nvPr/>
        </p:nvSpPr>
        <p:spPr>
          <a:xfrm>
            <a:off x="5011917" y="1867664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Mona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D9516EB2-AB3D-50CA-C171-F950CA3B3DA1}"/>
              </a:ext>
            </a:extLst>
          </p:cNvPr>
          <p:cNvSpPr txBox="1"/>
          <p:nvPr/>
        </p:nvSpPr>
        <p:spPr>
          <a:xfrm>
            <a:off x="5011871" y="3818232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Montana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32F4A99-60D8-CD41-A642-D4870FDD4241}"/>
              </a:ext>
            </a:extLst>
          </p:cNvPr>
          <p:cNvSpPr txBox="1"/>
          <p:nvPr/>
        </p:nvSpPr>
        <p:spPr>
          <a:xfrm>
            <a:off x="5011917" y="3150017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Monique</a:t>
            </a:r>
          </a:p>
        </p:txBody>
      </p:sp>
    </p:spTree>
    <p:extLst>
      <p:ext uri="{BB962C8B-B14F-4D97-AF65-F5344CB8AC3E}">
        <p14:creationId xmlns:p14="http://schemas.microsoft.com/office/powerpoint/2010/main" val="32178447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kstvak 8">
            <a:extLst>
              <a:ext uri="{FF2B5EF4-FFF2-40B4-BE49-F238E27FC236}">
                <a16:creationId xmlns:a16="http://schemas.microsoft.com/office/drawing/2014/main" id="{7FE826A1-1FEC-7110-AF26-F0F5AAEAB635}"/>
              </a:ext>
            </a:extLst>
          </p:cNvPr>
          <p:cNvSpPr txBox="1"/>
          <p:nvPr/>
        </p:nvSpPr>
        <p:spPr>
          <a:xfrm>
            <a:off x="4651917" y="2236996"/>
            <a:ext cx="2880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E2F8385-360A-F761-2433-54A4B48D1F63}"/>
              </a:ext>
            </a:extLst>
          </p:cNvPr>
          <p:cNvSpPr txBox="1"/>
          <p:nvPr/>
        </p:nvSpPr>
        <p:spPr>
          <a:xfrm>
            <a:off x="5011917" y="1867664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Monthon</a:t>
            </a:r>
          </a:p>
        </p:txBody>
      </p:sp>
      <p:sp>
        <p:nvSpPr>
          <p:cNvPr id="3" name="Tekstvak 2">
            <a:hlinkClick r:id="rId4" action="ppaction://hlinksldjump"/>
            <a:extLst>
              <a:ext uri="{FF2B5EF4-FFF2-40B4-BE49-F238E27FC236}">
                <a16:creationId xmlns:a16="http://schemas.microsoft.com/office/drawing/2014/main" id="{F9C72F37-8A86-A303-4DE3-2C7FAAF8E8BB}"/>
              </a:ext>
            </a:extLst>
          </p:cNvPr>
          <p:cNvSpPr txBox="1"/>
          <p:nvPr/>
        </p:nvSpPr>
        <p:spPr>
          <a:xfrm>
            <a:off x="5011917" y="2421662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Niveau 1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7479676-CAC4-A6EF-D4F3-1A7FDAC0893E}"/>
              </a:ext>
            </a:extLst>
          </p:cNvPr>
          <p:cNvSpPr txBox="1"/>
          <p:nvPr/>
        </p:nvSpPr>
        <p:spPr>
          <a:xfrm>
            <a:off x="5011917" y="3059668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Niveau 2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75ABF7C-4696-AF98-4816-F49805ABC6CF}"/>
              </a:ext>
            </a:extLst>
          </p:cNvPr>
          <p:cNvSpPr txBox="1"/>
          <p:nvPr/>
        </p:nvSpPr>
        <p:spPr>
          <a:xfrm>
            <a:off x="5011917" y="3697674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Niveau 3</a:t>
            </a:r>
          </a:p>
        </p:txBody>
      </p:sp>
      <p:pic>
        <p:nvPicPr>
          <p:cNvPr id="2" name="Graphic 1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8BC962DD-B15D-526E-4FC2-8757DA5EBA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67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kstvak 8">
            <a:hlinkClick r:id="rId4" action="ppaction://hlinksldjump"/>
            <a:extLst>
              <a:ext uri="{FF2B5EF4-FFF2-40B4-BE49-F238E27FC236}">
                <a16:creationId xmlns:a16="http://schemas.microsoft.com/office/drawing/2014/main" id="{7FE826A1-1FEC-7110-AF26-F0F5AAEAB635}"/>
              </a:ext>
            </a:extLst>
          </p:cNvPr>
          <p:cNvSpPr txBox="1"/>
          <p:nvPr/>
        </p:nvSpPr>
        <p:spPr>
          <a:xfrm>
            <a:off x="4651917" y="2236996"/>
            <a:ext cx="28800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nl-BE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6E2F8385-360A-F761-2433-54A4B48D1F63}"/>
              </a:ext>
            </a:extLst>
          </p:cNvPr>
          <p:cNvSpPr txBox="1"/>
          <p:nvPr/>
        </p:nvSpPr>
        <p:spPr>
          <a:xfrm>
            <a:off x="5011917" y="1867664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Monthon</a:t>
            </a:r>
          </a:p>
        </p:txBody>
      </p:sp>
      <p:sp>
        <p:nvSpPr>
          <p:cNvPr id="3" name="Tekstvak 2">
            <a:hlinkClick r:id="rId4" action="ppaction://hlinksldjump"/>
            <a:extLst>
              <a:ext uri="{FF2B5EF4-FFF2-40B4-BE49-F238E27FC236}">
                <a16:creationId xmlns:a16="http://schemas.microsoft.com/office/drawing/2014/main" id="{F9C72F37-8A86-A303-4DE3-2C7FAAF8E8BB}"/>
              </a:ext>
            </a:extLst>
          </p:cNvPr>
          <p:cNvSpPr txBox="1"/>
          <p:nvPr/>
        </p:nvSpPr>
        <p:spPr>
          <a:xfrm>
            <a:off x="5011917" y="2421662"/>
            <a:ext cx="216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Niveau 1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7479676-CAC4-A6EF-D4F3-1A7FDAC0893E}"/>
              </a:ext>
            </a:extLst>
          </p:cNvPr>
          <p:cNvSpPr txBox="1"/>
          <p:nvPr/>
        </p:nvSpPr>
        <p:spPr>
          <a:xfrm>
            <a:off x="5011917" y="3059668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Niveau 2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75ABF7C-4696-AF98-4816-F49805ABC6CF}"/>
              </a:ext>
            </a:extLst>
          </p:cNvPr>
          <p:cNvSpPr txBox="1"/>
          <p:nvPr/>
        </p:nvSpPr>
        <p:spPr>
          <a:xfrm>
            <a:off x="5011917" y="3697674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Niveau 3</a:t>
            </a:r>
          </a:p>
        </p:txBody>
      </p:sp>
    </p:spTree>
    <p:extLst>
      <p:ext uri="{BB962C8B-B14F-4D97-AF65-F5344CB8AC3E}">
        <p14:creationId xmlns:p14="http://schemas.microsoft.com/office/powerpoint/2010/main" val="4267407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0ED5AAEF-ADC3-B5E2-AB06-0980719B9873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02EA1311-C750-6A92-EFF0-20778DA59A2F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6" name="Picture 2" descr="Gatam">
              <a:extLst>
                <a:ext uri="{FF2B5EF4-FFF2-40B4-BE49-F238E27FC236}">
                  <a16:creationId xmlns:a16="http://schemas.microsoft.com/office/drawing/2014/main" id="{87165C55-77FE-EA81-128B-3DF329581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073DCFF6-5B4E-FAC3-FD05-418849224E51}"/>
              </a:ext>
            </a:extLst>
          </p:cNvPr>
          <p:cNvGrpSpPr/>
          <p:nvPr/>
        </p:nvGrpSpPr>
        <p:grpSpPr>
          <a:xfrm>
            <a:off x="4655999" y="2732860"/>
            <a:ext cx="2880000" cy="696140"/>
            <a:chOff x="4655999" y="1791750"/>
            <a:chExt cx="2880000" cy="696140"/>
          </a:xfrm>
        </p:grpSpPr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9C2B15DF-109A-CCA0-98D6-0D08AF9AE265}"/>
                </a:ext>
              </a:extLst>
            </p:cNvPr>
            <p:cNvSpPr txBox="1"/>
            <p:nvPr/>
          </p:nvSpPr>
          <p:spPr>
            <a:xfrm>
              <a:off x="4655999" y="1791750"/>
              <a:ext cx="2880000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>
                  <a:solidFill>
                    <a:schemeClr val="bg1"/>
                  </a:solidFill>
                </a:rPr>
                <a:t>E-mail</a:t>
              </a:r>
            </a:p>
          </p:txBody>
        </p:sp>
        <p:sp>
          <p:nvSpPr>
            <p:cNvPr id="8" name="Tekstvak 7">
              <a:hlinkClick r:id="rId4" action="ppaction://hlinksldjump"/>
              <a:extLst>
                <a:ext uri="{FF2B5EF4-FFF2-40B4-BE49-F238E27FC236}">
                  <a16:creationId xmlns:a16="http://schemas.microsoft.com/office/drawing/2014/main" id="{62106E33-EC6B-8E91-94D2-DEC90EDE8CC6}"/>
                </a:ext>
              </a:extLst>
            </p:cNvPr>
            <p:cNvSpPr txBox="1"/>
            <p:nvPr/>
          </p:nvSpPr>
          <p:spPr>
            <a:xfrm>
              <a:off x="4655999" y="2149336"/>
              <a:ext cx="2880000" cy="338554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nl-B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3653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D8861803-2BEF-729F-D7F5-C331AB2C03BF}"/>
              </a:ext>
            </a:extLst>
          </p:cNvPr>
          <p:cNvSpPr txBox="1"/>
          <p:nvPr/>
        </p:nvSpPr>
        <p:spPr>
          <a:xfrm>
            <a:off x="5011917" y="3574915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Lise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109AC12-EC17-10D0-B4BF-378A70235A34}"/>
              </a:ext>
            </a:extLst>
          </p:cNvPr>
          <p:cNvSpPr txBox="1"/>
          <p:nvPr/>
        </p:nvSpPr>
        <p:spPr>
          <a:xfrm>
            <a:off x="5011917" y="4217659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 err="1">
                <a:solidFill>
                  <a:schemeClr val="bg1"/>
                </a:solidFill>
              </a:rPr>
              <a:t>Nahida</a:t>
            </a:r>
            <a:endParaRPr lang="nl-BE" b="1" dirty="0">
              <a:solidFill>
                <a:schemeClr val="bg1"/>
              </a:solidFill>
            </a:endParaRPr>
          </a:p>
        </p:txBody>
      </p:sp>
      <p:sp>
        <p:nvSpPr>
          <p:cNvPr id="9" name="Tekstvak 8">
            <a:hlinkClick r:id="rId4" action="ppaction://hlinksldjump"/>
            <a:extLst>
              <a:ext uri="{FF2B5EF4-FFF2-40B4-BE49-F238E27FC236}">
                <a16:creationId xmlns:a16="http://schemas.microsoft.com/office/drawing/2014/main" id="{0AEF1556-E29A-FB3D-BCEB-41A25BF7241F}"/>
              </a:ext>
            </a:extLst>
          </p:cNvPr>
          <p:cNvSpPr txBox="1"/>
          <p:nvPr/>
        </p:nvSpPr>
        <p:spPr>
          <a:xfrm>
            <a:off x="5011917" y="4842738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Monthon</a:t>
            </a:r>
          </a:p>
        </p:txBody>
      </p:sp>
      <p:pic>
        <p:nvPicPr>
          <p:cNvPr id="19" name="Graphic 18" descr="Badge volg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735AAEAC-3DCD-9FED-A6BE-A199710193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3958" y="1171615"/>
            <a:ext cx="720000" cy="720000"/>
          </a:xfrm>
          <a:prstGeom prst="rect">
            <a:avLst/>
          </a:prstGeom>
        </p:spPr>
      </p:pic>
      <p:sp>
        <p:nvSpPr>
          <p:cNvPr id="20" name="Tekstvak 19">
            <a:extLst>
              <a:ext uri="{FF2B5EF4-FFF2-40B4-BE49-F238E27FC236}">
                <a16:creationId xmlns:a16="http://schemas.microsoft.com/office/drawing/2014/main" id="{58699F68-E16C-C200-333E-0CF70D650298}"/>
              </a:ext>
            </a:extLst>
          </p:cNvPr>
          <p:cNvSpPr txBox="1"/>
          <p:nvPr/>
        </p:nvSpPr>
        <p:spPr>
          <a:xfrm>
            <a:off x="5011917" y="2080113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Zoeken</a:t>
            </a:r>
          </a:p>
        </p:txBody>
      </p:sp>
      <p:sp>
        <p:nvSpPr>
          <p:cNvPr id="2" name="Tekstvak 1">
            <a:hlinkClick r:id="rId8" action="ppaction://hlinksldjump"/>
            <a:extLst>
              <a:ext uri="{FF2B5EF4-FFF2-40B4-BE49-F238E27FC236}">
                <a16:creationId xmlns:a16="http://schemas.microsoft.com/office/drawing/2014/main" id="{3E389CE5-680F-AA67-C72D-CA92740E844D}"/>
              </a:ext>
            </a:extLst>
          </p:cNvPr>
          <p:cNvSpPr txBox="1"/>
          <p:nvPr/>
        </p:nvSpPr>
        <p:spPr>
          <a:xfrm>
            <a:off x="5011917" y="2949836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Lina</a:t>
            </a:r>
          </a:p>
        </p:txBody>
      </p:sp>
      <p:pic>
        <p:nvPicPr>
          <p:cNvPr id="3" name="Graphic 2" descr="Vernieuwen met effen opvulling">
            <a:hlinkClick r:id="rId9" action="ppaction://hlinksldjump"/>
            <a:extLst>
              <a:ext uri="{FF2B5EF4-FFF2-40B4-BE49-F238E27FC236}">
                <a16:creationId xmlns:a16="http://schemas.microsoft.com/office/drawing/2014/main" id="{0947851F-1982-292C-66F0-296779021E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73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D9ACEDFC-11FA-8F52-0BBE-341B1EFFFE79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Opdrachtenweergave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493D67E3-147C-06CE-1BA3-8B3D7EBB0A0E}"/>
              </a:ext>
            </a:extLst>
          </p:cNvPr>
          <p:cNvSpPr txBox="1"/>
          <p:nvPr/>
        </p:nvSpPr>
        <p:spPr>
          <a:xfrm>
            <a:off x="4475999" y="1265776"/>
            <a:ext cx="324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Naam opdracht 1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664DC13-F508-B597-3358-5A4A2D68664B}"/>
              </a:ext>
            </a:extLst>
          </p:cNvPr>
          <p:cNvSpPr txBox="1"/>
          <p:nvPr/>
        </p:nvSpPr>
        <p:spPr>
          <a:xfrm>
            <a:off x="4481689" y="1625600"/>
            <a:ext cx="3234310" cy="286232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algn="ctr"/>
            <a:r>
              <a:rPr lang="nl-BE" dirty="0"/>
              <a:t>Door onderaan op ‘ok’ te duwen maak je deze opdracht.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8" name="Tekstvak 7">
            <a:hlinkClick r:id="rId3" action="ppaction://hlinksldjump"/>
            <a:extLst>
              <a:ext uri="{FF2B5EF4-FFF2-40B4-BE49-F238E27FC236}">
                <a16:creationId xmlns:a16="http://schemas.microsoft.com/office/drawing/2014/main" id="{F2931C1B-86E0-1715-A2BE-35D6BD91D463}"/>
              </a:ext>
            </a:extLst>
          </p:cNvPr>
          <p:cNvSpPr txBox="1"/>
          <p:nvPr/>
        </p:nvSpPr>
        <p:spPr>
          <a:xfrm>
            <a:off x="5658433" y="5815370"/>
            <a:ext cx="875132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ok</a:t>
            </a:r>
            <a:endParaRPr lang="nl-BE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439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2FC9515E-6A70-F1A5-8732-1AC6AD3BE813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Profiel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246A096D-63A4-76E3-AAD2-78C3DFDE61EE}"/>
              </a:ext>
            </a:extLst>
          </p:cNvPr>
          <p:cNvGrpSpPr/>
          <p:nvPr/>
        </p:nvGrpSpPr>
        <p:grpSpPr>
          <a:xfrm>
            <a:off x="4655999" y="1161972"/>
            <a:ext cx="2880000" cy="584776"/>
            <a:chOff x="4656000" y="4348665"/>
            <a:chExt cx="2880000" cy="584776"/>
          </a:xfrm>
        </p:grpSpPr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583BEAE3-2B32-F1CC-0736-CED702856B68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Name</a:t>
              </a: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EDF56485-4702-22DD-964E-3BD67E65C4B3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Monthon Buijs</a:t>
              </a:r>
            </a:p>
          </p:txBody>
        </p:sp>
      </p:grpSp>
      <p:grpSp>
        <p:nvGrpSpPr>
          <p:cNvPr id="27" name="Groep 26">
            <a:extLst>
              <a:ext uri="{FF2B5EF4-FFF2-40B4-BE49-F238E27FC236}">
                <a16:creationId xmlns:a16="http://schemas.microsoft.com/office/drawing/2014/main" id="{327E778D-CA80-95BD-4424-3CADA5BD5650}"/>
              </a:ext>
            </a:extLst>
          </p:cNvPr>
          <p:cNvGrpSpPr/>
          <p:nvPr/>
        </p:nvGrpSpPr>
        <p:grpSpPr>
          <a:xfrm>
            <a:off x="4655999" y="1908373"/>
            <a:ext cx="2880000" cy="584776"/>
            <a:chOff x="4656000" y="4348665"/>
            <a:chExt cx="2880000" cy="584776"/>
          </a:xfrm>
        </p:grpSpPr>
        <p:sp>
          <p:nvSpPr>
            <p:cNvPr id="28" name="Tekstvak 27">
              <a:extLst>
                <a:ext uri="{FF2B5EF4-FFF2-40B4-BE49-F238E27FC236}">
                  <a16:creationId xmlns:a16="http://schemas.microsoft.com/office/drawing/2014/main" id="{4C982B3C-E4CB-9483-61C6-1E78039AF6F5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Username</a:t>
              </a: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5208CA57-3B4C-FBF0-6BFB-7A048B0B3279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Monthon</a:t>
              </a:r>
            </a:p>
          </p:txBody>
        </p:sp>
      </p:grpSp>
      <p:grpSp>
        <p:nvGrpSpPr>
          <p:cNvPr id="30" name="Groep 29">
            <a:extLst>
              <a:ext uri="{FF2B5EF4-FFF2-40B4-BE49-F238E27FC236}">
                <a16:creationId xmlns:a16="http://schemas.microsoft.com/office/drawing/2014/main" id="{93DE1703-C82D-7463-CBBB-C3FEF3EA08F1}"/>
              </a:ext>
            </a:extLst>
          </p:cNvPr>
          <p:cNvGrpSpPr/>
          <p:nvPr/>
        </p:nvGrpSpPr>
        <p:grpSpPr>
          <a:xfrm>
            <a:off x="4655999" y="2622601"/>
            <a:ext cx="2880000" cy="584776"/>
            <a:chOff x="4656000" y="4348665"/>
            <a:chExt cx="2880000" cy="584776"/>
          </a:xfrm>
        </p:grpSpPr>
        <p:sp>
          <p:nvSpPr>
            <p:cNvPr id="31" name="Tekstvak 30">
              <a:extLst>
                <a:ext uri="{FF2B5EF4-FFF2-40B4-BE49-F238E27FC236}">
                  <a16:creationId xmlns:a16="http://schemas.microsoft.com/office/drawing/2014/main" id="{35676445-A399-49BC-1F1C-289D18368B6D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E-mail</a:t>
              </a:r>
            </a:p>
          </p:txBody>
        </p: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FF70A5C0-0C69-A100-53AB-A7BAC1336A5F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Monthon.buijs@student.ap.be</a:t>
              </a:r>
            </a:p>
          </p:txBody>
        </p:sp>
      </p:grpSp>
      <p:grpSp>
        <p:nvGrpSpPr>
          <p:cNvPr id="33" name="Groep 32">
            <a:extLst>
              <a:ext uri="{FF2B5EF4-FFF2-40B4-BE49-F238E27FC236}">
                <a16:creationId xmlns:a16="http://schemas.microsoft.com/office/drawing/2014/main" id="{76AE8776-88CC-1BE9-39C9-CAC8CACFD8C7}"/>
              </a:ext>
            </a:extLst>
          </p:cNvPr>
          <p:cNvGrpSpPr/>
          <p:nvPr/>
        </p:nvGrpSpPr>
        <p:grpSpPr>
          <a:xfrm>
            <a:off x="4655999" y="3358236"/>
            <a:ext cx="2880000" cy="584776"/>
            <a:chOff x="4656000" y="4348665"/>
            <a:chExt cx="2880000" cy="584776"/>
          </a:xfrm>
        </p:grpSpPr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8CC64424-7EB1-1DB9-E9A2-B6B751E2E427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nummer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E0263FF6-AEEE-A1D9-CDDA-BC4EABD14BB7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0494/250416</a:t>
              </a:r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3649ACFB-6F7E-BDBD-887E-D2DE293D4625}"/>
              </a:ext>
            </a:extLst>
          </p:cNvPr>
          <p:cNvGrpSpPr/>
          <p:nvPr/>
        </p:nvGrpSpPr>
        <p:grpSpPr>
          <a:xfrm>
            <a:off x="4655999" y="4092799"/>
            <a:ext cx="2880000" cy="584776"/>
            <a:chOff x="4656000" y="4348665"/>
            <a:chExt cx="2880000" cy="584776"/>
          </a:xfrm>
        </p:grpSpPr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35DA1155-3F8A-F66C-4140-4F55AE861EC5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Level</a:t>
              </a: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C12F26FF-06D0-4FC3-6A53-24A947975B44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1</a:t>
              </a:r>
            </a:p>
          </p:txBody>
        </p:sp>
      </p:grpSp>
      <p:grpSp>
        <p:nvGrpSpPr>
          <p:cNvPr id="45" name="Groep 44">
            <a:extLst>
              <a:ext uri="{FF2B5EF4-FFF2-40B4-BE49-F238E27FC236}">
                <a16:creationId xmlns:a16="http://schemas.microsoft.com/office/drawing/2014/main" id="{361FA3E7-FA0C-E7BF-0CBB-0F9ECBFFC753}"/>
              </a:ext>
            </a:extLst>
          </p:cNvPr>
          <p:cNvGrpSpPr/>
          <p:nvPr/>
        </p:nvGrpSpPr>
        <p:grpSpPr>
          <a:xfrm>
            <a:off x="5825999" y="5696028"/>
            <a:ext cx="540000" cy="540000"/>
            <a:chOff x="5692875" y="4082846"/>
            <a:chExt cx="720000" cy="720000"/>
          </a:xfrm>
        </p:grpSpPr>
        <p:pic>
          <p:nvPicPr>
            <p:cNvPr id="46" name="Graphic 45" descr="Terug met effen opvulling">
              <a:hlinkClick r:id="rId3" action="ppaction://hlinksldjump"/>
              <a:extLst>
                <a:ext uri="{FF2B5EF4-FFF2-40B4-BE49-F238E27FC236}">
                  <a16:creationId xmlns:a16="http://schemas.microsoft.com/office/drawing/2014/main" id="{0D7012BB-1B54-8D3B-6358-7D663558D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8875" y="4118846"/>
              <a:ext cx="648000" cy="648000"/>
            </a:xfrm>
            <a:prstGeom prst="rect">
              <a:avLst/>
            </a:prstGeom>
          </p:spPr>
        </p:pic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79C842F0-85DA-A5A2-6E64-675F38075C86}"/>
                </a:ext>
              </a:extLst>
            </p:cNvPr>
            <p:cNvSpPr/>
            <p:nvPr/>
          </p:nvSpPr>
          <p:spPr>
            <a:xfrm>
              <a:off x="5692875" y="4082846"/>
              <a:ext cx="720000" cy="720000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542790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544B8FB1-B73C-8830-561C-F291440DF508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4" name="Rechthoek 3">
              <a:extLst>
                <a:ext uri="{FF2B5EF4-FFF2-40B4-BE49-F238E27FC236}">
                  <a16:creationId xmlns:a16="http://schemas.microsoft.com/office/drawing/2014/main" id="{DA8BA2D1-63FB-020D-FC55-F26B3B99331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050" name="Picture 2" descr="Gatam">
              <a:extLst>
                <a:ext uri="{FF2B5EF4-FFF2-40B4-BE49-F238E27FC236}">
                  <a16:creationId xmlns:a16="http://schemas.microsoft.com/office/drawing/2014/main" id="{E486D115-D0F1-85B7-822F-E7FC48B32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kstvak 6">
            <a:extLst>
              <a:ext uri="{FF2B5EF4-FFF2-40B4-BE49-F238E27FC236}">
                <a16:creationId xmlns:a16="http://schemas.microsoft.com/office/drawing/2014/main" id="{D8861803-2BEF-729F-D7F5-C331AB2C03BF}"/>
              </a:ext>
            </a:extLst>
          </p:cNvPr>
          <p:cNvSpPr txBox="1"/>
          <p:nvPr/>
        </p:nvSpPr>
        <p:spPr>
          <a:xfrm>
            <a:off x="5011917" y="3205583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Lina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1109AC12-EC17-10D0-B4BF-378A70235A34}"/>
              </a:ext>
            </a:extLst>
          </p:cNvPr>
          <p:cNvSpPr txBox="1"/>
          <p:nvPr/>
        </p:nvSpPr>
        <p:spPr>
          <a:xfrm>
            <a:off x="5011917" y="3848327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Lise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AEF1556-E29A-FB3D-BCEB-41A25BF7241F}"/>
              </a:ext>
            </a:extLst>
          </p:cNvPr>
          <p:cNvSpPr txBox="1"/>
          <p:nvPr/>
        </p:nvSpPr>
        <p:spPr>
          <a:xfrm>
            <a:off x="5011917" y="4473406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 err="1">
                <a:solidFill>
                  <a:schemeClr val="bg1"/>
                </a:solidFill>
              </a:rPr>
              <a:t>Nahida</a:t>
            </a:r>
            <a:endParaRPr lang="nl-BE" b="1" dirty="0">
              <a:solidFill>
                <a:schemeClr val="bg1"/>
              </a:solidFill>
            </a:endParaRPr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27C48F06-B9EF-EE45-9295-EF5B8E61515E}"/>
              </a:ext>
            </a:extLst>
          </p:cNvPr>
          <p:cNvGrpSpPr/>
          <p:nvPr/>
        </p:nvGrpSpPr>
        <p:grpSpPr>
          <a:xfrm>
            <a:off x="5823958" y="5781854"/>
            <a:ext cx="540000" cy="540000"/>
            <a:chOff x="5692875" y="4082846"/>
            <a:chExt cx="720000" cy="720000"/>
          </a:xfrm>
        </p:grpSpPr>
        <p:pic>
          <p:nvPicPr>
            <p:cNvPr id="13" name="Graphic 12" descr="Terug met effen opvulling">
              <a:hlinkClick r:id="rId4" action="ppaction://hlinksldjump"/>
              <a:extLst>
                <a:ext uri="{FF2B5EF4-FFF2-40B4-BE49-F238E27FC236}">
                  <a16:creationId xmlns:a16="http://schemas.microsoft.com/office/drawing/2014/main" id="{0752EBC8-FAED-DE1B-F46A-957EE7C80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28875" y="4118846"/>
              <a:ext cx="648000" cy="648000"/>
            </a:xfrm>
            <a:prstGeom prst="rect">
              <a:avLst/>
            </a:prstGeom>
          </p:spPr>
        </p:pic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EA776F8B-661A-A22E-18C1-110E2D28DAE4}"/>
                </a:ext>
              </a:extLst>
            </p:cNvPr>
            <p:cNvSpPr/>
            <p:nvPr/>
          </p:nvSpPr>
          <p:spPr>
            <a:xfrm>
              <a:off x="5692875" y="4082846"/>
              <a:ext cx="720000" cy="720000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58699F68-E16C-C200-333E-0CF70D650298}"/>
              </a:ext>
            </a:extLst>
          </p:cNvPr>
          <p:cNvSpPr txBox="1"/>
          <p:nvPr/>
        </p:nvSpPr>
        <p:spPr>
          <a:xfrm>
            <a:off x="5011917" y="2523712"/>
            <a:ext cx="2160000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accent1">
                    <a:lumMod val="50000"/>
                  </a:schemeClr>
                </a:solidFill>
              </a:rPr>
              <a:t>Zoeken</a:t>
            </a:r>
          </a:p>
        </p:txBody>
      </p:sp>
      <p:sp>
        <p:nvSpPr>
          <p:cNvPr id="2" name="Tekstvak 1">
            <a:hlinkClick r:id="rId7" action="ppaction://hlinksldjump"/>
            <a:extLst>
              <a:ext uri="{FF2B5EF4-FFF2-40B4-BE49-F238E27FC236}">
                <a16:creationId xmlns:a16="http://schemas.microsoft.com/office/drawing/2014/main" id="{3C833DA2-56FD-FDD8-2E88-A26E01F2F17A}"/>
              </a:ext>
            </a:extLst>
          </p:cNvPr>
          <p:cNvSpPr txBox="1"/>
          <p:nvPr/>
        </p:nvSpPr>
        <p:spPr>
          <a:xfrm>
            <a:off x="5011917" y="5099043"/>
            <a:ext cx="216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Monthon</a:t>
            </a:r>
          </a:p>
        </p:txBody>
      </p:sp>
    </p:spTree>
    <p:extLst>
      <p:ext uri="{BB962C8B-B14F-4D97-AF65-F5344CB8AC3E}">
        <p14:creationId xmlns:p14="http://schemas.microsoft.com/office/powerpoint/2010/main" val="19621071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8233DBD9-384B-9FDA-8411-9C39DF311821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" name="Tekstvak 5">
            <a:hlinkClick r:id="rId3" action="ppaction://hlinksldjump"/>
            <a:extLst>
              <a:ext uri="{FF2B5EF4-FFF2-40B4-BE49-F238E27FC236}">
                <a16:creationId xmlns:a16="http://schemas.microsoft.com/office/drawing/2014/main" id="{1A85E695-5530-B2BC-469A-6C3CA9765127}"/>
              </a:ext>
            </a:extLst>
          </p:cNvPr>
          <p:cNvSpPr txBox="1"/>
          <p:nvPr/>
        </p:nvSpPr>
        <p:spPr>
          <a:xfrm>
            <a:off x="4655999" y="1358617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Vraag 1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2B5FAC3-C559-243A-6F4A-C8C229EB2ACA}"/>
              </a:ext>
            </a:extLst>
          </p:cNvPr>
          <p:cNvSpPr txBox="1"/>
          <p:nvPr/>
        </p:nvSpPr>
        <p:spPr>
          <a:xfrm>
            <a:off x="4655999" y="1914668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Vraag 2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CFA2E94-AFA2-7287-CA60-6E79C4ADA92C}"/>
              </a:ext>
            </a:extLst>
          </p:cNvPr>
          <p:cNvSpPr txBox="1"/>
          <p:nvPr/>
        </p:nvSpPr>
        <p:spPr>
          <a:xfrm>
            <a:off x="4700700" y="2465040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Vraag 3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C5DF9F1-1FB2-978D-15C4-F7561D77F8D6}"/>
              </a:ext>
            </a:extLst>
          </p:cNvPr>
          <p:cNvSpPr txBox="1"/>
          <p:nvPr/>
        </p:nvSpPr>
        <p:spPr>
          <a:xfrm>
            <a:off x="4700700" y="3015412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Vraag 4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3C9F50F-9891-DA74-3956-2694836AFF39}"/>
              </a:ext>
            </a:extLst>
          </p:cNvPr>
          <p:cNvSpPr txBox="1"/>
          <p:nvPr/>
        </p:nvSpPr>
        <p:spPr>
          <a:xfrm>
            <a:off x="4700700" y="3565784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Vraag 5</a:t>
            </a:r>
          </a:p>
        </p:txBody>
      </p:sp>
      <p:pic>
        <p:nvPicPr>
          <p:cNvPr id="14" name="Graphic 13" descr="Vernieuwen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267BD1F7-6935-C032-6E0D-BBF68046C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35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8233DBD9-384B-9FDA-8411-9C39DF311821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FAQ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A85E695-5530-B2BC-469A-6C3CA9765127}"/>
              </a:ext>
            </a:extLst>
          </p:cNvPr>
          <p:cNvSpPr txBox="1"/>
          <p:nvPr/>
        </p:nvSpPr>
        <p:spPr>
          <a:xfrm>
            <a:off x="4655999" y="1358617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Vraag 1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2B5FAC3-C559-243A-6F4A-C8C229EB2ACA}"/>
              </a:ext>
            </a:extLst>
          </p:cNvPr>
          <p:cNvSpPr txBox="1"/>
          <p:nvPr/>
        </p:nvSpPr>
        <p:spPr>
          <a:xfrm>
            <a:off x="4655999" y="1914668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Question 2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CFA2E94-AFA2-7287-CA60-6E79C4ADA92C}"/>
              </a:ext>
            </a:extLst>
          </p:cNvPr>
          <p:cNvSpPr txBox="1"/>
          <p:nvPr/>
        </p:nvSpPr>
        <p:spPr>
          <a:xfrm>
            <a:off x="4655999" y="2470719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Question 3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5C5DF9F1-1FB2-978D-15C4-F7561D77F8D6}"/>
              </a:ext>
            </a:extLst>
          </p:cNvPr>
          <p:cNvSpPr txBox="1"/>
          <p:nvPr/>
        </p:nvSpPr>
        <p:spPr>
          <a:xfrm>
            <a:off x="4655999" y="3026770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Question 4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3C9F50F-9891-DA74-3956-2694836AFF39}"/>
              </a:ext>
            </a:extLst>
          </p:cNvPr>
          <p:cNvSpPr txBox="1"/>
          <p:nvPr/>
        </p:nvSpPr>
        <p:spPr>
          <a:xfrm>
            <a:off x="4655999" y="3582821"/>
            <a:ext cx="2880000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Question 5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E5A701D-496E-B8FE-BBF4-C4C200DD2220}"/>
              </a:ext>
            </a:extLst>
          </p:cNvPr>
          <p:cNvSpPr txBox="1"/>
          <p:nvPr/>
        </p:nvSpPr>
        <p:spPr>
          <a:xfrm>
            <a:off x="4655999" y="1727949"/>
            <a:ext cx="2880001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r>
              <a:rPr lang="nl-BE" dirty="0"/>
              <a:t>Dit is het antwoord op vraag 1</a:t>
            </a:r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  <a:p>
            <a:pPr algn="ctr"/>
            <a:endParaRPr lang="nl-BE" dirty="0"/>
          </a:p>
        </p:txBody>
      </p:sp>
      <p:pic>
        <p:nvPicPr>
          <p:cNvPr id="15" name="Graphic 14" descr="Vernieuwen met effen opvulling">
            <a:hlinkClick r:id="rId3" action="ppaction://hlinksldjump"/>
            <a:extLst>
              <a:ext uri="{FF2B5EF4-FFF2-40B4-BE49-F238E27FC236}">
                <a16:creationId xmlns:a16="http://schemas.microsoft.com/office/drawing/2014/main" id="{ACE59916-2221-9820-90CD-F9FA98254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488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2FC9515E-6A70-F1A5-8732-1AC6AD3BE813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Profiel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93DE1703-C82D-7463-CBBB-C3FEF3EA08F1}"/>
              </a:ext>
            </a:extLst>
          </p:cNvPr>
          <p:cNvGrpSpPr/>
          <p:nvPr/>
        </p:nvGrpSpPr>
        <p:grpSpPr>
          <a:xfrm>
            <a:off x="4640534" y="1623277"/>
            <a:ext cx="2880000" cy="584776"/>
            <a:chOff x="4656000" y="4348665"/>
            <a:chExt cx="2880000" cy="584776"/>
          </a:xfrm>
        </p:grpSpPr>
        <p:sp>
          <p:nvSpPr>
            <p:cNvPr id="31" name="Tekstvak 30">
              <a:extLst>
                <a:ext uri="{FF2B5EF4-FFF2-40B4-BE49-F238E27FC236}">
                  <a16:creationId xmlns:a16="http://schemas.microsoft.com/office/drawing/2014/main" id="{35676445-A399-49BC-1F1C-289D18368B6D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E-mail</a:t>
              </a:r>
            </a:p>
          </p:txBody>
        </p:sp>
        <p:sp>
          <p:nvSpPr>
            <p:cNvPr id="32" name="Tekstvak 31">
              <a:extLst>
                <a:ext uri="{FF2B5EF4-FFF2-40B4-BE49-F238E27FC236}">
                  <a16:creationId xmlns:a16="http://schemas.microsoft.com/office/drawing/2014/main" id="{FF70A5C0-0C69-A100-53AB-A7BAC1336A5F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Hilde.vanhimbeeck@ap.be</a:t>
              </a:r>
            </a:p>
          </p:txBody>
        </p:sp>
      </p:grpSp>
      <p:grpSp>
        <p:nvGrpSpPr>
          <p:cNvPr id="33" name="Groep 32">
            <a:extLst>
              <a:ext uri="{FF2B5EF4-FFF2-40B4-BE49-F238E27FC236}">
                <a16:creationId xmlns:a16="http://schemas.microsoft.com/office/drawing/2014/main" id="{76AE8776-88CC-1BE9-39C9-CAC8CACFD8C7}"/>
              </a:ext>
            </a:extLst>
          </p:cNvPr>
          <p:cNvGrpSpPr/>
          <p:nvPr/>
        </p:nvGrpSpPr>
        <p:grpSpPr>
          <a:xfrm>
            <a:off x="4640534" y="2537677"/>
            <a:ext cx="2880000" cy="584776"/>
            <a:chOff x="4656000" y="4348665"/>
            <a:chExt cx="2880000" cy="584776"/>
          </a:xfrm>
        </p:grpSpPr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8CC64424-7EB1-1DB9-E9A2-B6B751E2E427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Leidinggevende</a:t>
              </a:r>
            </a:p>
          </p:txBody>
        </p:sp>
        <p:sp>
          <p:nvSpPr>
            <p:cNvPr id="35" name="Tekstvak 34">
              <a:extLst>
                <a:ext uri="{FF2B5EF4-FFF2-40B4-BE49-F238E27FC236}">
                  <a16:creationId xmlns:a16="http://schemas.microsoft.com/office/drawing/2014/main" id="{E0263FF6-AEEE-A1D9-CDDA-BC4EABD14BB7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Anke </a:t>
              </a:r>
              <a:r>
                <a:rPr lang="nl-BE" sz="1400" dirty="0" err="1"/>
                <a:t>Demaeyer</a:t>
              </a:r>
              <a:endParaRPr lang="nl-BE" sz="1400" dirty="0"/>
            </a:p>
          </p:txBody>
        </p:sp>
      </p:grpSp>
      <p:grpSp>
        <p:nvGrpSpPr>
          <p:cNvPr id="36" name="Groep 35">
            <a:extLst>
              <a:ext uri="{FF2B5EF4-FFF2-40B4-BE49-F238E27FC236}">
                <a16:creationId xmlns:a16="http://schemas.microsoft.com/office/drawing/2014/main" id="{3649ACFB-6F7E-BDBD-887E-D2DE293D4625}"/>
              </a:ext>
            </a:extLst>
          </p:cNvPr>
          <p:cNvGrpSpPr/>
          <p:nvPr/>
        </p:nvGrpSpPr>
        <p:grpSpPr>
          <a:xfrm>
            <a:off x="4655999" y="3492850"/>
            <a:ext cx="2880000" cy="584776"/>
            <a:chOff x="4656000" y="4348665"/>
            <a:chExt cx="2880000" cy="584776"/>
          </a:xfrm>
        </p:grpSpPr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35DA1155-3F8A-F66C-4140-4F55AE861EC5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Gsm leidinggevende</a:t>
              </a:r>
            </a:p>
          </p:txBody>
        </p:sp>
        <p:sp>
          <p:nvSpPr>
            <p:cNvPr id="38" name="Tekstvak 37">
              <a:extLst>
                <a:ext uri="{FF2B5EF4-FFF2-40B4-BE49-F238E27FC236}">
                  <a16:creationId xmlns:a16="http://schemas.microsoft.com/office/drawing/2014/main" id="{C12F26FF-06D0-4FC3-6A53-24A947975B44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0499/999999</a:t>
              </a:r>
            </a:p>
          </p:txBody>
        </p:sp>
      </p:grpSp>
      <p:grpSp>
        <p:nvGrpSpPr>
          <p:cNvPr id="39" name="Groep 38">
            <a:extLst>
              <a:ext uri="{FF2B5EF4-FFF2-40B4-BE49-F238E27FC236}">
                <a16:creationId xmlns:a16="http://schemas.microsoft.com/office/drawing/2014/main" id="{ADD15D3D-431D-CF2C-A5BF-FD11C7147730}"/>
              </a:ext>
            </a:extLst>
          </p:cNvPr>
          <p:cNvGrpSpPr/>
          <p:nvPr/>
        </p:nvGrpSpPr>
        <p:grpSpPr>
          <a:xfrm>
            <a:off x="4655999" y="4397118"/>
            <a:ext cx="2880000" cy="584776"/>
            <a:chOff x="4656000" y="4348665"/>
            <a:chExt cx="2880000" cy="584776"/>
          </a:xfrm>
        </p:grpSpPr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3BA85734-323C-6D38-DC00-8F345F7CF1B9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2769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200" b="1" dirty="0">
                  <a:solidFill>
                    <a:schemeClr val="bg1"/>
                  </a:solidFill>
                </a:rPr>
                <a:t>E-mail coach</a:t>
              </a:r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6BC1F711-9175-DF5E-9238-DB652A99EAA6}"/>
                </a:ext>
              </a:extLst>
            </p:cNvPr>
            <p:cNvSpPr txBox="1"/>
            <p:nvPr/>
          </p:nvSpPr>
          <p:spPr>
            <a:xfrm>
              <a:off x="4656000" y="4625664"/>
              <a:ext cx="2880000" cy="30777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400" dirty="0"/>
                <a:t>Anke.demaeyer@gatam.org</a:t>
              </a:r>
            </a:p>
          </p:txBody>
        </p:sp>
      </p:grpSp>
      <p:pic>
        <p:nvPicPr>
          <p:cNvPr id="9" name="Graphic 8" descr="Vernieuwen met effen opvulling">
            <a:hlinkClick r:id="rId3" action="ppaction://hlinksldjump"/>
            <a:extLst>
              <a:ext uri="{FF2B5EF4-FFF2-40B4-BE49-F238E27FC236}">
                <a16:creationId xmlns:a16="http://schemas.microsoft.com/office/drawing/2014/main" id="{77B2B250-3551-2EC4-59BC-13BA4FBB9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08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896296DB-E35F-C482-F604-A2987B362C40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Meldingen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4841474C-154A-C899-2E8D-390BA7F2194D}"/>
              </a:ext>
            </a:extLst>
          </p:cNvPr>
          <p:cNvGrpSpPr/>
          <p:nvPr/>
        </p:nvGrpSpPr>
        <p:grpSpPr>
          <a:xfrm>
            <a:off x="4655999" y="1161988"/>
            <a:ext cx="2880000" cy="3711968"/>
            <a:chOff x="4656000" y="4348665"/>
            <a:chExt cx="2880000" cy="699759"/>
          </a:xfrm>
        </p:grpSpPr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C584EA55-0A3B-F0CC-EA4C-219E22770C54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789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nl-BE" sz="1200" b="1" dirty="0">
                <a:solidFill>
                  <a:schemeClr val="bg1"/>
                </a:solidFill>
              </a:endParaRPr>
            </a:p>
            <a:p>
              <a:pPr algn="ctr"/>
              <a:endParaRPr lang="nl-B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BBDB3682-8846-E358-A3B1-A4EF998CB0C0}"/>
                </a:ext>
              </a:extLst>
            </p:cNvPr>
            <p:cNvSpPr txBox="1"/>
            <p:nvPr/>
          </p:nvSpPr>
          <p:spPr>
            <a:xfrm>
              <a:off x="4656000" y="4427607"/>
              <a:ext cx="2880000" cy="62081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  <a:p>
              <a:pPr algn="ctr"/>
              <a:r>
                <a:rPr lang="nl-BE" dirty="0"/>
                <a:t>Morgen</a:t>
              </a:r>
            </a:p>
            <a:p>
              <a:pPr algn="ctr"/>
              <a:r>
                <a:rPr lang="nl-BE" dirty="0"/>
                <a:t>5:00 – 6:00</a:t>
              </a:r>
            </a:p>
            <a:p>
              <a:pPr algn="ctr"/>
              <a:r>
                <a:rPr lang="nl-BE" dirty="0"/>
                <a:t>11 maart 2024</a:t>
              </a:r>
            </a:p>
            <a:p>
              <a:pPr algn="ctr"/>
              <a:endParaRPr lang="nl-BE" dirty="0"/>
            </a:p>
            <a:p>
              <a:pPr algn="ctr"/>
              <a:r>
                <a:rPr lang="nl-BE" dirty="0"/>
                <a:t>Kennismakingsgesprek</a:t>
              </a:r>
            </a:p>
            <a:p>
              <a:pPr algn="ctr"/>
              <a:r>
                <a:rPr lang="nl-BE" dirty="0"/>
                <a:t>Monthon</a:t>
              </a:r>
            </a:p>
            <a:p>
              <a:pPr algn="ctr"/>
              <a:endParaRPr lang="nl-BE" dirty="0"/>
            </a:p>
            <a:p>
              <a:pPr algn="ctr"/>
              <a:r>
                <a:rPr lang="nl-BE" dirty="0"/>
                <a:t>Stoopstraat 1</a:t>
              </a:r>
            </a:p>
            <a:p>
              <a:pPr algn="ctr"/>
              <a:r>
                <a:rPr lang="nl-BE" dirty="0"/>
                <a:t>2000 Antwerpen</a:t>
              </a:r>
            </a:p>
            <a:p>
              <a:pPr algn="ctr"/>
              <a:endParaRPr lang="nl-BE" dirty="0"/>
            </a:p>
            <a:p>
              <a:pPr algn="ctr"/>
              <a:endParaRPr lang="nl-BE" sz="1400" dirty="0"/>
            </a:p>
          </p:txBody>
        </p:sp>
      </p:grpSp>
      <p:pic>
        <p:nvPicPr>
          <p:cNvPr id="7" name="Graphic 6" descr="Bel met effen opvulling">
            <a:extLst>
              <a:ext uri="{FF2B5EF4-FFF2-40B4-BE49-F238E27FC236}">
                <a16:creationId xmlns:a16="http://schemas.microsoft.com/office/drawing/2014/main" id="{CA695069-3A32-53E7-8D8A-3F849B9BE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5999" y="1217476"/>
            <a:ext cx="360000" cy="360000"/>
          </a:xfrm>
          <a:prstGeom prst="rect">
            <a:avLst/>
          </a:prstGeom>
        </p:spPr>
      </p:pic>
      <p:grpSp>
        <p:nvGrpSpPr>
          <p:cNvPr id="6" name="Groep 5">
            <a:extLst>
              <a:ext uri="{FF2B5EF4-FFF2-40B4-BE49-F238E27FC236}">
                <a16:creationId xmlns:a16="http://schemas.microsoft.com/office/drawing/2014/main" id="{27C91510-0A0B-1DC6-6B02-EF714BB661AB}"/>
              </a:ext>
            </a:extLst>
          </p:cNvPr>
          <p:cNvGrpSpPr/>
          <p:nvPr/>
        </p:nvGrpSpPr>
        <p:grpSpPr>
          <a:xfrm rot="10800000">
            <a:off x="5825999" y="5640524"/>
            <a:ext cx="540000" cy="540000"/>
            <a:chOff x="5692875" y="4082846"/>
            <a:chExt cx="720000" cy="720000"/>
          </a:xfrm>
        </p:grpSpPr>
        <p:pic>
          <p:nvPicPr>
            <p:cNvPr id="8" name="Graphic 7" descr="Terug met effen opvulling">
              <a:hlinkClick r:id="rId5" action="ppaction://hlinksldjump"/>
              <a:extLst>
                <a:ext uri="{FF2B5EF4-FFF2-40B4-BE49-F238E27FC236}">
                  <a16:creationId xmlns:a16="http://schemas.microsoft.com/office/drawing/2014/main" id="{1FA04CCF-55A5-1F81-7D0E-7F93F8077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28875" y="4118846"/>
              <a:ext cx="648000" cy="648000"/>
            </a:xfrm>
            <a:prstGeom prst="rect">
              <a:avLst/>
            </a:prstGeom>
          </p:spPr>
        </p:pic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2F5C9E7B-0E1E-2863-C3C3-B2C52F1F185C}"/>
                </a:ext>
              </a:extLst>
            </p:cNvPr>
            <p:cNvSpPr/>
            <p:nvPr/>
          </p:nvSpPr>
          <p:spPr>
            <a:xfrm>
              <a:off x="5692875" y="4082846"/>
              <a:ext cx="720000" cy="720000"/>
            </a:xfrm>
            <a:prstGeom prst="rect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6441720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kstvak 4">
            <a:extLst>
              <a:ext uri="{FF2B5EF4-FFF2-40B4-BE49-F238E27FC236}">
                <a16:creationId xmlns:a16="http://schemas.microsoft.com/office/drawing/2014/main" id="{896296DB-E35F-C482-F604-A2987B362C40}"/>
              </a:ext>
            </a:extLst>
          </p:cNvPr>
          <p:cNvSpPr txBox="1"/>
          <p:nvPr/>
        </p:nvSpPr>
        <p:spPr>
          <a:xfrm>
            <a:off x="499621" y="405353"/>
            <a:ext cx="3054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>
                <a:solidFill>
                  <a:schemeClr val="accent1">
                    <a:lumMod val="50000"/>
                  </a:schemeClr>
                </a:solidFill>
              </a:rPr>
              <a:t>Meldingen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4841474C-154A-C899-2E8D-390BA7F2194D}"/>
              </a:ext>
            </a:extLst>
          </p:cNvPr>
          <p:cNvGrpSpPr/>
          <p:nvPr/>
        </p:nvGrpSpPr>
        <p:grpSpPr>
          <a:xfrm>
            <a:off x="4655999" y="1161988"/>
            <a:ext cx="2880000" cy="3416318"/>
            <a:chOff x="4656000" y="4348665"/>
            <a:chExt cx="2880000" cy="584170"/>
          </a:xfrm>
        </p:grpSpPr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C584EA55-0A3B-F0CC-EA4C-219E22770C54}"/>
                </a:ext>
              </a:extLst>
            </p:cNvPr>
            <p:cNvSpPr txBox="1"/>
            <p:nvPr/>
          </p:nvSpPr>
          <p:spPr>
            <a:xfrm>
              <a:off x="4656000" y="4348665"/>
              <a:ext cx="2880000" cy="7894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nl-BE" sz="1200" b="1" dirty="0">
                <a:solidFill>
                  <a:schemeClr val="bg1"/>
                </a:solidFill>
              </a:endParaRPr>
            </a:p>
            <a:p>
              <a:pPr algn="ctr"/>
              <a:endParaRPr lang="nl-BE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BBDB3682-8846-E358-A3B1-A4EF998CB0C0}"/>
                </a:ext>
              </a:extLst>
            </p:cNvPr>
            <p:cNvSpPr txBox="1"/>
            <p:nvPr/>
          </p:nvSpPr>
          <p:spPr>
            <a:xfrm>
              <a:off x="4656000" y="4427607"/>
              <a:ext cx="2880000" cy="505228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nl-BE" sz="1400" dirty="0"/>
            </a:p>
            <a:p>
              <a:pPr algn="ctr"/>
              <a:r>
                <a:rPr lang="nl-BE" dirty="0"/>
                <a:t>Morgen</a:t>
              </a:r>
            </a:p>
            <a:p>
              <a:pPr algn="ctr"/>
              <a:r>
                <a:rPr lang="nl-BE" dirty="0"/>
                <a:t>16:00 – 17:00</a:t>
              </a:r>
            </a:p>
            <a:p>
              <a:pPr algn="ctr"/>
              <a:r>
                <a:rPr lang="nl-BE" dirty="0"/>
                <a:t>11 maart 2024</a:t>
              </a:r>
            </a:p>
            <a:p>
              <a:pPr algn="ctr"/>
              <a:endParaRPr lang="nl-BE" sz="1400" dirty="0"/>
            </a:p>
            <a:p>
              <a:pPr algn="ctr"/>
              <a:r>
                <a:rPr lang="nl-BE" dirty="0"/>
                <a:t>Evaluatie</a:t>
              </a:r>
            </a:p>
            <a:p>
              <a:pPr algn="ctr"/>
              <a:r>
                <a:rPr lang="nl-BE" dirty="0" err="1"/>
                <a:t>Nahida</a:t>
              </a:r>
              <a:endParaRPr lang="nl-BE" dirty="0"/>
            </a:p>
            <a:p>
              <a:pPr algn="ctr"/>
              <a:endParaRPr lang="nl-BE" dirty="0"/>
            </a:p>
            <a:p>
              <a:pPr algn="ctr"/>
              <a:r>
                <a:rPr lang="nl-BE" dirty="0"/>
                <a:t>Stoopstraat 1</a:t>
              </a:r>
            </a:p>
            <a:p>
              <a:pPr algn="ctr"/>
              <a:r>
                <a:rPr lang="nl-BE" dirty="0"/>
                <a:t>2000 Antwerpen</a:t>
              </a:r>
            </a:p>
            <a:p>
              <a:pPr algn="ctr"/>
              <a:endParaRPr lang="nl-BE" sz="1400" dirty="0"/>
            </a:p>
          </p:txBody>
        </p:sp>
      </p:grpSp>
      <p:pic>
        <p:nvPicPr>
          <p:cNvPr id="7" name="Graphic 6" descr="Bel met effen opvulling">
            <a:extLst>
              <a:ext uri="{FF2B5EF4-FFF2-40B4-BE49-F238E27FC236}">
                <a16:creationId xmlns:a16="http://schemas.microsoft.com/office/drawing/2014/main" id="{CA695069-3A32-53E7-8D8A-3F849B9BE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5999" y="1217476"/>
            <a:ext cx="360000" cy="360000"/>
          </a:xfrm>
          <a:prstGeom prst="rect">
            <a:avLst/>
          </a:prstGeom>
        </p:spPr>
      </p:pic>
      <p:pic>
        <p:nvPicPr>
          <p:cNvPr id="6" name="Graphic 5" descr="Vernieuwen met effen opvulling">
            <a:hlinkClick r:id="rId5" action="ppaction://hlinksldjump"/>
            <a:extLst>
              <a:ext uri="{FF2B5EF4-FFF2-40B4-BE49-F238E27FC236}">
                <a16:creationId xmlns:a16="http://schemas.microsoft.com/office/drawing/2014/main" id="{7A26675B-DBBF-7984-376B-E022E90726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21642" y="59370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F7CB6-4946-57F9-5608-91D2728FB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0D766F32-64B1-FC2E-0635-0D2C789C34B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E91913FC-AF6B-59A1-0E3A-6435A494558F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6" name="Picture 2" descr="Gatam">
              <a:extLst>
                <a:ext uri="{FF2B5EF4-FFF2-40B4-BE49-F238E27FC236}">
                  <a16:creationId xmlns:a16="http://schemas.microsoft.com/office/drawing/2014/main" id="{CB477CF3-3CAA-18D0-5180-A2EF51885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2F3EC480-D5CD-364B-76EE-BD71D4C3E17D}"/>
              </a:ext>
            </a:extLst>
          </p:cNvPr>
          <p:cNvGrpSpPr/>
          <p:nvPr/>
        </p:nvGrpSpPr>
        <p:grpSpPr>
          <a:xfrm>
            <a:off x="4650147" y="2732860"/>
            <a:ext cx="2880000" cy="696140"/>
            <a:chOff x="4655999" y="1791750"/>
            <a:chExt cx="2880000" cy="696140"/>
          </a:xfrm>
        </p:grpSpPr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B4E0D97A-CC76-76B7-14D1-6CB13E6D5105}"/>
                </a:ext>
              </a:extLst>
            </p:cNvPr>
            <p:cNvSpPr txBox="1"/>
            <p:nvPr/>
          </p:nvSpPr>
          <p:spPr>
            <a:xfrm>
              <a:off x="4655999" y="1791750"/>
              <a:ext cx="2880000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>
                  <a:solidFill>
                    <a:schemeClr val="bg1"/>
                  </a:solidFill>
                </a:rPr>
                <a:t>E-mail</a:t>
              </a: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2F8DE1BA-0483-0979-4FDA-AB4E19CD9E80}"/>
                </a:ext>
              </a:extLst>
            </p:cNvPr>
            <p:cNvSpPr txBox="1"/>
            <p:nvPr/>
          </p:nvSpPr>
          <p:spPr>
            <a:xfrm>
              <a:off x="4655999" y="2149336"/>
              <a:ext cx="2880000" cy="338554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600" dirty="0"/>
                <a:t>Hilde.vanhimbeeck@ap.be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F64BA7C-5FEA-8271-2DD2-EFE76824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147" y="4784400"/>
            <a:ext cx="3600000" cy="20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02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6A27B-20BA-A49E-D69B-9F700E370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ABEFE54E-0721-0853-0CB3-4A8A4D5F358A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16F0A696-F43D-2614-6323-933427B0D4D6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6" name="Picture 2" descr="Gatam">
              <a:extLst>
                <a:ext uri="{FF2B5EF4-FFF2-40B4-BE49-F238E27FC236}">
                  <a16:creationId xmlns:a16="http://schemas.microsoft.com/office/drawing/2014/main" id="{772225DD-D3D0-A093-08C1-F583EF033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2EA9E8E4-AA87-21D8-B02C-DD7E7DE18CD2}"/>
              </a:ext>
            </a:extLst>
          </p:cNvPr>
          <p:cNvGrpSpPr/>
          <p:nvPr/>
        </p:nvGrpSpPr>
        <p:grpSpPr>
          <a:xfrm>
            <a:off x="4655999" y="2732860"/>
            <a:ext cx="2880000" cy="696140"/>
            <a:chOff x="4655999" y="1791750"/>
            <a:chExt cx="2880000" cy="696140"/>
          </a:xfrm>
        </p:grpSpPr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9CDAFE00-2401-244F-8C77-A0716D4F860B}"/>
                </a:ext>
              </a:extLst>
            </p:cNvPr>
            <p:cNvSpPr txBox="1"/>
            <p:nvPr/>
          </p:nvSpPr>
          <p:spPr>
            <a:xfrm>
              <a:off x="4655999" y="1791750"/>
              <a:ext cx="2880000" cy="36933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nl-BE" b="1" dirty="0">
                  <a:solidFill>
                    <a:schemeClr val="bg1"/>
                  </a:solidFill>
                </a:rPr>
                <a:t>E-mail</a:t>
              </a: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38181266-F86F-0CCF-1B24-B9A732A030D3}"/>
                </a:ext>
              </a:extLst>
            </p:cNvPr>
            <p:cNvSpPr txBox="1"/>
            <p:nvPr/>
          </p:nvSpPr>
          <p:spPr>
            <a:xfrm>
              <a:off x="4655999" y="2149336"/>
              <a:ext cx="2880000" cy="338554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sz="1600" dirty="0"/>
                <a:t>Hilde.vanhimbeeck@ap.be</a:t>
              </a:r>
            </a:p>
          </p:txBody>
        </p:sp>
      </p:grpSp>
      <p:pic>
        <p:nvPicPr>
          <p:cNvPr id="9" name="Graphic 8" descr="Vinkje met effen opvulling">
            <a:hlinkClick r:id="rId4" action="ppaction://hlinksldjump"/>
            <a:extLst>
              <a:ext uri="{FF2B5EF4-FFF2-40B4-BE49-F238E27FC236}">
                <a16:creationId xmlns:a16="http://schemas.microsoft.com/office/drawing/2014/main" id="{51F7B261-3FCD-DE7D-895A-2034A293E1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5294" y="509596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33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C4091F09-78D2-F7FC-1CCF-5D915BC6DE09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E3E80E79-4DC5-25F3-9F7A-195FBA722774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57CF9F55-0BB4-B1AC-CB7E-4FE2E7447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kstvak 7">
            <a:extLst>
              <a:ext uri="{FF2B5EF4-FFF2-40B4-BE49-F238E27FC236}">
                <a16:creationId xmlns:a16="http://schemas.microsoft.com/office/drawing/2014/main" id="{3F901EDA-44FA-EAA1-3041-32F1487E8229}"/>
              </a:ext>
            </a:extLst>
          </p:cNvPr>
          <p:cNvSpPr txBox="1"/>
          <p:nvPr/>
        </p:nvSpPr>
        <p:spPr>
          <a:xfrm>
            <a:off x="4655998" y="2299589"/>
            <a:ext cx="2880000" cy="64633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b="1" dirty="0">
                <a:solidFill>
                  <a:schemeClr val="bg1"/>
                </a:solidFill>
              </a:rPr>
              <a:t>Klik op de link in uw mail om uw account te verifiëren</a:t>
            </a:r>
          </a:p>
        </p:txBody>
      </p:sp>
      <p:sp>
        <p:nvSpPr>
          <p:cNvPr id="9" name="Tekstvak 8">
            <a:hlinkClick r:id="rId4" action="ppaction://hlinksldjump"/>
            <a:extLst>
              <a:ext uri="{FF2B5EF4-FFF2-40B4-BE49-F238E27FC236}">
                <a16:creationId xmlns:a16="http://schemas.microsoft.com/office/drawing/2014/main" id="{911331EF-0569-41C7-B37F-E61C67F63A94}"/>
              </a:ext>
            </a:extLst>
          </p:cNvPr>
          <p:cNvSpPr txBox="1"/>
          <p:nvPr/>
        </p:nvSpPr>
        <p:spPr>
          <a:xfrm>
            <a:off x="5374540" y="3573527"/>
            <a:ext cx="14429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1600" b="1" dirty="0">
                <a:solidFill>
                  <a:schemeClr val="bg1"/>
                </a:solidFill>
              </a:rPr>
              <a:t>Ga naar menu</a:t>
            </a:r>
            <a:endParaRPr lang="nl-BE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3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A932A70C-4440-C8AB-7D86-EEF5464C8E57}"/>
              </a:ext>
            </a:extLst>
          </p:cNvPr>
          <p:cNvGrpSpPr/>
          <p:nvPr/>
        </p:nvGrpSpPr>
        <p:grpSpPr>
          <a:xfrm>
            <a:off x="4296000" y="0"/>
            <a:ext cx="3600000" cy="6861600"/>
            <a:chOff x="4296000" y="0"/>
            <a:chExt cx="3600000" cy="6861600"/>
          </a:xfrm>
        </p:grpSpPr>
        <p:sp>
          <p:nvSpPr>
            <p:cNvPr id="3" name="Rechthoek 2">
              <a:extLst>
                <a:ext uri="{FF2B5EF4-FFF2-40B4-BE49-F238E27FC236}">
                  <a16:creationId xmlns:a16="http://schemas.microsoft.com/office/drawing/2014/main" id="{7C1CC12D-EF3A-86FC-41D5-5335BE4AE611}"/>
                </a:ext>
              </a:extLst>
            </p:cNvPr>
            <p:cNvSpPr/>
            <p:nvPr/>
          </p:nvSpPr>
          <p:spPr>
            <a:xfrm>
              <a:off x="4296000" y="0"/>
              <a:ext cx="3600000" cy="6861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" name="Picture 2" descr="Gatam">
              <a:extLst>
                <a:ext uri="{FF2B5EF4-FFF2-40B4-BE49-F238E27FC236}">
                  <a16:creationId xmlns:a16="http://schemas.microsoft.com/office/drawing/2014/main" id="{28CACE45-335F-21EC-0C9B-489E9AC8E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0740" y="97393"/>
              <a:ext cx="2510518" cy="85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Actieknop: Leeg 4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2AABD5F7-C266-92E0-384B-A8FD2CA00003}"/>
              </a:ext>
            </a:extLst>
          </p:cNvPr>
          <p:cNvSpPr/>
          <p:nvPr/>
        </p:nvSpPr>
        <p:spPr>
          <a:xfrm>
            <a:off x="4388794" y="1816676"/>
            <a:ext cx="1080000" cy="1080000"/>
          </a:xfrm>
          <a:prstGeom prst="actionButtonBlank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Actieknop: Leeg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71701A1-68CD-A352-2219-33A6FFD99011}"/>
              </a:ext>
            </a:extLst>
          </p:cNvPr>
          <p:cNvSpPr/>
          <p:nvPr/>
        </p:nvSpPr>
        <p:spPr>
          <a:xfrm>
            <a:off x="5583473" y="2980442"/>
            <a:ext cx="1080000" cy="1080000"/>
          </a:xfrm>
          <a:prstGeom prst="actionButtonBlank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20" name="Graphic 19" descr="Agenda met effen opvulling">
            <a:extLst>
              <a:ext uri="{FF2B5EF4-FFF2-40B4-BE49-F238E27FC236}">
                <a16:creationId xmlns:a16="http://schemas.microsoft.com/office/drawing/2014/main" id="{A9754523-C7F3-1E1C-9DBF-AAC7F7471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8794" y="1789074"/>
            <a:ext cx="1080000" cy="1080000"/>
          </a:xfrm>
          <a:prstGeom prst="rect">
            <a:avLst/>
          </a:prstGeom>
        </p:spPr>
      </p:pic>
      <p:sp>
        <p:nvSpPr>
          <p:cNvPr id="6" name="Actieknop: Leeg 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0F8A80D2-A621-DBE7-51F8-7524BA7C86B3}"/>
              </a:ext>
            </a:extLst>
          </p:cNvPr>
          <p:cNvSpPr/>
          <p:nvPr/>
        </p:nvSpPr>
        <p:spPr>
          <a:xfrm>
            <a:off x="5561588" y="1816676"/>
            <a:ext cx="1080000" cy="1080000"/>
          </a:xfrm>
          <a:prstGeom prst="actionButtonBlank">
            <a:avLst/>
          </a:prstGeom>
          <a:noFill/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6D43099C-A14D-D4BA-0907-C6E07100828A}"/>
              </a:ext>
            </a:extLst>
          </p:cNvPr>
          <p:cNvGrpSpPr/>
          <p:nvPr/>
        </p:nvGrpSpPr>
        <p:grpSpPr>
          <a:xfrm>
            <a:off x="6730282" y="1816676"/>
            <a:ext cx="1080000" cy="1080000"/>
            <a:chOff x="6713561" y="1800520"/>
            <a:chExt cx="1080000" cy="1080000"/>
          </a:xfrm>
        </p:grpSpPr>
        <p:sp>
          <p:nvSpPr>
            <p:cNvPr id="7" name="Actieknop: Leeg 6">
              <a:hlinkClick r:id="rId8" action="ppaction://hlinksldjump" highlightClick="1"/>
              <a:extLst>
                <a:ext uri="{FF2B5EF4-FFF2-40B4-BE49-F238E27FC236}">
                  <a16:creationId xmlns:a16="http://schemas.microsoft.com/office/drawing/2014/main" id="{3160D239-BD4A-7DC8-87AE-1ECF0BB81F0B}"/>
                </a:ext>
              </a:extLst>
            </p:cNvPr>
            <p:cNvSpPr/>
            <p:nvPr/>
          </p:nvSpPr>
          <p:spPr>
            <a:xfrm>
              <a:off x="6713561" y="1800520"/>
              <a:ext cx="1080000" cy="1080000"/>
            </a:xfrm>
            <a:prstGeom prst="actionButtonBlank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26" name="Graphic 25" descr="Lijndiagram met effen opvulling">
              <a:extLst>
                <a:ext uri="{FF2B5EF4-FFF2-40B4-BE49-F238E27FC236}">
                  <a16:creationId xmlns:a16="http://schemas.microsoft.com/office/drawing/2014/main" id="{FB6B5C0C-BB46-967D-29B8-9BC8865F8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65335" y="1852845"/>
              <a:ext cx="978107" cy="978107"/>
            </a:xfrm>
            <a:prstGeom prst="rect">
              <a:avLst/>
            </a:prstGeom>
          </p:spPr>
        </p:pic>
      </p:grpSp>
      <p:grpSp>
        <p:nvGrpSpPr>
          <p:cNvPr id="31" name="Groep 30">
            <a:extLst>
              <a:ext uri="{FF2B5EF4-FFF2-40B4-BE49-F238E27FC236}">
                <a16:creationId xmlns:a16="http://schemas.microsoft.com/office/drawing/2014/main" id="{E7966199-BEDD-EDF2-E504-D8916C3FD599}"/>
              </a:ext>
            </a:extLst>
          </p:cNvPr>
          <p:cNvGrpSpPr/>
          <p:nvPr/>
        </p:nvGrpSpPr>
        <p:grpSpPr>
          <a:xfrm>
            <a:off x="4388794" y="2968996"/>
            <a:ext cx="1105866" cy="1091446"/>
            <a:chOff x="4399391" y="2968996"/>
            <a:chExt cx="1105866" cy="1091446"/>
          </a:xfrm>
        </p:grpSpPr>
        <p:sp>
          <p:nvSpPr>
            <p:cNvPr id="8" name="Actieknop: Leeg 7">
              <a:hlinkClick r:id="rId11" action="ppaction://hlinksldjump" highlightClick="1"/>
              <a:extLst>
                <a:ext uri="{FF2B5EF4-FFF2-40B4-BE49-F238E27FC236}">
                  <a16:creationId xmlns:a16="http://schemas.microsoft.com/office/drawing/2014/main" id="{434AA9CD-223D-B7AD-CAC8-77F920844D29}"/>
                </a:ext>
              </a:extLst>
            </p:cNvPr>
            <p:cNvSpPr/>
            <p:nvPr/>
          </p:nvSpPr>
          <p:spPr>
            <a:xfrm>
              <a:off x="4399391" y="2980442"/>
              <a:ext cx="1080000" cy="1080000"/>
            </a:xfrm>
            <a:prstGeom prst="actionButtonBlank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30" name="Graphic 29" descr="Kaart met speld silhouet">
              <a:extLst>
                <a:ext uri="{FF2B5EF4-FFF2-40B4-BE49-F238E27FC236}">
                  <a16:creationId xmlns:a16="http://schemas.microsoft.com/office/drawing/2014/main" id="{06B2027B-D350-F5D5-179C-875DFD15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425257" y="2968996"/>
              <a:ext cx="1080000" cy="1080000"/>
            </a:xfrm>
            <a:prstGeom prst="rect">
              <a:avLst/>
            </a:prstGeom>
          </p:spPr>
        </p:pic>
      </p:grpSp>
      <p:grpSp>
        <p:nvGrpSpPr>
          <p:cNvPr id="42" name="Groep 41">
            <a:extLst>
              <a:ext uri="{FF2B5EF4-FFF2-40B4-BE49-F238E27FC236}">
                <a16:creationId xmlns:a16="http://schemas.microsoft.com/office/drawing/2014/main" id="{DA60B7C6-5E59-FF06-AA37-B64E103DC4F3}"/>
              </a:ext>
            </a:extLst>
          </p:cNvPr>
          <p:cNvGrpSpPr/>
          <p:nvPr/>
        </p:nvGrpSpPr>
        <p:grpSpPr>
          <a:xfrm>
            <a:off x="6752286" y="2997643"/>
            <a:ext cx="1080000" cy="1080000"/>
            <a:chOff x="5539270" y="4196663"/>
            <a:chExt cx="1080000" cy="1080000"/>
          </a:xfrm>
        </p:grpSpPr>
        <p:sp>
          <p:nvSpPr>
            <p:cNvPr id="39" name="Actieknop: Leeg 38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AECF3728-BAF1-75B6-25EA-D2A2E8B7CEAA}"/>
                </a:ext>
              </a:extLst>
            </p:cNvPr>
            <p:cNvSpPr/>
            <p:nvPr/>
          </p:nvSpPr>
          <p:spPr>
            <a:xfrm>
              <a:off x="5539270" y="4196663"/>
              <a:ext cx="1080000" cy="1080000"/>
            </a:xfrm>
            <a:prstGeom prst="actionButtonBlank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1" name="Graphic 40" descr="Gebruiker met effen opvulling">
              <a:hlinkClick r:id="rId14" action="ppaction://hlinksldjump"/>
              <a:extLst>
                <a:ext uri="{FF2B5EF4-FFF2-40B4-BE49-F238E27FC236}">
                  <a16:creationId xmlns:a16="http://schemas.microsoft.com/office/drawing/2014/main" id="{DBBC37A2-E268-7B5D-3567-117C47032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622070" y="4279463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ep 45">
            <a:extLst>
              <a:ext uri="{FF2B5EF4-FFF2-40B4-BE49-F238E27FC236}">
                <a16:creationId xmlns:a16="http://schemas.microsoft.com/office/drawing/2014/main" id="{9CF01E28-489A-8C70-DA40-18DFCA102128}"/>
              </a:ext>
            </a:extLst>
          </p:cNvPr>
          <p:cNvGrpSpPr/>
          <p:nvPr/>
        </p:nvGrpSpPr>
        <p:grpSpPr>
          <a:xfrm>
            <a:off x="4388794" y="4144208"/>
            <a:ext cx="1080000" cy="1080000"/>
            <a:chOff x="4376470" y="4196663"/>
            <a:chExt cx="1080000" cy="1080000"/>
          </a:xfrm>
        </p:grpSpPr>
        <p:sp>
          <p:nvSpPr>
            <p:cNvPr id="43" name="Actieknop: Leeg 42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0648DFD-B36D-849F-7AB7-6F113A9C1054}"/>
                </a:ext>
              </a:extLst>
            </p:cNvPr>
            <p:cNvSpPr/>
            <p:nvPr/>
          </p:nvSpPr>
          <p:spPr>
            <a:xfrm>
              <a:off x="4376470" y="4196663"/>
              <a:ext cx="1080000" cy="1080000"/>
            </a:xfrm>
            <a:prstGeom prst="actionButtonBlank">
              <a:avLst/>
            </a:prstGeom>
            <a:noFill/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pic>
          <p:nvPicPr>
            <p:cNvPr id="45" name="Graphic 44" descr="Badge vraagteken met effen opvulling">
              <a:hlinkClick r:id="rId17" action="ppaction://hlinksldjump"/>
              <a:extLst>
                <a:ext uri="{FF2B5EF4-FFF2-40B4-BE49-F238E27FC236}">
                  <a16:creationId xmlns:a16="http://schemas.microsoft.com/office/drawing/2014/main" id="{DB61EC71-8340-00CF-1757-6D75E8679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471594" y="4279463"/>
              <a:ext cx="914400" cy="914400"/>
            </a:xfrm>
            <a:prstGeom prst="rect">
              <a:avLst/>
            </a:prstGeom>
          </p:spPr>
        </p:pic>
      </p:grpSp>
      <p:sp>
        <p:nvSpPr>
          <p:cNvPr id="12" name="Rechthoek 11">
            <a:extLst>
              <a:ext uri="{FF2B5EF4-FFF2-40B4-BE49-F238E27FC236}">
                <a16:creationId xmlns:a16="http://schemas.microsoft.com/office/drawing/2014/main" id="{50CF52D2-764F-51AC-3A2C-CF5F2EFCBBEA}"/>
              </a:ext>
            </a:extLst>
          </p:cNvPr>
          <p:cNvSpPr/>
          <p:nvPr/>
        </p:nvSpPr>
        <p:spPr>
          <a:xfrm>
            <a:off x="6955971" y="4310744"/>
            <a:ext cx="771511" cy="807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028C7E7-4637-FE3E-1C0F-5F262519C2DA}"/>
              </a:ext>
            </a:extLst>
          </p:cNvPr>
          <p:cNvSpPr/>
          <p:nvPr/>
        </p:nvSpPr>
        <p:spPr>
          <a:xfrm>
            <a:off x="6813082" y="4204116"/>
            <a:ext cx="914400" cy="99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hthoek 13">
            <a:hlinkClick r:id="rId20" action="ppaction://hlinksldjump"/>
            <a:extLst>
              <a:ext uri="{FF2B5EF4-FFF2-40B4-BE49-F238E27FC236}">
                <a16:creationId xmlns:a16="http://schemas.microsoft.com/office/drawing/2014/main" id="{D3F092A5-0822-066F-BEC6-099BA6DE4D88}"/>
              </a:ext>
            </a:extLst>
          </p:cNvPr>
          <p:cNvSpPr/>
          <p:nvPr/>
        </p:nvSpPr>
        <p:spPr>
          <a:xfrm>
            <a:off x="6782056" y="4204116"/>
            <a:ext cx="978107" cy="99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Graphic 14" descr="Groep mannen met effen opvulling">
            <a:hlinkClick r:id="rId20" action="ppaction://hlinksldjump"/>
            <a:extLst>
              <a:ext uri="{FF2B5EF4-FFF2-40B4-BE49-F238E27FC236}">
                <a16:creationId xmlns:a16="http://schemas.microsoft.com/office/drawing/2014/main" id="{426C680D-C841-E97A-51D3-3CD0864D274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58914" y="3080443"/>
            <a:ext cx="914400" cy="914400"/>
          </a:xfrm>
          <a:prstGeom prst="rect">
            <a:avLst/>
          </a:prstGeom>
        </p:spPr>
      </p:pic>
      <p:pic>
        <p:nvPicPr>
          <p:cNvPr id="17" name="Graphic 16" descr="Klembord met effen opvulling">
            <a:extLst>
              <a:ext uri="{FF2B5EF4-FFF2-40B4-BE49-F238E27FC236}">
                <a16:creationId xmlns:a16="http://schemas.microsoft.com/office/drawing/2014/main" id="{07D7AF17-FFA8-A9FC-EF00-B4A1536EEA5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636402" y="1861074"/>
            <a:ext cx="936000" cy="936000"/>
          </a:xfrm>
          <a:prstGeom prst="rect">
            <a:avLst/>
          </a:prstGeom>
        </p:spPr>
      </p:pic>
      <p:sp>
        <p:nvSpPr>
          <p:cNvPr id="19" name="Rechthoek 18">
            <a:hlinkClick r:id="rId25" action="ppaction://hlinksldjump"/>
            <a:extLst>
              <a:ext uri="{FF2B5EF4-FFF2-40B4-BE49-F238E27FC236}">
                <a16:creationId xmlns:a16="http://schemas.microsoft.com/office/drawing/2014/main" id="{AFCAFB1A-C525-1DC2-1EEF-2E56CDF60867}"/>
              </a:ext>
            </a:extLst>
          </p:cNvPr>
          <p:cNvSpPr/>
          <p:nvPr/>
        </p:nvSpPr>
        <p:spPr>
          <a:xfrm>
            <a:off x="6782056" y="6116320"/>
            <a:ext cx="1113944" cy="735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7670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762</Words>
  <Application>Microsoft Office PowerPoint</Application>
  <PresentationFormat>Breedbeeld</PresentationFormat>
  <Paragraphs>367</Paragraphs>
  <Slides>58</Slides>
  <Notes>40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58</vt:i4>
      </vt:variant>
    </vt:vector>
  </HeadingPairs>
  <TitlesOfParts>
    <vt:vector size="62" baseType="lpstr">
      <vt:lpstr>Arial</vt:lpstr>
      <vt:lpstr>Calibri</vt:lpstr>
      <vt:lpstr>Calibri Light</vt:lpstr>
      <vt:lpstr>Kantoorthema</vt:lpstr>
      <vt:lpstr>Visuele weergave  app GATAM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Ruwe schets</dc:title>
  <dc:creator>Monthon Buijs</dc:creator>
  <cp:lastModifiedBy>Monthon Buijs</cp:lastModifiedBy>
  <cp:revision>219</cp:revision>
  <dcterms:created xsi:type="dcterms:W3CDTF">2023-12-18T03:05:11Z</dcterms:created>
  <dcterms:modified xsi:type="dcterms:W3CDTF">2024-02-14T15:01:33Z</dcterms:modified>
</cp:coreProperties>
</file>