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81" r:id="rId11"/>
    <p:sldId id="261" r:id="rId12"/>
    <p:sldId id="260" r:id="rId13"/>
    <p:sldId id="268" r:id="rId14"/>
    <p:sldId id="269" r:id="rId15"/>
    <p:sldId id="270" r:id="rId16"/>
    <p:sldId id="263" r:id="rId17"/>
    <p:sldId id="265" r:id="rId18"/>
    <p:sldId id="272" r:id="rId19"/>
    <p:sldId id="279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24/11/2024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96C2-0787-04E9-69A9-CCE74783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5DB73EE0-2FE2-2E23-C345-58D237FE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AD5C75-B1D0-25E4-7D0E-9CF14FE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Vergelijken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99052A-E95E-B3CA-FF51-8817B42C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</a:t>
            </a:r>
            <a:r>
              <a:rPr lang="en-BE" dirty="0" err="1"/>
              <a:t>ython</a:t>
            </a:r>
            <a:r>
              <a:rPr lang="en-BE" dirty="0"/>
              <a:t> </a:t>
            </a:r>
          </a:p>
          <a:p>
            <a:r>
              <a:rPr lang="en-BE" dirty="0"/>
              <a:t>NodeJS</a:t>
            </a:r>
          </a:p>
          <a:p>
            <a:r>
              <a:rPr lang="en-BE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3168440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</a:t>
            </a:r>
            <a:r>
              <a:rPr lang="en-BE" dirty="0" err="1"/>
              <a:t>nodejs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Implementaties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 &amp; Dropbox</a:t>
            </a:r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Go build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506C-8468-639E-BF5F-E4F64CC1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76A3D64A-6E35-510E-FA62-9939F450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7E10D1-4CA7-A5FB-43E3-4785FD0F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Goroutines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AC96D2-6CE7-B130-5A3F-36D77DAD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</a:t>
            </a:r>
            <a:r>
              <a:rPr lang="en-BE" dirty="0" err="1"/>
              <a:t>oroutines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75785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2754-8DDF-777E-7873-C5261FA3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79A3B379-6F3A-ECB7-B5A9-D17DBF1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235EA8-30F6-4882-E126-E45CA61F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Generics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E65985-DE62-FE3B-DA39-3932953A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Generics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6544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Voordelen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Nadelen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en-BE" dirty="0" err="1"/>
              <a:t>Amper</a:t>
            </a:r>
            <a:r>
              <a:rPr lang="en-BE" dirty="0"/>
              <a:t>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Minder </a:t>
            </a:r>
            <a:r>
              <a:rPr lang="en-BE" b="1" dirty="0" err="1"/>
              <a:t>robuust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N</a:t>
            </a:r>
            <a:r>
              <a:rPr lang="en-BE" dirty="0" err="1"/>
              <a:t>iet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Einde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err="1">
                <a:solidFill>
                  <a:schemeClr val="bg1"/>
                </a:solidFill>
              </a:rPr>
              <a:t>Zijn</a:t>
            </a:r>
            <a:r>
              <a:rPr lang="en-BE" dirty="0">
                <a:solidFill>
                  <a:schemeClr val="bg1"/>
                </a:solidFill>
              </a:rPr>
              <a:t> er </a:t>
            </a:r>
            <a:r>
              <a:rPr lang="en-BE" dirty="0" err="1">
                <a:solidFill>
                  <a:schemeClr val="bg1"/>
                </a:solidFill>
              </a:rPr>
              <a:t>nog</a:t>
            </a:r>
            <a:r>
              <a:rPr lang="en-BE" dirty="0">
                <a:solidFill>
                  <a:schemeClr val="bg1"/>
                </a:solidFill>
              </a:rPr>
              <a:t> </a:t>
            </a:r>
            <a:r>
              <a:rPr lang="en-BE" dirty="0" err="1">
                <a:solidFill>
                  <a:schemeClr val="bg1"/>
                </a:solidFill>
              </a:rPr>
              <a:t>vragen</a:t>
            </a:r>
            <a:r>
              <a:rPr lang="en-BE" dirty="0">
                <a:solidFill>
                  <a:schemeClr val="bg1"/>
                </a:solidFill>
              </a:rPr>
              <a:t>?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</a:t>
            </a:r>
            <a:endParaRPr lang="nl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Syntax ~ C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sdf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243</Words>
  <Application>Microsoft Office PowerPoint</Application>
  <PresentationFormat>Breedbeeld</PresentationFormat>
  <Paragraphs>70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Vergelijken</vt:lpstr>
      <vt:lpstr>Snelheid</vt:lpstr>
      <vt:lpstr>Implementaties</vt:lpstr>
      <vt:lpstr>Go build</vt:lpstr>
      <vt:lpstr>Goroutines</vt:lpstr>
      <vt:lpstr>Generics</vt:lpstr>
      <vt:lpstr>Voordelen</vt:lpstr>
      <vt:lpstr>Nadelen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353</cp:revision>
  <dcterms:created xsi:type="dcterms:W3CDTF">2024-11-24T12:16:02Z</dcterms:created>
  <dcterms:modified xsi:type="dcterms:W3CDTF">2024-11-24T21:46:43Z</dcterms:modified>
</cp:coreProperties>
</file>