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8" r:id="rId3"/>
    <p:sldId id="257" r:id="rId4"/>
    <p:sldId id="259" r:id="rId5"/>
    <p:sldId id="280" r:id="rId6"/>
    <p:sldId id="273" r:id="rId7"/>
    <p:sldId id="278" r:id="rId8"/>
    <p:sldId id="276" r:id="rId9"/>
    <p:sldId id="274" r:id="rId10"/>
    <p:sldId id="261" r:id="rId11"/>
    <p:sldId id="268" r:id="rId12"/>
    <p:sldId id="263" r:id="rId13"/>
    <p:sldId id="265" r:id="rId14"/>
    <p:sldId id="260" r:id="rId15"/>
    <p:sldId id="281" r:id="rId16"/>
    <p:sldId id="272" r:id="rId17"/>
    <p:sldId id="279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B838-40C3-45EC-9B1D-78B40EFF9AD7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BB39-6FD0-4BBC-91C4-B2DAD72253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97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FBB39-6FD0-4BBC-91C4-B2DAD722537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01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38F15-E96A-45AB-3E37-DD60D6304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F364D0-10D2-B5E0-C42C-DD0F1985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080842-8CAD-3F20-6AE2-BD9F9A68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F0F5A5-DBF0-558D-32F7-4778DD2A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47DC3D-8813-95A3-6977-6110631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37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B720-F417-1E32-EA42-18EEA6A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4247FA-78B2-84E3-742E-A6CF5FF3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46C6CF-BC75-4BC4-DC0F-73E2E19C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568D1B-DFB8-003E-819B-33E0B4C3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FD14C1-A9BA-E229-E5D8-6CB76AE6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828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3003BA2-2F61-EE5A-2128-62355110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11B83D2-44D9-9245-0B3A-B8753FE0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5E43A5-F749-BEEB-8D40-D17BBF96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0DB26-E063-FAAC-1281-D0868C08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7F0E88-EBA5-3D5B-4209-5745EFF4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650FC-C5ED-6C7A-7E32-6B6AF46A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8F0289-06B1-C9E5-E7D6-2A208827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41B17F-C6CF-93FB-15F9-1C12BAB4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7CC4F1-EDFE-55E6-910C-6AE90284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42E887-AC72-24D0-7DC6-5D3D84A9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3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8F2E-B75B-E09C-4B50-83A5F420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B91DF0-0E44-8080-BC95-04AAE3FE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20080F-2CD2-CBA7-7778-35A6E027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E31436-7378-5AB3-906D-006B0CB9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CA3A45-6882-3EE3-D0CC-194856A6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2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BB2B7-81E2-C299-A797-34457128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CA13E4-AE66-A8D0-8B57-49C2197D9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DC677A-A567-AE73-E67C-3C5425A3D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FCF3EE-3E49-3D1B-EDA5-EE884F9B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9BBD41-8AA7-99E7-D588-696A18AC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197E6E-E79C-FA47-EFC4-60BC834F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927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CF3F1-C4B6-9E09-5FF1-DE9D2B91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31700B-E50B-22BE-2995-C67D4FB0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60D195-AB3E-5723-45AD-F0FC6938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74953C4-1128-ED1C-0EC8-F97D4D21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76AEC1-83AF-5A10-940F-786ABE40D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D7B5119-6FC6-F634-B4A4-B55A54FB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36AED-2C79-82D2-0CE3-46905295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465E5A-01F1-90C3-5CF7-2D69369E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44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053B0-8245-BC31-691B-1D47D59F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0F31CB-EBB5-2C87-F60B-C00D269E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32630B-9B2D-F5C0-625D-B13C7D80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909589-0B59-6F7A-49CB-4EA35FF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1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59C495-8550-CD18-CF1C-CFCFB775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94B9DB-9451-B4E8-9DB6-EC79AAA5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BD21A1-DF91-0FB5-BFB3-24333613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15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8B26-AD3C-FA2A-6A8E-06FD26E4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CB9AD-EA38-700F-A022-9D9DA704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B86134-4A9B-056F-8678-392780C2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924F32-C2AA-23A6-8295-0B96A9BC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3F2E84-6ED3-913A-D124-7E080D44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2E2F60-0CF8-3891-3325-836D186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95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429E8-6058-82A4-79C9-E95F32C4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5C97B30-9B12-62DF-2403-3C968BEB5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9CDA640-60AB-A501-D2A0-B9745A83A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07C8C2-371D-473B-CA2D-3D6B37E7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98239F-980B-76DB-5E60-0494AB1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85F814-9235-78C9-851E-4C077977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701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7D5422F-F611-D9F1-1227-2F58DE0F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47B02A-6015-9A8A-A821-6993A50D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C82C00-02FF-17B7-3C65-B1F51D638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C27A1-A0F1-454B-A96E-4A260E1A069C}" type="datetimeFigureOut">
              <a:rPr lang="nl-BE" smtClean="0"/>
              <a:t>30/11/2024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8EB7D0-B4A5-14CF-E2D8-31EF393C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76DAF1-7DBF-A88E-2BA2-89726B5E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74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pkg.go.dev/" TargetMode="External"/><Relationship Id="rId4" Type="http://schemas.openxmlformats.org/officeDocument/2006/relationships/hyperlink" Target="https://go.de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81C-89DD-87C5-1B7C-8B793E13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087B2C-C396-3E85-48AC-48CF202AB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EB0CF5D5-0826-6B60-DA6C-7194A3082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BE" sz="2400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bg1"/>
              </a:solidFill>
            </a:endParaRPr>
          </a:p>
          <a:p>
            <a:endParaRPr lang="en-BE" sz="2400" dirty="0">
              <a:solidFill>
                <a:schemeClr val="bg1"/>
              </a:solidFill>
            </a:endParaRPr>
          </a:p>
          <a:p>
            <a:r>
              <a:rPr lang="en-BE" sz="3500" dirty="0">
                <a:solidFill>
                  <a:schemeClr val="bg1"/>
                </a:solidFill>
                <a:latin typeface="Monserrat"/>
              </a:rPr>
              <a:t>Kobe Vervoort – 3ITSOF1</a:t>
            </a:r>
            <a:endParaRPr lang="nl-BE" sz="3500" dirty="0">
              <a:solidFill>
                <a:schemeClr val="bg1"/>
              </a:solidFill>
              <a:latin typeface="Monserrat"/>
            </a:endParaRPr>
          </a:p>
        </p:txBody>
      </p:sp>
      <p:pic>
        <p:nvPicPr>
          <p:cNvPr id="18" name="Afbeelding 17" descr="Afbeelding met Graphics, Lettertype, symbool, cirkel&#10;&#10;Automatisch gegenereerde beschrijving">
            <a:extLst>
              <a:ext uri="{FF2B5EF4-FFF2-40B4-BE49-F238E27FC236}">
                <a16:creationId xmlns:a16="http://schemas.microsoft.com/office/drawing/2014/main" id="{B388D6D3-9755-9C09-1C06-323C1C33548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72938"/>
            <a:ext cx="7652628" cy="28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2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F87DC3A4-06FC-0786-7613-1A8B514EF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6C248B-3FF2-8D97-686C-09A00E4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Snelheid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2A7819-41C4-FE42-0CFB-8244CD8C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</a:t>
            </a:r>
            <a:r>
              <a:rPr lang="en-BE" dirty="0" err="1"/>
              <a:t>ergelijken</a:t>
            </a:r>
            <a:r>
              <a:rPr lang="en-BE" dirty="0"/>
              <a:t> met </a:t>
            </a:r>
            <a:r>
              <a:rPr lang="en-BE" dirty="0" err="1"/>
              <a:t>nodejs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46212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0A7D27B7-1D31-2DEB-3A41-FA2D007F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2B715A-9445-9D79-26E5-A7B5FCD1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Demo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12C5F5-E70E-D271-5E7E-47AAF765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Goroutines</a:t>
            </a:r>
          </a:p>
          <a:p>
            <a:r>
              <a:rPr lang="en-BE" dirty="0"/>
              <a:t>Generics</a:t>
            </a:r>
          </a:p>
          <a:p>
            <a:r>
              <a:rPr lang="nl-BE" dirty="0"/>
              <a:t>G</a:t>
            </a:r>
            <a:r>
              <a:rPr lang="en-BE" dirty="0"/>
              <a:t>o build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10F0880-4AE9-6ABF-4C73-CB662B706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423" y="681037"/>
            <a:ext cx="5246003" cy="2843724"/>
          </a:xfrm>
          <a:prstGeom prst="rect">
            <a:avLst/>
          </a:prstGeom>
        </p:spPr>
      </p:pic>
      <p:pic>
        <p:nvPicPr>
          <p:cNvPr id="8" name="Afbeelding 7" descr="Afbeelding met tekenfilm, clipart, Tekenfilm, illustratie&#10;&#10;Automatisch gegenereerde beschrijving">
            <a:extLst>
              <a:ext uri="{FF2B5EF4-FFF2-40B4-BE49-F238E27FC236}">
                <a16:creationId xmlns:a16="http://schemas.microsoft.com/office/drawing/2014/main" id="{9BBDF758-FAAE-466D-38EE-B76997574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07" y="3059996"/>
            <a:ext cx="4054449" cy="405444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5783F88-1BFF-FC46-5C87-43AD491DA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211" y="4001294"/>
            <a:ext cx="1885886" cy="7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110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4">
            <a:extLst>
              <a:ext uri="{FF2B5EF4-FFF2-40B4-BE49-F238E27FC236}">
                <a16:creationId xmlns:a16="http://schemas.microsoft.com/office/drawing/2014/main" id="{1C7E6E36-6006-91F1-BA9C-C8237C5C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64726-4323-EDAC-65A6-ACFD46BC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Voordelen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8277BD-8970-783B-1468-79AEFA14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b="1" dirty="0" err="1"/>
              <a:t>Simpel</a:t>
            </a:r>
            <a:r>
              <a:rPr lang="en-BE" b="1" dirty="0"/>
              <a:t> om </a:t>
            </a:r>
            <a:r>
              <a:rPr lang="en-BE" b="1" dirty="0" err="1"/>
              <a:t>te</a:t>
            </a:r>
            <a:r>
              <a:rPr lang="en-BE" b="1" dirty="0"/>
              <a:t> </a:t>
            </a:r>
            <a:r>
              <a:rPr lang="en-BE" b="1" dirty="0" err="1"/>
              <a:t>leren</a:t>
            </a:r>
            <a:r>
              <a:rPr lang="en-BE" b="1" dirty="0"/>
              <a:t>:</a:t>
            </a:r>
            <a:r>
              <a:rPr lang="en-BE" dirty="0"/>
              <a:t> Syntax &amp; library</a:t>
            </a:r>
          </a:p>
          <a:p>
            <a:r>
              <a:rPr lang="nl-NL" b="1" dirty="0"/>
              <a:t>Performant</a:t>
            </a:r>
            <a:r>
              <a:rPr lang="nl-NL" dirty="0"/>
              <a:t>: </a:t>
            </a:r>
            <a:r>
              <a:rPr lang="en-BE" dirty="0" err="1"/>
              <a:t>Snel</a:t>
            </a:r>
            <a:r>
              <a:rPr lang="nl-NL" dirty="0"/>
              <a:t>!</a:t>
            </a:r>
            <a:endParaRPr lang="en-BE" dirty="0"/>
          </a:p>
          <a:p>
            <a:r>
              <a:rPr lang="en-BE" b="1" dirty="0" err="1"/>
              <a:t>Schaalbaar</a:t>
            </a:r>
            <a:r>
              <a:rPr lang="nl-NL" dirty="0"/>
              <a:t>: </a:t>
            </a:r>
            <a:r>
              <a:rPr lang="nl-NL" dirty="0" err="1"/>
              <a:t>Goroutines</a:t>
            </a:r>
            <a:endParaRPr lang="en-BE" dirty="0"/>
          </a:p>
          <a:p>
            <a:r>
              <a:rPr lang="en-BE" b="1" dirty="0"/>
              <a:t>Compiler: </a:t>
            </a:r>
            <a:r>
              <a:rPr lang="en-BE" dirty="0"/>
              <a:t>Go build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10235316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01AF4B3-7A51-D5BD-2958-20827526D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7EE10E-4368-F8F8-500A-E68F96D1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Nadelen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798DB-3DB3-D096-156A-C55B5CDB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Beperkt</a:t>
            </a:r>
            <a:r>
              <a:rPr lang="en-BE" b="1" dirty="0"/>
              <a:t>e </a:t>
            </a:r>
            <a:r>
              <a:rPr lang="en-BE" b="1" dirty="0" err="1"/>
              <a:t>functionaliteit</a:t>
            </a:r>
            <a:r>
              <a:rPr lang="en-BE" b="1" dirty="0"/>
              <a:t>: </a:t>
            </a:r>
            <a:r>
              <a:rPr lang="en-BE" dirty="0" err="1"/>
              <a:t>Amper</a:t>
            </a:r>
            <a:r>
              <a:rPr lang="en-BE" dirty="0"/>
              <a:t> </a:t>
            </a:r>
            <a:r>
              <a:rPr lang="nl-NL" dirty="0"/>
              <a:t>GUI-ontwikkeling</a:t>
            </a:r>
            <a:endParaRPr lang="en-BE" dirty="0"/>
          </a:p>
          <a:p>
            <a:r>
              <a:rPr lang="nl-NL" b="1" dirty="0"/>
              <a:t>Geen </a:t>
            </a:r>
            <a:r>
              <a:rPr lang="nl-NL" b="1" dirty="0" err="1"/>
              <a:t>generics</a:t>
            </a:r>
            <a:r>
              <a:rPr lang="nl-NL" b="1" dirty="0"/>
              <a:t> (tot 1.18): </a:t>
            </a:r>
            <a:r>
              <a:rPr lang="en-BE" dirty="0"/>
              <a:t>G</a:t>
            </a:r>
            <a:r>
              <a:rPr lang="nl-NL" dirty="0" err="1"/>
              <a:t>enerieke</a:t>
            </a:r>
            <a:r>
              <a:rPr lang="nl-NL" dirty="0"/>
              <a:t> </a:t>
            </a:r>
            <a:r>
              <a:rPr lang="nl-NL" dirty="0" err="1"/>
              <a:t>datastructur</a:t>
            </a:r>
            <a:r>
              <a:rPr lang="en-BE" dirty="0"/>
              <a:t>es</a:t>
            </a:r>
          </a:p>
          <a:p>
            <a:r>
              <a:rPr lang="nl-NL" b="1" dirty="0"/>
              <a:t>Minder </a:t>
            </a:r>
            <a:r>
              <a:rPr lang="en-BE" b="1" dirty="0" err="1"/>
              <a:t>robuust</a:t>
            </a:r>
            <a:r>
              <a:rPr lang="nl-NL" b="1" dirty="0"/>
              <a:t>: </a:t>
            </a:r>
            <a:r>
              <a:rPr lang="nl-NL" dirty="0"/>
              <a:t>Java </a:t>
            </a:r>
            <a:r>
              <a:rPr lang="en-BE" dirty="0"/>
              <a:t>/ </a:t>
            </a:r>
            <a:r>
              <a:rPr lang="nl-NL" dirty="0"/>
              <a:t>Python</a:t>
            </a:r>
            <a:r>
              <a:rPr lang="en-BE" dirty="0"/>
              <a:t> / Node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27760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425E55F4-E02C-2C05-B286-C1C9D5DC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C44310-8D36-6458-7FB0-961096BC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Implementaties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A552B6-75DC-A527-50F3-35147733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b="1" dirty="0"/>
              <a:t>Cloud &amp; Network Services: </a:t>
            </a:r>
            <a:r>
              <a:rPr lang="en-BE" dirty="0"/>
              <a:t>Google Cloud &amp; Dropbox</a:t>
            </a:r>
          </a:p>
          <a:p>
            <a:r>
              <a:rPr lang="en-BE" b="1" dirty="0" err="1"/>
              <a:t>CLIs</a:t>
            </a:r>
            <a:r>
              <a:rPr lang="en-BE" b="1" dirty="0"/>
              <a:t>: </a:t>
            </a:r>
            <a:r>
              <a:rPr lang="en-BE" dirty="0"/>
              <a:t>GitHub</a:t>
            </a:r>
          </a:p>
          <a:p>
            <a:r>
              <a:rPr lang="en-BE" b="1" dirty="0" err="1"/>
              <a:t>WebDev</a:t>
            </a:r>
            <a:r>
              <a:rPr lang="en-BE" dirty="0"/>
              <a:t>: Caddy v2 &amp; Cloudflare</a:t>
            </a:r>
          </a:p>
          <a:p>
            <a:r>
              <a:rPr lang="en-BE" b="1" dirty="0"/>
              <a:t>DevOps&amp; Site Reliability Engineering</a:t>
            </a:r>
            <a:r>
              <a:rPr lang="en-BE" dirty="0"/>
              <a:t>: Docker &amp; Netflix</a:t>
            </a:r>
            <a:endParaRPr lang="nl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550610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B823-F7AF-097F-32A7-DFDD00772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F4A593FA-04B8-2A22-4DD8-7C90E0BD8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8976AB-9EC0-8F05-42D9-76A384CB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Bedenkingen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1241B1-010C-343B-5E53-1E52D4F2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MEAN/MERN stack (2009)</a:t>
            </a:r>
          </a:p>
          <a:p>
            <a:r>
              <a:rPr lang="nl-BE" dirty="0"/>
              <a:t>L</a:t>
            </a:r>
            <a:r>
              <a:rPr lang="en-BE" dirty="0"/>
              <a:t>AMP stack (1995)</a:t>
            </a:r>
          </a:p>
          <a:p>
            <a:r>
              <a:rPr lang="en-BE" dirty="0"/>
              <a:t>ASP.NET stack (2002)</a:t>
            </a:r>
          </a:p>
          <a:p>
            <a:r>
              <a:rPr lang="en-BE" dirty="0"/>
              <a:t>Java stack (1996)</a:t>
            </a:r>
          </a:p>
          <a:p>
            <a:r>
              <a:rPr lang="en-BE" dirty="0" err="1"/>
              <a:t>Waarom</a:t>
            </a:r>
            <a:r>
              <a:rPr lang="en-BE" dirty="0"/>
              <a:t> Go stack </a:t>
            </a:r>
            <a:r>
              <a:rPr lang="en-BE" dirty="0" err="1"/>
              <a:t>niet</a:t>
            </a:r>
            <a:r>
              <a:rPr lang="en-BE" dirty="0"/>
              <a:t> zo popular? (2009)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38560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DE99F39-D71C-4D8C-1613-099FF365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6604D0-9D46-C7E0-2710-79AD0E93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Aanbevelingen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E52276-8B18-62A3-AFA1-F3E08BAD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Snelle opstarttijd voor projecten</a:t>
            </a:r>
            <a:endParaRPr lang="en-BE" dirty="0"/>
          </a:p>
          <a:p>
            <a:r>
              <a:rPr lang="nl-BE" dirty="0"/>
              <a:t>G</a:t>
            </a:r>
            <a:r>
              <a:rPr lang="en-BE" dirty="0" err="1"/>
              <a:t>oede</a:t>
            </a:r>
            <a:r>
              <a:rPr lang="en-BE" dirty="0"/>
              <a:t> </a:t>
            </a:r>
            <a:r>
              <a:rPr lang="en-BE" dirty="0" err="1"/>
              <a:t>documentatie</a:t>
            </a:r>
            <a:endParaRPr lang="en-BE" dirty="0"/>
          </a:p>
          <a:p>
            <a:r>
              <a:rPr lang="en-BE" dirty="0" err="1"/>
              <a:t>Makkelijk</a:t>
            </a:r>
            <a:r>
              <a:rPr lang="en-BE" dirty="0"/>
              <a:t> packages </a:t>
            </a:r>
            <a:r>
              <a:rPr lang="en-BE" dirty="0" err="1"/>
              <a:t>vinden</a:t>
            </a:r>
            <a:r>
              <a:rPr lang="en-BE" dirty="0"/>
              <a:t> (</a:t>
            </a:r>
            <a:r>
              <a:rPr lang="en-BE" dirty="0" err="1"/>
              <a:t>pkg.go.dev</a:t>
            </a:r>
            <a:r>
              <a:rPr lang="en-BE" dirty="0"/>
              <a:t> &amp; GitHub)</a:t>
            </a:r>
          </a:p>
          <a:p>
            <a:r>
              <a:rPr lang="en-BE" dirty="0" err="1"/>
              <a:t>Gemakkelijk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backend</a:t>
            </a:r>
          </a:p>
          <a:p>
            <a:r>
              <a:rPr lang="nl-BE" dirty="0"/>
              <a:t>N</a:t>
            </a:r>
            <a:r>
              <a:rPr lang="en-BE" dirty="0" err="1"/>
              <a:t>iet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frontend/desktop GUI-apps</a:t>
            </a:r>
          </a:p>
          <a:p>
            <a:r>
              <a:rPr lang="en-BE" dirty="0" err="1"/>
              <a:t>Handig</a:t>
            </a:r>
            <a:r>
              <a:rPr lang="en-BE" dirty="0"/>
              <a:t> </a:t>
            </a:r>
            <a:r>
              <a:rPr lang="en-BE" dirty="0" err="1"/>
              <a:t>compilen</a:t>
            </a:r>
            <a:endParaRPr lang="en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10650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AEEB64F-D935-3B40-8DCE-0E9E0E8B3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E6F4C5-320E-FC2E-8248-D2E5AF3C9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Einde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833675-1382-282A-547C-2E1E5D6B6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 err="1">
                <a:solidFill>
                  <a:schemeClr val="bg1"/>
                </a:solidFill>
              </a:rPr>
              <a:t>Zijn</a:t>
            </a:r>
            <a:r>
              <a:rPr lang="en-BE" dirty="0">
                <a:solidFill>
                  <a:schemeClr val="bg1"/>
                </a:solidFill>
              </a:rPr>
              <a:t> er </a:t>
            </a:r>
            <a:r>
              <a:rPr lang="en-BE" dirty="0" err="1">
                <a:solidFill>
                  <a:schemeClr val="bg1"/>
                </a:solidFill>
              </a:rPr>
              <a:t>nog</a:t>
            </a:r>
            <a:r>
              <a:rPr lang="en-BE" dirty="0">
                <a:solidFill>
                  <a:schemeClr val="bg1"/>
                </a:solidFill>
              </a:rPr>
              <a:t> </a:t>
            </a:r>
            <a:r>
              <a:rPr lang="en-BE" dirty="0" err="1">
                <a:solidFill>
                  <a:schemeClr val="bg1"/>
                </a:solidFill>
              </a:rPr>
              <a:t>vragen</a:t>
            </a:r>
            <a:r>
              <a:rPr lang="en-BE" dirty="0">
                <a:solidFill>
                  <a:schemeClr val="bg1"/>
                </a:solidFill>
              </a:rPr>
              <a:t>?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2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4B3498-A35D-1588-53D8-ADC0EDF5F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ED5280-4B0F-DF5D-D79D-E7966079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Inleiding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BA1B22-E655-0688-241C-73BDDB53ED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E571BEB-AA85-1C80-941D-89F285CAEA1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Google 2007 ~ 2009</a:t>
            </a:r>
          </a:p>
          <a:p>
            <a:r>
              <a:rPr lang="en-BE" dirty="0"/>
              <a:t>Robert Griesemer, Rob Pike &amp; Ken Thompson (Unix)</a:t>
            </a:r>
          </a:p>
          <a:p>
            <a:r>
              <a:rPr lang="en-BE" dirty="0"/>
              <a:t>Gopher</a:t>
            </a:r>
          </a:p>
          <a:p>
            <a:r>
              <a:rPr lang="en-BE" dirty="0"/>
              <a:t>Open-source</a:t>
            </a:r>
          </a:p>
          <a:p>
            <a:r>
              <a:rPr lang="en-BE" dirty="0" err="1"/>
              <a:t>Snel</a:t>
            </a:r>
            <a:r>
              <a:rPr lang="en-BE" dirty="0"/>
              <a:t>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86110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8329772-8156-7FDF-44D5-25CF807B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85FFCE-A817-3AC7-18E5-CE8B410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Inhoudstafel</a:t>
            </a:r>
            <a:endParaRPr lang="nl-BE" b="1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547D3E-7725-6F95-7CC8-DB2F9EBAE7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B3E6B3-CE47-D439-6EC2-85650EF8E05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Key features</a:t>
            </a:r>
          </a:p>
          <a:p>
            <a:r>
              <a:rPr lang="en-BE" dirty="0"/>
              <a:t>IDE’s</a:t>
            </a:r>
          </a:p>
          <a:p>
            <a:r>
              <a:rPr lang="en-BE" dirty="0"/>
              <a:t>Basics</a:t>
            </a:r>
            <a:endParaRPr lang="nl-BE" dirty="0"/>
          </a:p>
        </p:txBody>
      </p:sp>
      <p:pic>
        <p:nvPicPr>
          <p:cNvPr id="3" name="Afbeelding 2" descr="Afbeelding met clipart, illustratie, tekenfilm, Tekenfilm&#10;&#10;Automatisch gegenereerde beschrijving">
            <a:extLst>
              <a:ext uri="{FF2B5EF4-FFF2-40B4-BE49-F238E27FC236}">
                <a16:creationId xmlns:a16="http://schemas.microsoft.com/office/drawing/2014/main" id="{20AB54EA-10E7-A004-14D7-D0DA47111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10" y="-71444"/>
            <a:ext cx="3500444" cy="70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4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9EEF555-602F-D04F-51CF-53B0BF32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E9E279-5FA0-2998-66D2-CCD3ABDB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Key features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D9E804-3C48-6F75-C5B6-442EBECC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OO: struct (C/C++)</a:t>
            </a:r>
          </a:p>
          <a:p>
            <a:r>
              <a:rPr lang="en-BE" dirty="0"/>
              <a:t>Statically/structurally typed (type checks)</a:t>
            </a:r>
          </a:p>
          <a:p>
            <a:r>
              <a:rPr lang="en-BE" dirty="0"/>
              <a:t>Syntax ~ C</a:t>
            </a:r>
          </a:p>
          <a:p>
            <a:r>
              <a:rPr lang="en-BE" dirty="0"/>
              <a:t>Memory safety (Buffer Overflows, Dangling Pointers | </a:t>
            </a:r>
            <a:r>
              <a:rPr lang="en-BE" sz="1800" dirty="0"/>
              <a:t>❌</a:t>
            </a:r>
            <a:r>
              <a:rPr lang="en-BE" dirty="0"/>
              <a:t> Rust)</a:t>
            </a:r>
          </a:p>
          <a:p>
            <a:r>
              <a:rPr lang="en-BE" dirty="0"/>
              <a:t>Garbage collection!</a:t>
            </a:r>
          </a:p>
          <a:p>
            <a:r>
              <a:rPr lang="nl-BE" dirty="0"/>
              <a:t>S</a:t>
            </a:r>
            <a:r>
              <a:rPr lang="en-BE" dirty="0"/>
              <a:t>impel &amp; </a:t>
            </a:r>
            <a:r>
              <a:rPr lang="en-BE" dirty="0" err="1"/>
              <a:t>efficiënt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19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1957-A977-97D4-9DDF-5E890C34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inhoud 4">
            <a:extLst>
              <a:ext uri="{FF2B5EF4-FFF2-40B4-BE49-F238E27FC236}">
                <a16:creationId xmlns:a16="http://schemas.microsoft.com/office/drawing/2014/main" id="{C22DC82D-A96B-E823-7604-E5D09E775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0344EE-259A-570C-76AC-ABB3B6D7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IDE’s</a:t>
            </a:r>
            <a:endParaRPr lang="nl-BE" b="1" dirty="0"/>
          </a:p>
        </p:txBody>
      </p:sp>
      <p:pic>
        <p:nvPicPr>
          <p:cNvPr id="6" name="Tijdelijke aanduiding voor inhoud 5" descr="Afbeelding met Graphics, grafische vormgeving, Kleurrijkheid, Lettertype">
            <a:extLst>
              <a:ext uri="{FF2B5EF4-FFF2-40B4-BE49-F238E27FC236}">
                <a16:creationId xmlns:a16="http://schemas.microsoft.com/office/drawing/2014/main" id="{9CD6FA20-85C5-0A86-D294-B48D6A419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32" y="2174132"/>
            <a:ext cx="2857500" cy="2857500"/>
          </a:xfrm>
        </p:spPr>
      </p:pic>
      <p:pic>
        <p:nvPicPr>
          <p:cNvPr id="8" name="Afbeelding 7" descr="Afbeelding met schermopname, Graphics, lijn, Elektrisch blauw&#10;&#10;Automatisch gegenereerde beschrijving">
            <a:extLst>
              <a:ext uri="{FF2B5EF4-FFF2-40B4-BE49-F238E27FC236}">
                <a16:creationId xmlns:a16="http://schemas.microsoft.com/office/drawing/2014/main" id="{89CC1B09-FCC4-C6F1-7F75-91029088F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96" y="2174132"/>
            <a:ext cx="2743140" cy="274314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2ADE5F9-8952-2A13-9CF8-D289AAC0996C}"/>
              </a:ext>
            </a:extLst>
          </p:cNvPr>
          <p:cNvSpPr txBox="1"/>
          <p:nvPr/>
        </p:nvSpPr>
        <p:spPr>
          <a:xfrm>
            <a:off x="2111833" y="1804800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JetBrains </a:t>
            </a:r>
            <a:r>
              <a:rPr lang="en-BE" dirty="0" err="1"/>
              <a:t>GoLand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B666F26-651A-F898-CE3F-AD765248C4B8}"/>
              </a:ext>
            </a:extLst>
          </p:cNvPr>
          <p:cNvSpPr txBox="1"/>
          <p:nvPr/>
        </p:nvSpPr>
        <p:spPr>
          <a:xfrm>
            <a:off x="7081167" y="1804800"/>
            <a:ext cx="27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Microsoft </a:t>
            </a:r>
            <a:r>
              <a:rPr lang="en-BE" dirty="0" err="1"/>
              <a:t>VSCode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14570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5">
            <a:extLst>
              <a:ext uri="{FF2B5EF4-FFF2-40B4-BE49-F238E27FC236}">
                <a16:creationId xmlns:a16="http://schemas.microsoft.com/office/drawing/2014/main" id="{FD3C09B3-816A-9249-227D-86FD1AD5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22A056-987D-A06D-510A-B76CA3F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Basics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8D866D-0F38-39C8-8DB4-F9695D4D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hlinkClick r:id="rId4"/>
              </a:rPr>
              <a:t>https://go.dev/</a:t>
            </a:r>
            <a:endParaRPr lang="en-BE" dirty="0"/>
          </a:p>
          <a:p>
            <a:r>
              <a:rPr lang="en-BE" dirty="0">
                <a:hlinkClick r:id="rId5"/>
              </a:rPr>
              <a:t>https://pkg.go.dev/</a:t>
            </a:r>
            <a:endParaRPr lang="en-BE" dirty="0"/>
          </a:p>
          <a:p>
            <a:r>
              <a:rPr lang="en-BE" dirty="0" err="1"/>
              <a:t>Goenv</a:t>
            </a:r>
            <a:r>
              <a:rPr lang="en-BE" dirty="0"/>
              <a:t> (~ </a:t>
            </a:r>
            <a:r>
              <a:rPr lang="en-BE" dirty="0" err="1"/>
              <a:t>pyenv</a:t>
            </a:r>
            <a:r>
              <a:rPr lang="en-BE" dirty="0"/>
              <a:t>, </a:t>
            </a:r>
            <a:r>
              <a:rPr lang="en-BE" dirty="0" err="1"/>
              <a:t>nvm</a:t>
            </a:r>
            <a:r>
              <a:rPr lang="en-BE" dirty="0"/>
              <a:t>)</a:t>
            </a:r>
          </a:p>
          <a:p>
            <a:endParaRPr lang="en-BE" dirty="0"/>
          </a:p>
          <a:p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65BE8C-2629-EE74-AB9D-C26CB7767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204" y="2055813"/>
            <a:ext cx="6858592" cy="143171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5DD91B8-3C09-47DF-7D03-1CBB25E9B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205" y="4205566"/>
            <a:ext cx="6858592" cy="17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4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5BD7-D5E9-9AFF-7DB5-BC534E935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223DCE-8396-702B-ED06-430A296D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8752D9-77C8-26F7-F0DE-1EFA13C0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Basics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F49CAD-6BB0-2A8F-931A-723F9067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BE" dirty="0"/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99999E-E58E-739A-B0F9-D3E85EC61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4022"/>
            <a:ext cx="5296590" cy="345429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0C1694F-E9E8-53FD-2657-72CF3D6D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642" y="1744022"/>
            <a:ext cx="4562158" cy="16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4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37E818ED-7BA3-E5C1-D418-B81CF97F1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78A7C0-CF63-DEE0-4AF4-4E13CC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Opmerkingen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C0689-D695-2393-E3A5-7452F5D9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</a:t>
            </a:r>
            <a:r>
              <a:rPr lang="en-BE" dirty="0" err="1"/>
              <a:t>rrors</a:t>
            </a:r>
            <a:r>
              <a:rPr lang="en-BE" dirty="0"/>
              <a:t> (try/catch) &amp; null</a:t>
            </a:r>
          </a:p>
          <a:p>
            <a:r>
              <a:rPr lang="nl-BE" dirty="0"/>
              <a:t>T</a:t>
            </a:r>
            <a:r>
              <a:rPr lang="en-BE" dirty="0" err="1"/>
              <a:t>ypes</a:t>
            </a:r>
            <a:endParaRPr lang="en-BE" dirty="0"/>
          </a:p>
          <a:p>
            <a:r>
              <a:rPr lang="nl-BE" dirty="0"/>
              <a:t>P</a:t>
            </a:r>
            <a:r>
              <a:rPr lang="en-BE" dirty="0" err="1"/>
              <a:t>ointers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F17A8C1-5718-D165-C38D-962799D5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853" y="681037"/>
            <a:ext cx="6775938" cy="55189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5D8FB97-12BE-7A9C-DBB3-4A7ADD358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09" y="3561016"/>
            <a:ext cx="5068007" cy="148610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411BDCA-6277-57DD-DFA4-7BDC12D861DD}"/>
              </a:ext>
            </a:extLst>
          </p:cNvPr>
          <p:cNvSpPr txBox="1"/>
          <p:nvPr/>
        </p:nvSpPr>
        <p:spPr>
          <a:xfrm>
            <a:off x="789988" y="4983065"/>
            <a:ext cx="3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*</a:t>
            </a:r>
            <a:r>
              <a:rPr lang="en-BE" dirty="0" err="1">
                <a:solidFill>
                  <a:schemeClr val="bg1"/>
                </a:solidFill>
              </a:rPr>
              <a:t>val</a:t>
            </a:r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&amp;ref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628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E6170E0-2315-7CB1-F6A2-6EA115D0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9F488C-2E06-65E3-DEC0-CA92A15D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Fiber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8FC47-1525-D707-270D-B983386E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Demo</a:t>
            </a:r>
          </a:p>
          <a:p>
            <a:r>
              <a:rPr lang="en-BE" dirty="0"/>
              <a:t>~ </a:t>
            </a:r>
            <a:r>
              <a:rPr lang="en-BE" dirty="0" err="1"/>
              <a:t>ExpressJS</a:t>
            </a:r>
            <a:r>
              <a:rPr lang="en-BE" dirty="0"/>
              <a:t> routers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97676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278</Words>
  <Application>Microsoft Office PowerPoint</Application>
  <PresentationFormat>Breedbeeld</PresentationFormat>
  <Paragraphs>74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Monserrat</vt:lpstr>
      <vt:lpstr>Kantoorthema</vt:lpstr>
      <vt:lpstr>PowerPoint-presentatie</vt:lpstr>
      <vt:lpstr>Inleiding</vt:lpstr>
      <vt:lpstr>Inhoudstafel</vt:lpstr>
      <vt:lpstr>Key features</vt:lpstr>
      <vt:lpstr>IDE’s</vt:lpstr>
      <vt:lpstr>Basics</vt:lpstr>
      <vt:lpstr>Basics</vt:lpstr>
      <vt:lpstr>Opmerkingen</vt:lpstr>
      <vt:lpstr>Fiber</vt:lpstr>
      <vt:lpstr>Snelheid</vt:lpstr>
      <vt:lpstr>Demo</vt:lpstr>
      <vt:lpstr>Voordelen</vt:lpstr>
      <vt:lpstr>Nadelen</vt:lpstr>
      <vt:lpstr>Implementaties</vt:lpstr>
      <vt:lpstr>Bedenkingen</vt:lpstr>
      <vt:lpstr>Aanbevelingen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Vervoort Kobe [student]</dc:creator>
  <cp:lastModifiedBy>Vervoort Kobe [student]</cp:lastModifiedBy>
  <cp:revision>390</cp:revision>
  <dcterms:created xsi:type="dcterms:W3CDTF">2024-11-24T12:16:02Z</dcterms:created>
  <dcterms:modified xsi:type="dcterms:W3CDTF">2024-11-30T16:19:08Z</dcterms:modified>
</cp:coreProperties>
</file>