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61" r:id="rId11"/>
    <p:sldId id="268" r:id="rId12"/>
    <p:sldId id="263" r:id="rId13"/>
    <p:sldId id="265" r:id="rId14"/>
    <p:sldId id="260" r:id="rId15"/>
    <p:sldId id="281" r:id="rId16"/>
    <p:sldId id="272" r:id="rId17"/>
    <p:sldId id="279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NodeJS</a:t>
            </a:r>
          </a:p>
          <a:p>
            <a:pPr lvl="1"/>
            <a:r>
              <a:rPr lang="en-BE" dirty="0"/>
              <a:t>Counter</a:t>
            </a:r>
          </a:p>
          <a:p>
            <a:pPr lvl="1"/>
            <a:r>
              <a:rPr lang="en-BE" dirty="0" err="1"/>
              <a:t>Fibonnaci</a:t>
            </a:r>
            <a:endParaRPr lang="en-BE" dirty="0"/>
          </a:p>
          <a:p>
            <a:pPr lvl="1"/>
            <a:r>
              <a:rPr lang="en-BE" dirty="0" err="1"/>
              <a:t>QuickSort</a:t>
            </a:r>
            <a:endParaRPr lang="en-BE" dirty="0"/>
          </a:p>
          <a:p>
            <a:pPr lvl="1"/>
            <a:r>
              <a:rPr lang="en-BE" dirty="0" err="1"/>
              <a:t>BubbleSort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Demo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Goroutines</a:t>
            </a:r>
          </a:p>
          <a:p>
            <a:r>
              <a:rPr lang="en-BE" dirty="0"/>
              <a:t>Generics</a:t>
            </a:r>
          </a:p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0F0880-4AE9-6ABF-4C73-CB662B7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23" y="681037"/>
            <a:ext cx="5246003" cy="2843724"/>
          </a:xfrm>
          <a:prstGeom prst="rect">
            <a:avLst/>
          </a:prstGeom>
        </p:spPr>
      </p:pic>
      <p:pic>
        <p:nvPicPr>
          <p:cNvPr id="8" name="Afbeelding 7" descr="Afbeelding met tekenfilm, clipart, Tekenfilm, illustratie&#10;&#10;Automatisch gegenereerde beschrijving">
            <a:extLst>
              <a:ext uri="{FF2B5EF4-FFF2-40B4-BE49-F238E27FC236}">
                <a16:creationId xmlns:a16="http://schemas.microsoft.com/office/drawing/2014/main" id="{9BBDF758-FAAE-466D-38EE-B76997574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7" y="3059996"/>
            <a:ext cx="4054449" cy="405444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5783F88-1BFF-FC46-5C87-43AD491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11" y="4001294"/>
            <a:ext cx="1885886" cy="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Voordelen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Nadelen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en-BE" dirty="0" err="1"/>
              <a:t>Amper</a:t>
            </a:r>
            <a:r>
              <a:rPr lang="en-BE" dirty="0"/>
              <a:t>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Minder </a:t>
            </a:r>
            <a:r>
              <a:rPr lang="en-BE" b="1" dirty="0" err="1"/>
              <a:t>robuust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Implementaties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 &amp; Dropbox</a:t>
            </a:r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B823-F7AF-097F-32A7-DFDD0077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F4A593FA-04B8-2A22-4DD8-7C90E0BD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8976AB-9EC0-8F05-42D9-76A384C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Bedenkingen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241B1-010C-343B-5E53-1E52D4F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MEAN/MERN stack (2009)</a:t>
            </a:r>
          </a:p>
          <a:p>
            <a:r>
              <a:rPr lang="nl-BE" dirty="0"/>
              <a:t>L</a:t>
            </a:r>
            <a:r>
              <a:rPr lang="en-BE" dirty="0"/>
              <a:t>AMP stack (1995)</a:t>
            </a:r>
          </a:p>
          <a:p>
            <a:r>
              <a:rPr lang="en-BE" dirty="0"/>
              <a:t>ASP.NET stack (2002)</a:t>
            </a:r>
          </a:p>
          <a:p>
            <a:r>
              <a:rPr lang="en-BE" dirty="0"/>
              <a:t>Java stack (1996)</a:t>
            </a:r>
          </a:p>
          <a:p>
            <a:r>
              <a:rPr lang="en-BE" dirty="0" err="1"/>
              <a:t>Waarom</a:t>
            </a:r>
            <a:r>
              <a:rPr lang="en-BE" dirty="0"/>
              <a:t> Go stack </a:t>
            </a:r>
            <a:r>
              <a:rPr lang="en-BE" dirty="0" err="1"/>
              <a:t>niet</a:t>
            </a:r>
            <a:r>
              <a:rPr lang="en-BE" dirty="0"/>
              <a:t> zo popular? (2009)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3856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N</a:t>
            </a:r>
            <a:r>
              <a:rPr lang="en-BE" dirty="0" err="1"/>
              <a:t>iet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r>
              <a:rPr lang="en-BE" dirty="0" err="1"/>
              <a:t>Handig</a:t>
            </a:r>
            <a:r>
              <a:rPr lang="en-BE" dirty="0"/>
              <a:t> </a:t>
            </a:r>
            <a:r>
              <a:rPr lang="en-BE" dirty="0" err="1"/>
              <a:t>compilen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Einde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err="1">
                <a:solidFill>
                  <a:schemeClr val="bg1"/>
                </a:solidFill>
              </a:rPr>
              <a:t>Zijn</a:t>
            </a:r>
            <a:r>
              <a:rPr lang="en-BE" dirty="0">
                <a:solidFill>
                  <a:schemeClr val="bg1"/>
                </a:solidFill>
              </a:rPr>
              <a:t> er </a:t>
            </a:r>
            <a:r>
              <a:rPr lang="en-BE" dirty="0" err="1">
                <a:solidFill>
                  <a:schemeClr val="bg1"/>
                </a:solidFill>
              </a:rPr>
              <a:t>nog</a:t>
            </a:r>
            <a:r>
              <a:rPr lang="en-BE" dirty="0">
                <a:solidFill>
                  <a:schemeClr val="bg1"/>
                </a:solidFill>
              </a:rPr>
              <a:t> </a:t>
            </a:r>
            <a:r>
              <a:rPr lang="en-BE" dirty="0" err="1">
                <a:solidFill>
                  <a:schemeClr val="bg1"/>
                </a:solidFill>
              </a:rPr>
              <a:t>vragen</a:t>
            </a:r>
            <a:r>
              <a:rPr lang="en-BE" dirty="0">
                <a:solidFill>
                  <a:schemeClr val="bg1"/>
                </a:solidFill>
              </a:rPr>
              <a:t>?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</a:t>
            </a:r>
            <a:endParaRPr lang="nl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nl-NL" dirty="0"/>
              <a:t>Samensmelting</a:t>
            </a:r>
            <a:r>
              <a:rPr lang="en-BE" dirty="0"/>
              <a:t> van </a:t>
            </a:r>
            <a:r>
              <a:rPr lang="en-BE" dirty="0" err="1"/>
              <a:t>elementen</a:t>
            </a:r>
            <a:r>
              <a:rPr lang="en-BE" dirty="0"/>
              <a:t> van </a:t>
            </a:r>
            <a:r>
              <a:rPr lang="en-BE" dirty="0" err="1"/>
              <a:t>andere</a:t>
            </a:r>
            <a:r>
              <a:rPr lang="en-BE" dirty="0"/>
              <a:t> </a:t>
            </a:r>
            <a:r>
              <a:rPr lang="en-BE" dirty="0" err="1"/>
              <a:t>programmeertalen</a:t>
            </a:r>
            <a:endParaRPr lang="en-BE" dirty="0"/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  <a:p>
            <a:r>
              <a:rPr lang="en-BE" dirty="0"/>
              <a:t>~ </a:t>
            </a:r>
            <a:r>
              <a:rPr lang="en-BE" dirty="0" err="1"/>
              <a:t>ExpressJS</a:t>
            </a:r>
            <a:r>
              <a:rPr lang="en-BE" dirty="0"/>
              <a:t> routers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285</Words>
  <Application>Microsoft Office PowerPoint</Application>
  <PresentationFormat>Breedbeeld</PresentationFormat>
  <Paragraphs>78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Snelheid</vt:lpstr>
      <vt:lpstr>Demo</vt:lpstr>
      <vt:lpstr>Voordelen</vt:lpstr>
      <vt:lpstr>Nadelen</vt:lpstr>
      <vt:lpstr>Implementaties</vt:lpstr>
      <vt:lpstr>Bedenkingen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394</cp:revision>
  <dcterms:created xsi:type="dcterms:W3CDTF">2024-11-24T12:16:02Z</dcterms:created>
  <dcterms:modified xsi:type="dcterms:W3CDTF">2024-11-30T17:52:29Z</dcterms:modified>
</cp:coreProperties>
</file>