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61" r:id="rId11"/>
    <p:sldId id="268" r:id="rId12"/>
    <p:sldId id="263" r:id="rId13"/>
    <p:sldId id="265" r:id="rId14"/>
    <p:sldId id="260" r:id="rId15"/>
    <p:sldId id="281" r:id="rId16"/>
    <p:sldId id="272" r:id="rId17"/>
    <p:sldId id="279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NodeJS</a:t>
            </a:r>
          </a:p>
          <a:p>
            <a:pPr lvl="1"/>
            <a:r>
              <a:rPr lang="en-BE" dirty="0"/>
              <a:t>Counter</a:t>
            </a:r>
          </a:p>
          <a:p>
            <a:pPr lvl="1"/>
            <a:r>
              <a:rPr lang="en-BE" dirty="0"/>
              <a:t>Fibonacci</a:t>
            </a:r>
          </a:p>
          <a:p>
            <a:pPr lvl="1"/>
            <a:r>
              <a:rPr lang="en-BE" dirty="0" err="1"/>
              <a:t>QuickSort</a:t>
            </a:r>
            <a:endParaRPr lang="en-BE" dirty="0"/>
          </a:p>
          <a:p>
            <a:pPr lvl="1"/>
            <a:r>
              <a:rPr lang="en-BE" dirty="0" err="1"/>
              <a:t>BubbleSort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66E251-6B77-9040-544C-EED679496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299" y="2536420"/>
            <a:ext cx="8154972" cy="163245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B4E0A97-5B16-8F96-931C-6CB27F3D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299" y="4303815"/>
            <a:ext cx="8154972" cy="16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Demo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Goroutines</a:t>
            </a:r>
          </a:p>
          <a:p>
            <a:r>
              <a:rPr lang="en-BE" dirty="0"/>
              <a:t>Generics</a:t>
            </a:r>
          </a:p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0F0880-4AE9-6ABF-4C73-CB662B70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23" y="681037"/>
            <a:ext cx="5246003" cy="2843724"/>
          </a:xfrm>
          <a:prstGeom prst="rect">
            <a:avLst/>
          </a:prstGeom>
        </p:spPr>
      </p:pic>
      <p:pic>
        <p:nvPicPr>
          <p:cNvPr id="8" name="Afbeelding 7" descr="Afbeelding met tekenfilm, clipart, Tekenfilm, illustratie&#10;&#10;Automatisch gegenereerde beschrijving">
            <a:extLst>
              <a:ext uri="{FF2B5EF4-FFF2-40B4-BE49-F238E27FC236}">
                <a16:creationId xmlns:a16="http://schemas.microsoft.com/office/drawing/2014/main" id="{9BBDF758-FAAE-466D-38EE-B76997574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07" y="3059996"/>
            <a:ext cx="4054449" cy="405444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5783F88-1BFF-FC46-5C87-43AD491DA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11" y="4001294"/>
            <a:ext cx="1885886" cy="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Voordelen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  <p:pic>
        <p:nvPicPr>
          <p:cNvPr id="10" name="Afbeelding 9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91CF4FA6-C71E-DE07-A228-A609015C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3542"/>
            <a:ext cx="407726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Nadelen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B</a:t>
            </a:r>
            <a:r>
              <a:rPr lang="en-BE" b="1" dirty="0" err="1"/>
              <a:t>eperkt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NodeJS</a:t>
            </a:r>
          </a:p>
          <a:p>
            <a:endParaRPr lang="nl-BE" dirty="0"/>
          </a:p>
        </p:txBody>
      </p:sp>
      <p:pic>
        <p:nvPicPr>
          <p:cNvPr id="5" name="Afbeelding 4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55A420C0-11B1-1E0F-1D63-6EC7ECD3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88" y="4642325"/>
            <a:ext cx="3655009" cy="20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4A593FA-04B8-2A22-4DD8-7C90E0BD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Implementaties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Cloud, Dropbox &amp; </a:t>
            </a:r>
            <a:r>
              <a:rPr lang="en-BE" dirty="0" err="1"/>
              <a:t>Traefik</a:t>
            </a:r>
            <a:endParaRPr lang="en-BE" dirty="0"/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B823-F7AF-097F-32A7-DFDD0077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8976AB-9EC0-8F05-42D9-76A384C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Bedenkingen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1241B1-010C-343B-5E53-1E52D4F2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MEAN/MERN stack (2009)</a:t>
            </a:r>
          </a:p>
          <a:p>
            <a:r>
              <a:rPr lang="nl-BE" dirty="0"/>
              <a:t>L</a:t>
            </a:r>
            <a:r>
              <a:rPr lang="en-BE" dirty="0"/>
              <a:t>AMP stack (1995)</a:t>
            </a:r>
          </a:p>
          <a:p>
            <a:r>
              <a:rPr lang="en-BE" dirty="0"/>
              <a:t>ASP.NET stack (2002)</a:t>
            </a:r>
          </a:p>
          <a:p>
            <a:r>
              <a:rPr lang="en-BE" dirty="0"/>
              <a:t>Java stack (1996)</a:t>
            </a:r>
          </a:p>
          <a:p>
            <a:r>
              <a:rPr lang="en-BE" dirty="0" err="1"/>
              <a:t>Waarom</a:t>
            </a:r>
            <a:r>
              <a:rPr lang="en-BE" dirty="0"/>
              <a:t> Go stack </a:t>
            </a:r>
            <a:r>
              <a:rPr lang="en-BE" dirty="0" err="1"/>
              <a:t>schijnbaar</a:t>
            </a:r>
            <a:r>
              <a:rPr lang="en-BE" dirty="0"/>
              <a:t> minder </a:t>
            </a:r>
            <a:r>
              <a:rPr lang="en-BE" dirty="0" err="1"/>
              <a:t>populair</a:t>
            </a:r>
            <a:r>
              <a:rPr lang="en-BE" dirty="0"/>
              <a:t>? (2009)</a:t>
            </a:r>
          </a:p>
          <a:p>
            <a:endParaRPr lang="nl-BE" dirty="0"/>
          </a:p>
        </p:txBody>
      </p:sp>
      <p:pic>
        <p:nvPicPr>
          <p:cNvPr id="8" name="Afbeelding 7" descr="Afbeelding met clipart, tekening, illustratie, Kinderkunst&#10;&#10;Automatisch gegenereerde beschrijving">
            <a:extLst>
              <a:ext uri="{FF2B5EF4-FFF2-40B4-BE49-F238E27FC236}">
                <a16:creationId xmlns:a16="http://schemas.microsoft.com/office/drawing/2014/main" id="{74F08AE5-CF5E-01E0-AC4D-862C99761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79" y="756873"/>
            <a:ext cx="2456269" cy="28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6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Simpel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M</a:t>
            </a:r>
            <a:r>
              <a:rPr lang="en-BE" dirty="0" err="1"/>
              <a:t>inder</a:t>
            </a:r>
            <a:r>
              <a:rPr lang="en-BE" dirty="0"/>
              <a:t> </a:t>
            </a:r>
            <a:r>
              <a:rPr lang="en-BE" dirty="0" err="1"/>
              <a:t>geschikt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r>
              <a:rPr lang="en-BE" dirty="0" err="1"/>
              <a:t>Handig</a:t>
            </a:r>
            <a:r>
              <a:rPr lang="en-BE" dirty="0"/>
              <a:t> </a:t>
            </a:r>
            <a:r>
              <a:rPr lang="en-BE" dirty="0" err="1"/>
              <a:t>compilen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verschillende</a:t>
            </a:r>
            <a:r>
              <a:rPr lang="en-BE" dirty="0"/>
              <a:t> </a:t>
            </a:r>
            <a:r>
              <a:rPr lang="en-BE" dirty="0" err="1"/>
              <a:t>platformen</a:t>
            </a:r>
            <a:endParaRPr lang="en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46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BE" sz="13600" b="1" dirty="0" err="1">
                <a:solidFill>
                  <a:schemeClr val="bg1"/>
                </a:solidFill>
              </a:rPr>
              <a:t>Einde</a:t>
            </a:r>
            <a:endParaRPr lang="nl-BE" sz="13600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9" y="363727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4000" dirty="0" err="1">
                <a:solidFill>
                  <a:schemeClr val="bg1"/>
                </a:solidFill>
              </a:rPr>
              <a:t>Zijn</a:t>
            </a:r>
            <a:r>
              <a:rPr lang="en-BE" sz="4000" dirty="0">
                <a:solidFill>
                  <a:schemeClr val="bg1"/>
                </a:solidFill>
              </a:rPr>
              <a:t> er </a:t>
            </a:r>
            <a:r>
              <a:rPr lang="en-BE" sz="4000" dirty="0" err="1">
                <a:solidFill>
                  <a:schemeClr val="bg1"/>
                </a:solidFill>
              </a:rPr>
              <a:t>nog</a:t>
            </a:r>
            <a:r>
              <a:rPr lang="en-BE" sz="4000" dirty="0">
                <a:solidFill>
                  <a:schemeClr val="bg1"/>
                </a:solidFill>
              </a:rPr>
              <a:t> </a:t>
            </a:r>
            <a:r>
              <a:rPr lang="en-BE" sz="4000" dirty="0" err="1">
                <a:solidFill>
                  <a:schemeClr val="bg1"/>
                </a:solidFill>
              </a:rPr>
              <a:t>vragen</a:t>
            </a:r>
            <a:r>
              <a:rPr lang="en-BE" sz="4000" dirty="0">
                <a:solidFill>
                  <a:schemeClr val="bg1"/>
                </a:solidFill>
              </a:rPr>
              <a:t>?</a:t>
            </a:r>
            <a:endParaRPr lang="nl-BE" sz="4000" dirty="0">
              <a:solidFill>
                <a:schemeClr val="bg1"/>
              </a:solidFill>
            </a:endParaRPr>
          </a:p>
        </p:txBody>
      </p:sp>
      <p:pic>
        <p:nvPicPr>
          <p:cNvPr id="7" name="Afbeelding 6" descr="Afbeelding met tekening, schets, clipart, illustratie&#10;&#10;Automatisch gegenereerde beschrijving">
            <a:extLst>
              <a:ext uri="{FF2B5EF4-FFF2-40B4-BE49-F238E27FC236}">
                <a16:creationId xmlns:a16="http://schemas.microsoft.com/office/drawing/2014/main" id="{404EFF37-BB63-2AA1-EDCD-4C5569512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5" y="1541462"/>
            <a:ext cx="45383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  <p:pic>
        <p:nvPicPr>
          <p:cNvPr id="4" name="Afbeelding 3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8E21E572-5724-DC1B-1B36-EF1C22952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7" y="3136670"/>
            <a:ext cx="2558845" cy="34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 &amp; </a:t>
            </a:r>
            <a:r>
              <a:rPr lang="en-BE" dirty="0" err="1"/>
              <a:t>opmerkingen</a:t>
            </a:r>
            <a:endParaRPr lang="en-BE" dirty="0"/>
          </a:p>
          <a:p>
            <a:r>
              <a:rPr lang="en-BE" dirty="0"/>
              <a:t>Fiber, </a:t>
            </a:r>
            <a:r>
              <a:rPr lang="en-BE" dirty="0" err="1"/>
              <a:t>snelheid</a:t>
            </a:r>
            <a:r>
              <a:rPr lang="en-BE" dirty="0"/>
              <a:t> &amp; demo</a:t>
            </a:r>
          </a:p>
          <a:p>
            <a:r>
              <a:rPr lang="en-BE" dirty="0" err="1"/>
              <a:t>Voor</a:t>
            </a:r>
            <a:r>
              <a:rPr lang="en-BE" dirty="0"/>
              <a:t>- &amp; </a:t>
            </a:r>
            <a:r>
              <a:rPr lang="en-BE" dirty="0" err="1"/>
              <a:t>nadelen</a:t>
            </a:r>
            <a:endParaRPr lang="en-BE" dirty="0"/>
          </a:p>
          <a:p>
            <a:r>
              <a:rPr lang="en-BE" dirty="0" err="1"/>
              <a:t>Implementaties</a:t>
            </a:r>
            <a:endParaRPr lang="en-BE" dirty="0"/>
          </a:p>
          <a:p>
            <a:r>
              <a:rPr lang="en-BE" dirty="0" err="1"/>
              <a:t>Bedenkingen</a:t>
            </a:r>
            <a:endParaRPr lang="en-BE" dirty="0"/>
          </a:p>
          <a:p>
            <a:r>
              <a:rPr lang="en-BE" dirty="0" err="1"/>
              <a:t>Aanbevelingen</a:t>
            </a:r>
            <a:endParaRPr lang="en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nl-NL" dirty="0"/>
              <a:t>Samensmelting</a:t>
            </a:r>
            <a:r>
              <a:rPr lang="en-BE" dirty="0"/>
              <a:t> van </a:t>
            </a:r>
            <a:r>
              <a:rPr lang="en-BE" dirty="0" err="1"/>
              <a:t>elementen</a:t>
            </a:r>
            <a:r>
              <a:rPr lang="en-BE" dirty="0"/>
              <a:t> van </a:t>
            </a:r>
            <a:r>
              <a:rPr lang="en-BE" dirty="0" err="1"/>
              <a:t>andere</a:t>
            </a:r>
            <a:r>
              <a:rPr lang="en-BE" dirty="0"/>
              <a:t> </a:t>
            </a:r>
            <a:r>
              <a:rPr lang="en-BE" dirty="0" err="1"/>
              <a:t>programmeertalen</a:t>
            </a:r>
            <a:endParaRPr lang="en-BE" dirty="0"/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411BDCA-6277-57DD-DFA4-7BDC12D861DD}"/>
              </a:ext>
            </a:extLst>
          </p:cNvPr>
          <p:cNvSpPr txBox="1"/>
          <p:nvPr/>
        </p:nvSpPr>
        <p:spPr>
          <a:xfrm>
            <a:off x="789988" y="4983065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*</a:t>
            </a:r>
            <a:r>
              <a:rPr lang="en-BE" dirty="0" err="1">
                <a:solidFill>
                  <a:schemeClr val="bg1"/>
                </a:solidFill>
              </a:rPr>
              <a:t>val</a:t>
            </a:r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&amp;ref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Demo</a:t>
            </a:r>
          </a:p>
          <a:p>
            <a:r>
              <a:rPr lang="en-BE" dirty="0"/>
              <a:t>~ </a:t>
            </a:r>
            <a:r>
              <a:rPr lang="en-BE" dirty="0" err="1"/>
              <a:t>ExpressJS</a:t>
            </a:r>
            <a:r>
              <a:rPr lang="en-BE" dirty="0"/>
              <a:t> routers</a:t>
            </a:r>
            <a:endParaRPr lang="nl-BE" dirty="0"/>
          </a:p>
        </p:txBody>
      </p:sp>
      <p:pic>
        <p:nvPicPr>
          <p:cNvPr id="6" name="Afbeelding 5" descr="Afbeelding met clipart, uil, illustratie, Tekenfilm&#10;&#10;Automatisch gegenereerde beschrijving">
            <a:extLst>
              <a:ext uri="{FF2B5EF4-FFF2-40B4-BE49-F238E27FC236}">
                <a16:creationId xmlns:a16="http://schemas.microsoft.com/office/drawing/2014/main" id="{E2151104-BB07-A85A-74F1-7BCC46EE0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8" y="1690688"/>
            <a:ext cx="3416659" cy="43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303</Words>
  <Application>Microsoft Office PowerPoint</Application>
  <PresentationFormat>Breedbeeld</PresentationFormat>
  <Paragraphs>83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Snelheid</vt:lpstr>
      <vt:lpstr>Demo</vt:lpstr>
      <vt:lpstr>Voordelen</vt:lpstr>
      <vt:lpstr>Nadelen</vt:lpstr>
      <vt:lpstr>Implementaties</vt:lpstr>
      <vt:lpstr>Bedenkingen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438</cp:revision>
  <dcterms:created xsi:type="dcterms:W3CDTF">2024-11-24T12:16:02Z</dcterms:created>
  <dcterms:modified xsi:type="dcterms:W3CDTF">2024-12-19T00:28:56Z</dcterms:modified>
</cp:coreProperties>
</file>