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1/12/2024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NodeJS</a:t>
            </a:r>
          </a:p>
          <a:p>
            <a:pPr lvl="1"/>
            <a:r>
              <a:rPr lang="en-BE" dirty="0"/>
              <a:t>Counter</a:t>
            </a:r>
          </a:p>
          <a:p>
            <a:pPr lvl="1"/>
            <a:r>
              <a:rPr lang="en-BE" dirty="0"/>
              <a:t>Fibonacci</a:t>
            </a:r>
          </a:p>
          <a:p>
            <a:pPr lvl="1"/>
            <a:r>
              <a:rPr lang="en-BE" dirty="0" err="1"/>
              <a:t>QuickSort</a:t>
            </a:r>
            <a:endParaRPr lang="en-BE" dirty="0"/>
          </a:p>
          <a:p>
            <a:pPr lvl="1"/>
            <a:r>
              <a:rPr lang="en-BE" dirty="0" err="1"/>
              <a:t>BubbleSort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66E251-6B77-9040-544C-EED67949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99" y="2536420"/>
            <a:ext cx="8154972" cy="16324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4E0A97-5B16-8F96-931C-6CB27F3D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299" y="4303815"/>
            <a:ext cx="8154972" cy="16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Voordelen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  <p:pic>
        <p:nvPicPr>
          <p:cNvPr id="10" name="Afbeelding 9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91CF4FA6-C71E-DE07-A228-A609015C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3542"/>
            <a:ext cx="4077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Nadelen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B</a:t>
            </a:r>
            <a:r>
              <a:rPr lang="en-BE" b="1" dirty="0" err="1"/>
              <a:t>eperkt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NodeJS</a:t>
            </a:r>
          </a:p>
          <a:p>
            <a:endParaRPr lang="nl-BE" dirty="0"/>
          </a:p>
        </p:txBody>
      </p:sp>
      <p:pic>
        <p:nvPicPr>
          <p:cNvPr id="5" name="Afbeelding 4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55A420C0-11B1-1E0F-1D63-6EC7ECD3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88" y="4642325"/>
            <a:ext cx="3655009" cy="20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Implementaties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Bedenkingen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schijnbaar</a:t>
            </a:r>
            <a:r>
              <a:rPr lang="en-BE" dirty="0"/>
              <a:t> minder </a:t>
            </a:r>
            <a:r>
              <a:rPr lang="en-BE" dirty="0" err="1"/>
              <a:t>populair</a:t>
            </a:r>
            <a:r>
              <a:rPr lang="en-BE" dirty="0"/>
              <a:t>? (2009)</a:t>
            </a:r>
          </a:p>
          <a:p>
            <a:endParaRPr lang="nl-BE" dirty="0"/>
          </a:p>
        </p:txBody>
      </p:sp>
      <p:pic>
        <p:nvPicPr>
          <p:cNvPr id="8" name="Afbeelding 7" descr="Afbeelding met clipart, tekening, illustratie, Kinderkunst&#10;&#10;Automatisch gegenereerde beschrijving">
            <a:extLst>
              <a:ext uri="{FF2B5EF4-FFF2-40B4-BE49-F238E27FC236}">
                <a16:creationId xmlns:a16="http://schemas.microsoft.com/office/drawing/2014/main" id="{74F08AE5-CF5E-01E0-AC4D-862C99761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79" y="756873"/>
            <a:ext cx="2456269" cy="28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verschillende</a:t>
            </a:r>
            <a:r>
              <a:rPr lang="en-BE" dirty="0"/>
              <a:t> </a:t>
            </a:r>
            <a:r>
              <a:rPr lang="en-BE" dirty="0" err="1"/>
              <a:t>platformen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46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BE" sz="13600" b="1" dirty="0" err="1">
                <a:solidFill>
                  <a:schemeClr val="bg1"/>
                </a:solidFill>
              </a:rPr>
              <a:t>Einde</a:t>
            </a:r>
            <a:endParaRPr lang="nl-BE" sz="13600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9" y="36372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4000" dirty="0" err="1">
                <a:solidFill>
                  <a:schemeClr val="bg1"/>
                </a:solidFill>
              </a:rPr>
              <a:t>Zijn</a:t>
            </a:r>
            <a:r>
              <a:rPr lang="en-BE" sz="4000" dirty="0">
                <a:solidFill>
                  <a:schemeClr val="bg1"/>
                </a:solidFill>
              </a:rPr>
              <a:t> er </a:t>
            </a:r>
            <a:r>
              <a:rPr lang="en-BE" sz="4000" dirty="0" err="1">
                <a:solidFill>
                  <a:schemeClr val="bg1"/>
                </a:solidFill>
              </a:rPr>
              <a:t>nog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BE" sz="4000" dirty="0" err="1">
                <a:solidFill>
                  <a:schemeClr val="bg1"/>
                </a:solidFill>
              </a:rPr>
              <a:t>vragen</a:t>
            </a:r>
            <a:r>
              <a:rPr lang="en-BE" sz="4000" dirty="0">
                <a:solidFill>
                  <a:schemeClr val="bg1"/>
                </a:solidFill>
              </a:rPr>
              <a:t>?</a:t>
            </a:r>
            <a:endParaRPr lang="nl-BE" sz="4000" dirty="0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tekening, schets, clipart, illustratie&#10;&#10;Automatisch gegenereerde beschrijving">
            <a:extLst>
              <a:ext uri="{FF2B5EF4-FFF2-40B4-BE49-F238E27FC236}">
                <a16:creationId xmlns:a16="http://schemas.microsoft.com/office/drawing/2014/main" id="{404EFF37-BB63-2AA1-EDCD-4C556951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5" y="1541462"/>
            <a:ext cx="45383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  <p:pic>
        <p:nvPicPr>
          <p:cNvPr id="4" name="Afbeelding 3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8E21E572-5724-DC1B-1B36-EF1C22952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7" y="3136670"/>
            <a:ext cx="2558845" cy="34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 &amp; </a:t>
            </a:r>
            <a:r>
              <a:rPr lang="en-BE" dirty="0" err="1"/>
              <a:t>opmerkingen</a:t>
            </a:r>
            <a:endParaRPr lang="en-BE" dirty="0"/>
          </a:p>
          <a:p>
            <a:r>
              <a:rPr lang="en-BE" dirty="0"/>
              <a:t>Fiber, </a:t>
            </a:r>
            <a:r>
              <a:rPr lang="en-BE" dirty="0" err="1"/>
              <a:t>snelheid</a:t>
            </a:r>
            <a:r>
              <a:rPr lang="en-BE" dirty="0"/>
              <a:t> &amp; demo</a:t>
            </a:r>
          </a:p>
          <a:p>
            <a:r>
              <a:rPr lang="en-BE" dirty="0" err="1"/>
              <a:t>Voor</a:t>
            </a:r>
            <a:r>
              <a:rPr lang="en-BE" dirty="0"/>
              <a:t>- &amp; </a:t>
            </a:r>
            <a:r>
              <a:rPr lang="en-BE" dirty="0" err="1"/>
              <a:t>nadelen</a:t>
            </a:r>
            <a:endParaRPr lang="en-BE" dirty="0"/>
          </a:p>
          <a:p>
            <a:r>
              <a:rPr lang="en-BE" dirty="0" err="1"/>
              <a:t>Implementaties</a:t>
            </a:r>
            <a:endParaRPr lang="en-BE" dirty="0"/>
          </a:p>
          <a:p>
            <a:r>
              <a:rPr lang="en-BE" dirty="0" err="1"/>
              <a:t>Bedenkingen</a:t>
            </a:r>
            <a:endParaRPr lang="en-BE" dirty="0"/>
          </a:p>
          <a:p>
            <a:r>
              <a:rPr lang="en-BE" dirty="0" err="1"/>
              <a:t>Aanbevelingen</a:t>
            </a:r>
            <a:endParaRPr lang="en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nl-NL" dirty="0"/>
              <a:t>Samensmelting</a:t>
            </a:r>
            <a:r>
              <a:rPr lang="en-BE" dirty="0"/>
              <a:t> van </a:t>
            </a:r>
            <a:r>
              <a:rPr lang="en-BE" dirty="0" err="1"/>
              <a:t>elementen</a:t>
            </a:r>
            <a:r>
              <a:rPr lang="en-BE" dirty="0"/>
              <a:t> van </a:t>
            </a:r>
            <a:r>
              <a:rPr lang="en-BE" dirty="0" err="1"/>
              <a:t>andere</a:t>
            </a:r>
            <a:r>
              <a:rPr lang="en-BE" dirty="0"/>
              <a:t> </a:t>
            </a:r>
            <a:r>
              <a:rPr lang="en-BE" dirty="0" err="1"/>
              <a:t>programmeertalen</a:t>
            </a:r>
            <a:endParaRPr lang="en-BE" dirty="0"/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  <p:pic>
        <p:nvPicPr>
          <p:cNvPr id="6" name="Afbeelding 5" descr="Afbeelding met clipart, uil, illustratie, Tekenfilm&#10;&#10;Automatisch gegenereerde beschrijving">
            <a:extLst>
              <a:ext uri="{FF2B5EF4-FFF2-40B4-BE49-F238E27FC236}">
                <a16:creationId xmlns:a16="http://schemas.microsoft.com/office/drawing/2014/main" id="{E2151104-BB07-A85A-74F1-7BCC46EE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1690688"/>
            <a:ext cx="3416659" cy="43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301</Words>
  <Application>Microsoft Office PowerPoint</Application>
  <PresentationFormat>Breedbeeld</PresentationFormat>
  <Paragraphs>83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433</cp:revision>
  <dcterms:created xsi:type="dcterms:W3CDTF">2024-11-24T12:16:02Z</dcterms:created>
  <dcterms:modified xsi:type="dcterms:W3CDTF">2024-12-01T11:07:09Z</dcterms:modified>
</cp:coreProperties>
</file>