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6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3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20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33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4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3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2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9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08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FD10C-012D-4BD3-8569-3FDF471DE759}" type="datetimeFigureOut">
              <a:rPr lang="ru-RU" smtClean="0"/>
              <a:t>01.12.2017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17E1-A7A7-495C-95BE-4D1C66BF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1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/>
          <p:cNvGrpSpPr/>
          <p:nvPr/>
        </p:nvGrpSpPr>
        <p:grpSpPr>
          <a:xfrm>
            <a:off x="702645" y="654519"/>
            <a:ext cx="6169793" cy="2906829"/>
            <a:chOff x="808523" y="1183908"/>
            <a:chExt cx="6169793" cy="2906829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808523" y="1183908"/>
              <a:ext cx="6169793" cy="2906829"/>
              <a:chOff x="1049154" y="616017"/>
              <a:chExt cx="6169793" cy="2906829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1049154" y="616017"/>
                <a:ext cx="6169793" cy="2906829"/>
              </a:xfrm>
              <a:prstGeom prst="rect">
                <a:avLst/>
              </a:prstGeom>
              <a:solidFill>
                <a:schemeClr val="accent1">
                  <a:alpha val="1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8" name="Группа 7"/>
              <p:cNvGrpSpPr/>
              <p:nvPr/>
            </p:nvGrpSpPr>
            <p:grpSpPr>
              <a:xfrm>
                <a:off x="1380080" y="1257606"/>
                <a:ext cx="2290354" cy="1297577"/>
                <a:chOff x="1418581" y="1440486"/>
                <a:chExt cx="2290354" cy="1297577"/>
              </a:xfrm>
            </p:grpSpPr>
            <p:sp>
              <p:nvSpPr>
                <p:cNvPr id="5" name="Прямоугольник 4"/>
                <p:cNvSpPr/>
                <p:nvPr/>
              </p:nvSpPr>
              <p:spPr>
                <a:xfrm>
                  <a:off x="1418581" y="1440486"/>
                  <a:ext cx="2290354" cy="12975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1514375" y="2066703"/>
                  <a:ext cx="20987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/>
                    <a:t>Остаток</a:t>
                  </a:r>
                  <a:r>
                    <a:rPr lang="ru-RU" sz="1000" dirty="0" smtClean="0"/>
                    <a:t> на счете 100 у.е.</a:t>
                  </a:r>
                  <a:endParaRPr lang="ru-RU" sz="1000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67692" y="1518454"/>
                  <a:ext cx="357051" cy="369332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/>
                    <a:t>Х</a:t>
                  </a:r>
                  <a:endParaRPr lang="ru-RU" dirty="0"/>
                </a:p>
              </p:txBody>
            </p:sp>
          </p:grpSp>
          <p:grpSp>
            <p:nvGrpSpPr>
              <p:cNvPr id="9" name="Группа 8"/>
              <p:cNvGrpSpPr/>
              <p:nvPr/>
            </p:nvGrpSpPr>
            <p:grpSpPr>
              <a:xfrm>
                <a:off x="4092800" y="1257606"/>
                <a:ext cx="2290354" cy="1297577"/>
                <a:chOff x="1418581" y="1440486"/>
                <a:chExt cx="2290354" cy="1297577"/>
              </a:xfrm>
            </p:grpSpPr>
            <p:sp>
              <p:nvSpPr>
                <p:cNvPr id="10" name="Прямоугольник 9"/>
                <p:cNvSpPr/>
                <p:nvPr/>
              </p:nvSpPr>
              <p:spPr>
                <a:xfrm>
                  <a:off x="1418581" y="1440486"/>
                  <a:ext cx="2290354" cy="12975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514375" y="2066703"/>
                  <a:ext cx="20987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b="1" dirty="0" smtClean="0"/>
                    <a:t>Транзакция: </a:t>
                  </a:r>
                </a:p>
                <a:p>
                  <a:r>
                    <a:rPr lang="ru-RU" sz="1000" dirty="0" smtClean="0"/>
                    <a:t>Расход 20 у.е.</a:t>
                  </a:r>
                  <a:endParaRPr lang="ru-RU" sz="1000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667692" y="1518454"/>
                  <a:ext cx="357051" cy="369332"/>
                </a:xfrm>
                <a:prstGeom prst="rect">
                  <a:avLst/>
                </a:prstGeom>
                <a:solidFill>
                  <a:srgbClr val="FF0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 smtClean="0"/>
                    <a:t>У</a:t>
                  </a:r>
                  <a:endParaRPr lang="ru-RU" dirty="0"/>
                </a:p>
              </p:txBody>
            </p:sp>
          </p:grpSp>
        </p:grpSp>
        <p:sp>
          <p:nvSpPr>
            <p:cNvPr id="14" name="TextBox 13"/>
            <p:cNvSpPr txBox="1"/>
            <p:nvPr/>
          </p:nvSpPr>
          <p:spPr>
            <a:xfrm>
              <a:off x="1142888" y="1310483"/>
              <a:ext cx="3148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Пользователь1</a:t>
              </a:r>
              <a:endParaRPr lang="ru-RU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08523" y="67377"/>
            <a:ext cx="72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подтверждения транзакции пользователя1: расход 20.у.е. 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62231" y="3860513"/>
            <a:ext cx="72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Доказательство работы (</a:t>
            </a:r>
            <a:r>
              <a:rPr lang="en-US" dirty="0" err="1" smtClean="0"/>
              <a:t>PoW</a:t>
            </a:r>
            <a:r>
              <a:rPr lang="en-US" dirty="0" smtClean="0"/>
              <a:t>)</a:t>
            </a:r>
            <a:r>
              <a:rPr lang="ru-RU" dirty="0" smtClean="0"/>
              <a:t>: функция  </a:t>
            </a:r>
            <a:r>
              <a:rPr lang="en-US" dirty="0" smtClean="0"/>
              <a:t>H(X,Y) = </a:t>
            </a:r>
            <a:r>
              <a:rPr lang="ru-RU" dirty="0" smtClean="0"/>
              <a:t>(</a:t>
            </a:r>
            <a:r>
              <a:rPr lang="en-US" dirty="0" smtClean="0"/>
              <a:t>(X-Y)^5</a:t>
            </a:r>
            <a:r>
              <a:rPr lang="ru-RU" dirty="0" smtClean="0"/>
              <a:t>)/3 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808523" y="4321743"/>
            <a:ext cx="10905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Майнер</a:t>
            </a:r>
            <a:r>
              <a:rPr lang="ru-RU" dirty="0" smtClean="0"/>
              <a:t> подтвердит сделку Пользователя 1 по расходу 20 у.е. и получит вознаграждение, если первым сгенерирует правильное значение функции </a:t>
            </a:r>
            <a:r>
              <a:rPr lang="en-US" dirty="0" err="1" smtClean="0"/>
              <a:t>PoW</a:t>
            </a:r>
            <a:r>
              <a:rPr lang="en-US" dirty="0" smtClean="0"/>
              <a:t> </a:t>
            </a:r>
            <a:r>
              <a:rPr lang="ru-RU" dirty="0" smtClean="0"/>
              <a:t>от значений исходного состояния системы и величины транзакции</a:t>
            </a:r>
            <a:r>
              <a:rPr lang="en-US" dirty="0" smtClean="0"/>
              <a:t> - 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1 092 266 667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5784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74</Words>
  <Application>Microsoft Office PowerPoint</Application>
  <PresentationFormat>Широкоэкранный</PresentationFormat>
  <Paragraphs>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Verkhovykh Valentin</dc:creator>
  <cp:lastModifiedBy>Verkhovykh Valentin</cp:lastModifiedBy>
  <cp:revision>2</cp:revision>
  <dcterms:created xsi:type="dcterms:W3CDTF">2017-12-01T12:15:35Z</dcterms:created>
  <dcterms:modified xsi:type="dcterms:W3CDTF">2017-12-01T12:28:58Z</dcterms:modified>
</cp:coreProperties>
</file>