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31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99B00-590E-433D-8709-F5E76C853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" r="-1" b="8948"/>
          <a:stretch/>
        </p:blipFill>
        <p:spPr>
          <a:xfrm>
            <a:off x="72736" y="240256"/>
            <a:ext cx="7273636" cy="66177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4ACAE10-0B90-41D5-BA5A-AFB6BB40D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0054" y="6192981"/>
            <a:ext cx="3737957" cy="436419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Justin, Juan, and Lucas were here</a:t>
            </a:r>
          </a:p>
        </p:txBody>
      </p:sp>
    </p:spTree>
    <p:extLst>
      <p:ext uri="{BB962C8B-B14F-4D97-AF65-F5344CB8AC3E}">
        <p14:creationId xmlns:p14="http://schemas.microsoft.com/office/powerpoint/2010/main" val="32618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A911-9CFE-480B-9F5E-233ADC23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760" y="513184"/>
            <a:ext cx="4301836" cy="58409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Teams (color or name)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Level Design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Win/Lose Condition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Point System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Health System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Length of Games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3D or 2D?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12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8">
      <a:dk1>
        <a:srgbClr val="000000"/>
      </a:dk1>
      <a:lt1>
        <a:srgbClr val="FFFFFF"/>
      </a:lt1>
      <a:dk2>
        <a:srgbClr val="92BFD1"/>
      </a:dk2>
      <a:lt2>
        <a:srgbClr val="E8E3CE"/>
      </a:lt2>
      <a:accent1>
        <a:srgbClr val="F6A21D"/>
      </a:accent1>
      <a:accent2>
        <a:srgbClr val="92BFD1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92BFD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</TotalTime>
  <Words>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4</cp:revision>
  <dcterms:created xsi:type="dcterms:W3CDTF">2018-03-19T13:38:22Z</dcterms:created>
  <dcterms:modified xsi:type="dcterms:W3CDTF">2018-03-19T19:01:11Z</dcterms:modified>
</cp:coreProperties>
</file>