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230-AF93-445E-8808-DB0B71EFE90F}" type="datetimeFigureOut">
              <a:rPr lang="fr-FR" smtClean="0"/>
              <a:t>07/12/2016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F79C-0AEE-49C0-9C53-A1D113C73E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35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230-AF93-445E-8808-DB0B71EFE90F}" type="datetimeFigureOut">
              <a:rPr lang="fr-FR" smtClean="0"/>
              <a:t>07/12/2016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F79C-0AEE-49C0-9C53-A1D113C73E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04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230-AF93-445E-8808-DB0B71EFE90F}" type="datetimeFigureOut">
              <a:rPr lang="fr-FR" smtClean="0"/>
              <a:t>07/12/2016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F79C-0AEE-49C0-9C53-A1D113C73E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7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230-AF93-445E-8808-DB0B71EFE90F}" type="datetimeFigureOut">
              <a:rPr lang="fr-FR" smtClean="0"/>
              <a:t>07/12/2016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F79C-0AEE-49C0-9C53-A1D113C73E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230-AF93-445E-8808-DB0B71EFE90F}" type="datetimeFigureOut">
              <a:rPr lang="fr-FR" smtClean="0"/>
              <a:t>07/12/2016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F79C-0AEE-49C0-9C53-A1D113C73E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58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230-AF93-445E-8808-DB0B71EFE90F}" type="datetimeFigureOut">
              <a:rPr lang="fr-FR" smtClean="0"/>
              <a:t>07/12/2016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F79C-0AEE-49C0-9C53-A1D113C73E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9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230-AF93-445E-8808-DB0B71EFE90F}" type="datetimeFigureOut">
              <a:rPr lang="fr-FR" smtClean="0"/>
              <a:t>07/12/2016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F79C-0AEE-49C0-9C53-A1D113C73E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55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230-AF93-445E-8808-DB0B71EFE90F}" type="datetimeFigureOut">
              <a:rPr lang="fr-FR" smtClean="0"/>
              <a:t>07/12/2016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F79C-0AEE-49C0-9C53-A1D113C73E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17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230-AF93-445E-8808-DB0B71EFE90F}" type="datetimeFigureOut">
              <a:rPr lang="fr-FR" smtClean="0"/>
              <a:t>07/12/2016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F79C-0AEE-49C0-9C53-A1D113C73E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18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230-AF93-445E-8808-DB0B71EFE90F}" type="datetimeFigureOut">
              <a:rPr lang="fr-FR" smtClean="0"/>
              <a:t>07/12/2016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F79C-0AEE-49C0-9C53-A1D113C73E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00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230-AF93-445E-8808-DB0B71EFE90F}" type="datetimeFigureOut">
              <a:rPr lang="fr-FR" smtClean="0"/>
              <a:t>07/12/2016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F79C-0AEE-49C0-9C53-A1D113C73E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AF230-AF93-445E-8808-DB0B71EFE90F}" type="datetimeFigureOut">
              <a:rPr lang="fr-FR" smtClean="0"/>
              <a:t>07/12/2016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F79C-0AEE-49C0-9C53-A1D113C73E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83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Volumétrie Google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Comprendre les tendances</a:t>
            </a:r>
          </a:p>
        </p:txBody>
      </p:sp>
    </p:spTree>
    <p:extLst>
      <p:ext uri="{BB962C8B-B14F-4D97-AF65-F5344CB8AC3E}">
        <p14:creationId xmlns:p14="http://schemas.microsoft.com/office/powerpoint/2010/main" val="409008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2" y="2701036"/>
            <a:ext cx="6748737" cy="329266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Tendances « live » (dernières 24h)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Comparaison des volumes de recherche (entre candidats, partis, …)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Top topics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Liste des top topics sur les élections</a:t>
            </a:r>
          </a:p>
          <a:p>
            <a:r>
              <a:rPr lang="fr-FR" dirty="0"/>
              <a:t>Liste des topics et mots-clés autour de chaque candidat (cluster de nœuds?)</a:t>
            </a:r>
          </a:p>
        </p:txBody>
      </p:sp>
    </p:spTree>
    <p:extLst>
      <p:ext uri="{BB962C8B-B14F-4D97-AF65-F5344CB8AC3E}">
        <p14:creationId xmlns:p14="http://schemas.microsoft.com/office/powerpoint/2010/main" val="247506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Tendances de fond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Comparaison des volumes de recherche, explication des « pics »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760368" y="447866"/>
            <a:ext cx="5183188" cy="823912"/>
          </a:xfrm>
        </p:spPr>
        <p:txBody>
          <a:bodyPr/>
          <a:lstStyle/>
          <a:p>
            <a:r>
              <a:rPr lang="fr-FR" dirty="0"/>
              <a:t>Exemple topics autour de FN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3762375"/>
            <a:ext cx="8696325" cy="309562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418" y="1354519"/>
            <a:ext cx="3446127" cy="298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Cartographies Google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Intérêt de recherche par région de France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Exemple pour la 1</a:t>
            </a:r>
            <a:r>
              <a:rPr lang="fr-FR" sz="2400" baseline="30000" dirty="0"/>
              <a:t>ère</a:t>
            </a:r>
            <a:r>
              <a:rPr lang="fr-FR" sz="2400" dirty="0"/>
              <a:t> quinzaine de novembre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Zoom par candidat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Possibilité d’aller vers plus d’interactivité avec des librairies de cartographie plus évoluées (CARTO, </a:t>
            </a:r>
            <a:r>
              <a:rPr lang="fr-FR" dirty="0" err="1"/>
              <a:t>Kartograph</a:t>
            </a:r>
            <a:r>
              <a:rPr lang="fr-FR" dirty="0"/>
              <a:t>, …)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3451226"/>
            <a:ext cx="5410200" cy="290512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575" y="2239740"/>
            <a:ext cx="1819744" cy="173054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16" y="2238483"/>
            <a:ext cx="1897054" cy="172459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0567" y="2215020"/>
            <a:ext cx="1843532" cy="172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0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d’utilisation des Google trends dans les médias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8" y="2865653"/>
            <a:ext cx="5695950" cy="233590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75" y="1690688"/>
            <a:ext cx="5724009" cy="234993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376" y="4167617"/>
            <a:ext cx="5724009" cy="232187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42465" y="6304822"/>
            <a:ext cx="3929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/>
              <a:t>https://newslab.withgoogle.com/trends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7249138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113</Words>
  <Application>Microsoft Office PowerPoint</Application>
  <PresentationFormat>Grand écran</PresentationFormat>
  <Paragraphs>21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Volumétrie Google</vt:lpstr>
      <vt:lpstr>Tendances « live » (dernières 24h)</vt:lpstr>
      <vt:lpstr>Tendances de fond</vt:lpstr>
      <vt:lpstr>Cartographies Google</vt:lpstr>
      <vt:lpstr>Exemples d’utilisation des Google trends dans les médias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davy</dc:creator>
  <cp:lastModifiedBy>davy</cp:lastModifiedBy>
  <cp:revision>12</cp:revision>
  <dcterms:created xsi:type="dcterms:W3CDTF">2016-12-06T16:28:36Z</dcterms:created>
  <dcterms:modified xsi:type="dcterms:W3CDTF">2016-12-07T15:36:36Z</dcterms:modified>
</cp:coreProperties>
</file>