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100" d="100"/>
          <a:sy n="100" d="100"/>
        </p:scale>
        <p:origin x="134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1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B9A3-211D-481F-B821-EB4CCADA4B97}" type="datetimeFigureOut">
              <a:rPr lang="fr-FR" smtClean="0"/>
              <a:t>21/12/2016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3731-CFEC-4056-AFB7-CB1A22A87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9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842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" y="2286000"/>
            <a:ext cx="4206240" cy="689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95800" y="2286000"/>
            <a:ext cx="2164080" cy="6896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6700" y="2346960"/>
            <a:ext cx="24449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Les élections en un coup d’œil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95800" y="2346960"/>
            <a:ext cx="10806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Les analyses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" y="2715697"/>
            <a:ext cx="1066800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Le podium </a:t>
            </a:r>
            <a:r>
              <a:rPr lang="fr-FR" sz="900" dirty="0"/>
              <a:t>(combinaison de nos analyses pour donner le candidat en tête)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508760" y="2715697"/>
            <a:ext cx="2743200" cy="896183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La </a:t>
            </a:r>
            <a:r>
              <a:rPr lang="fr-FR" sz="1200" b="1" dirty="0" err="1"/>
              <a:t>timeline</a:t>
            </a:r>
            <a:r>
              <a:rPr lang="fr-FR" sz="1200" b="1" dirty="0"/>
              <a:t> de la campagne</a:t>
            </a:r>
          </a:p>
          <a:p>
            <a:pPr algn="ctr"/>
            <a:r>
              <a:rPr lang="fr-FR" sz="1100" dirty="0"/>
              <a:t>(les événements à venir avec les dates)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5280" y="3745029"/>
            <a:ext cx="3916680" cy="2602431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Les tendances « live »</a:t>
            </a:r>
            <a:r>
              <a:rPr lang="fr-FR" sz="1200" dirty="0"/>
              <a:t> (sur 24h par exemple)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7690" y="404157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Twitter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8410" y="404157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Google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" y="4035900"/>
            <a:ext cx="1851660" cy="21915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le nombre de tweets contenant le hashtag de chaque candidat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un top/flop des candidats via la sentiment </a:t>
            </a:r>
            <a:r>
              <a:rPr lang="fr-FR" sz="1200" dirty="0" err="1"/>
              <a:t>analysis</a:t>
            </a:r>
            <a:r>
              <a:rPr lang="fr-FR" sz="1200" dirty="0"/>
              <a:t> des tweets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9340" y="4035900"/>
            <a:ext cx="1851660" cy="219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 haut : un graph avec l’intensité des recherches sur Google pour chaque candidat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En bas : les sujets associés à la présidentielle ? D’autres idées 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56760" y="2715697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Les influenceurs Twitter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6760" y="4168140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Les thèmes de campagne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39220" y="4429364"/>
            <a:ext cx="1874520" cy="88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56760" y="5651718"/>
            <a:ext cx="2049780" cy="139148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/>
              <a:t>Le </a:t>
            </a:r>
            <a:r>
              <a:rPr lang="fr-FR" sz="1200" dirty="0" err="1"/>
              <a:t>pollster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Lien vers une page dédiée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9220" y="5912942"/>
            <a:ext cx="1874520" cy="883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Preview</a:t>
            </a:r>
            <a:r>
              <a:rPr lang="fr-FR" sz="1400" dirty="0">
                <a:solidFill>
                  <a:schemeClr val="tx1"/>
                </a:solidFill>
              </a:rPr>
              <a:t> de la </a:t>
            </a:r>
            <a:r>
              <a:rPr lang="fr-FR" sz="1400" dirty="0" err="1">
                <a:solidFill>
                  <a:schemeClr val="tx1"/>
                </a:solidFill>
              </a:rPr>
              <a:t>viz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880" y="1015265"/>
            <a:ext cx="6477000" cy="1092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74320" y="1025923"/>
            <a:ext cx="25710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Page dédiée à chaque candidat ?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/>
          <a:srcRect t="51758" b="-2"/>
          <a:stretch/>
        </p:blipFill>
        <p:spPr>
          <a:xfrm>
            <a:off x="3460375" y="1296525"/>
            <a:ext cx="3151530" cy="72027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3"/>
          <a:srcRect b="50620"/>
          <a:stretch/>
        </p:blipFill>
        <p:spPr>
          <a:xfrm>
            <a:off x="335280" y="1285205"/>
            <a:ext cx="3151530" cy="73727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35280" y="6476598"/>
            <a:ext cx="3916680" cy="2602431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/>
              <a:t>Une cartographie « live » ?</a:t>
            </a:r>
          </a:p>
          <a:p>
            <a:pPr algn="ctr"/>
            <a:r>
              <a:rPr lang="fr-FR" sz="1200" dirty="0"/>
              <a:t>Que peut-on montrer de sympa sur une cartographie qui serait dynamique ?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" y="7081301"/>
            <a:ext cx="3623310" cy="194561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5"/>
          <a:srcRect l="22772" t="27663" r="1973" b="4299"/>
          <a:stretch/>
        </p:blipFill>
        <p:spPr>
          <a:xfrm>
            <a:off x="2346960" y="4321314"/>
            <a:ext cx="1844040" cy="81342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6"/>
          <a:srcRect r="67251" b="53856"/>
          <a:stretch/>
        </p:blipFill>
        <p:spPr>
          <a:xfrm>
            <a:off x="4749894" y="2933284"/>
            <a:ext cx="1653171" cy="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06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141</Words>
  <Application>Microsoft Office PowerPoint</Application>
  <PresentationFormat>Format A4 (210 x 297 mm)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davy</cp:lastModifiedBy>
  <cp:revision>6</cp:revision>
  <dcterms:created xsi:type="dcterms:W3CDTF">2016-12-21T11:48:52Z</dcterms:created>
  <dcterms:modified xsi:type="dcterms:W3CDTF">2016-12-21T12:36:17Z</dcterms:modified>
</cp:coreProperties>
</file>