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8DF"/>
    <a:srgbClr val="D8A126"/>
    <a:srgbClr val="FFC611"/>
    <a:srgbClr val="FFDC6D"/>
    <a:srgbClr val="F6DFAA"/>
    <a:srgbClr val="ED8383"/>
    <a:srgbClr val="FFE76D"/>
    <a:srgbClr val="E8C984"/>
    <a:srgbClr val="DC1E2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5"/>
    <p:restoredTop sz="96275"/>
  </p:normalViewPr>
  <p:slideViewPr>
    <p:cSldViewPr snapToObjects="1">
      <p:cViewPr varScale="1">
        <p:scale>
          <a:sx n="66" d="100"/>
          <a:sy n="66" d="100"/>
        </p:scale>
        <p:origin x="932" y="36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2018-10-13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2018-10-13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2018-10-13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2018-10-13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2018-10-13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2018-10-13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2018-10-13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2018-10-13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2018-10-13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2018-10-13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2018-10-13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2018-10-13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2018-10-13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312352"/>
            <a:ext cx="10363198" cy="14700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5600">
                <a:solidFill>
                  <a:schemeClr val="tx1"/>
                </a:solidFill>
              </a:rPr>
              <a:t>2048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293108"/>
            <a:ext cx="8534399" cy="127101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Agency FB"/>
              </a:rPr>
              <a:t>2018. 08. 22</a:t>
            </a:r>
          </a:p>
          <a:p>
            <a:pPr>
              <a:defRPr lang="ko-KR" altLang="en-US"/>
            </a:pPr>
            <a:r>
              <a:rPr lang="en-US" altLang="ko-KR">
                <a:solidFill>
                  <a:schemeClr val="tx1"/>
                </a:solidFill>
                <a:latin typeface="Agency FB"/>
              </a:rPr>
              <a:t>VERYEAR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2250" y="2130425"/>
            <a:ext cx="1226440" cy="363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tx1"/>
                </a:solidFill>
                <a:latin typeface="Agency FB"/>
              </a:rPr>
              <a:t>VERYEAR ver 1.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297" y="289176"/>
            <a:ext cx="10441305" cy="62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500">
                <a:solidFill>
                  <a:schemeClr val="tx1"/>
                </a:solidFill>
              </a:rPr>
              <a:t>History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3307"/>
              </p:ext>
            </p:extLst>
          </p:nvPr>
        </p:nvGraphicFramePr>
        <p:xfrm>
          <a:off x="839342" y="1628774"/>
          <a:ext cx="10513313" cy="4248531"/>
        </p:xfrm>
        <a:graphic>
          <a:graphicData uri="http://schemas.openxmlformats.org/drawingml/2006/table">
            <a:tbl>
              <a:tblPr firstRow="1" bandRow="1"/>
              <a:tblGrid>
                <a:gridCol w="1584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6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6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61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0693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작성일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내용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작성자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비고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693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/>
                        <a:t>2018.0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.</a:t>
                      </a:r>
                      <a:r>
                        <a:rPr lang="en-US" altLang="ko-KR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/>
                        <a:t>초안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햄과함께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6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dirty="0"/>
                        <a:t>2018.</a:t>
                      </a:r>
                      <a:r>
                        <a:rPr lang="en-US" altLang="ko-KR" dirty="0"/>
                        <a:t>10.09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dirty="0"/>
                        <a:t>시작 화면 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 err="1"/>
                        <a:t>햄과함께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693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693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693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6933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847468" y="620649"/>
            <a:ext cx="9073136" cy="5616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044893" y="1763417"/>
          <a:ext cx="4673536" cy="4290748"/>
        </p:xfrm>
        <a:graphic>
          <a:graphicData uri="http://schemas.openxmlformats.org/drawingml/2006/table">
            <a:tbl>
              <a:tblPr firstRow="1" bandRow="1"/>
              <a:tblGrid>
                <a:gridCol w="11683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3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83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83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726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26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726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26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044894" y="836675"/>
          <a:ext cx="8659682" cy="7200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596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2048 로고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만들자)</a:t>
                      </a: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127305" y="2042837"/>
          <a:ext cx="3384424" cy="105312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11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53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5312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SCORE</a:t>
                      </a:r>
                    </a:p>
                  </a:txBody>
                  <a:tcPr anchor="ctr">
                    <a:solidFill>
                      <a:schemeClr val="accent2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127305" y="3167972"/>
          <a:ext cx="3384423" cy="105312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311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53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5312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anchor="ctr">
                    <a:solidFill>
                      <a:schemeClr val="accent2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hh:mm:dd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9974" y="5870983"/>
            <a:ext cx="3879466" cy="366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https://github.com/veryear © 201</a:t>
            </a:r>
            <a:r>
              <a:rPr lang="ko-KR" altLang="en-US">
                <a:solidFill>
                  <a:schemeClr val="tx1"/>
                </a:solidFill>
              </a:rPr>
              <a:t>8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534944" y="4581144"/>
          <a:ext cx="2569145" cy="79943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4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4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9943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BEST</a:t>
                      </a:r>
                    </a:p>
                  </a:txBody>
                  <a:tcPr anchor="ctr">
                    <a:solidFill>
                      <a:schemeClr val="accent1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TextBox 3"/>
          <p:cNvSpPr txBox="1"/>
          <p:nvPr/>
        </p:nvSpPr>
        <p:spPr>
          <a:xfrm>
            <a:off x="479297" y="289176"/>
            <a:ext cx="10441305" cy="62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화면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495265"/>
              </p:ext>
            </p:extLst>
          </p:nvPr>
        </p:nvGraphicFramePr>
        <p:xfrm>
          <a:off x="3431666" y="1268729"/>
          <a:ext cx="4673536" cy="4290748"/>
        </p:xfrm>
        <a:graphic>
          <a:graphicData uri="http://schemas.openxmlformats.org/drawingml/2006/table">
            <a:tbl>
              <a:tblPr firstRow="1" bandRow="1"/>
              <a:tblGrid>
                <a:gridCol w="11683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3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83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83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726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3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26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>
                    <a:solidFill>
                      <a:srgbClr val="FF451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 anchor="ctr">
                    <a:solidFill>
                      <a:srgbClr val="FF1C1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128</a:t>
                      </a:r>
                    </a:p>
                  </a:txBody>
                  <a:tcPr anchor="ctr">
                    <a:solidFill>
                      <a:srgbClr val="89C7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256</a:t>
                      </a:r>
                    </a:p>
                  </a:txBody>
                  <a:tcPr anchor="ctr">
                    <a:solidFill>
                      <a:srgbClr val="41A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726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512</a:t>
                      </a:r>
                    </a:p>
                  </a:txBody>
                  <a:tcPr anchor="ctr">
                    <a:solidFill>
                      <a:srgbClr val="2A8E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1024</a:t>
                      </a:r>
                    </a:p>
                  </a:txBody>
                  <a:tcPr anchor="ctr">
                    <a:solidFill>
                      <a:srgbClr val="1B56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2048</a:t>
                      </a:r>
                    </a:p>
                  </a:txBody>
                  <a:tcPr anchor="ctr">
                    <a:solidFill>
                      <a:srgbClr val="3E43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268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3"/>
          <p:cNvSpPr txBox="1"/>
          <p:nvPr/>
        </p:nvSpPr>
        <p:spPr>
          <a:xfrm>
            <a:off x="479297" y="289176"/>
            <a:ext cx="10441305" cy="62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500">
                <a:solidFill>
                  <a:schemeClr val="tx1"/>
                </a:solidFill>
              </a:rPr>
              <a:t>블럭 모양 &amp; 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847468" y="620649"/>
            <a:ext cx="9073136" cy="5616702"/>
          </a:xfrm>
          <a:prstGeom prst="rect">
            <a:avLst/>
          </a:prstGeom>
          <a:solidFill>
            <a:srgbClr val="FFDC6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FF53890-8A31-4C2C-ABA0-279E86881A55}"/>
              </a:ext>
            </a:extLst>
          </p:cNvPr>
          <p:cNvSpPr/>
          <p:nvPr/>
        </p:nvSpPr>
        <p:spPr>
          <a:xfrm>
            <a:off x="4151730" y="2597886"/>
            <a:ext cx="4648646" cy="1512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rgbClr val="FFDC6D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2048</a:t>
            </a:r>
            <a:endParaRPr lang="ko-KR" altLang="en-US" sz="8000" dirty="0">
              <a:solidFill>
                <a:srgbClr val="FFDC6D"/>
              </a:solidFill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6F3980B-0E3F-40D3-BA13-5B141508BD4E}"/>
              </a:ext>
            </a:extLst>
          </p:cNvPr>
          <p:cNvSpPr/>
          <p:nvPr/>
        </p:nvSpPr>
        <p:spPr>
          <a:xfrm>
            <a:off x="7300096" y="3501010"/>
            <a:ext cx="1025444" cy="988724"/>
          </a:xfrm>
          <a:prstGeom prst="rect">
            <a:avLst/>
          </a:prstGeom>
          <a:solidFill>
            <a:srgbClr val="FF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2Top"/>
            <a:lightRig rig="threePt" dir="t">
              <a:rot lat="0" lon="0" rev="0"/>
            </a:lightRig>
          </a:scene3d>
          <a:sp3d extrusionH="38100" prstMaterial="metal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gency FB" panose="020B0503020202020204" pitchFamily="34" charset="0"/>
              </a:rPr>
              <a:t>20</a:t>
            </a:r>
            <a:endParaRPr lang="ko-KR" altLang="en-US" sz="4000" dirty="0">
              <a:latin typeface="Agency FB" panose="020B0503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2780F81-4303-42D2-8E20-808DAC75D23F}"/>
              </a:ext>
            </a:extLst>
          </p:cNvPr>
          <p:cNvSpPr/>
          <p:nvPr/>
        </p:nvSpPr>
        <p:spPr>
          <a:xfrm>
            <a:off x="8084906" y="3674669"/>
            <a:ext cx="1025444" cy="988724"/>
          </a:xfrm>
          <a:prstGeom prst="rect">
            <a:avLst/>
          </a:prstGeom>
          <a:solidFill>
            <a:srgbClr val="3988DF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metal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Agency FB" panose="020B0503020202020204" pitchFamily="34" charset="0"/>
              </a:rPr>
              <a:t>48</a:t>
            </a:r>
            <a:endParaRPr lang="ko-KR" altLang="en-US" sz="2000" dirty="0">
              <a:latin typeface="Agency FB" panose="020B0503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C8F645B-E656-4D78-9697-5CB501631E99}"/>
              </a:ext>
            </a:extLst>
          </p:cNvPr>
          <p:cNvSpPr/>
          <p:nvPr/>
        </p:nvSpPr>
        <p:spPr>
          <a:xfrm>
            <a:off x="4142335" y="2187139"/>
            <a:ext cx="144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gency FB" panose="020B0503020202020204" pitchFamily="34" charset="0"/>
              </a:rPr>
              <a:t>VERYYEAR</a:t>
            </a:r>
            <a:endParaRPr lang="ko-KR" altLang="en-US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7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"/>
          <p:cNvSpPr txBox="1"/>
          <p:nvPr/>
        </p:nvSpPr>
        <p:spPr>
          <a:xfrm>
            <a:off x="479297" y="289176"/>
            <a:ext cx="1044130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500" dirty="0" smtClean="0"/>
              <a:t>시작</a:t>
            </a:r>
            <a:r>
              <a:rPr lang="ko-KR" altLang="en-US" sz="3500" dirty="0" smtClean="0">
                <a:solidFill>
                  <a:schemeClr val="tx1"/>
                </a:solidFill>
              </a:rPr>
              <a:t>화면</a:t>
            </a:r>
            <a:endParaRPr lang="ko-KR" altLang="en-US" sz="35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015850" y="1053450"/>
            <a:ext cx="6624920" cy="4247810"/>
            <a:chOff x="1847468" y="1053450"/>
            <a:chExt cx="9073726" cy="5616000"/>
          </a:xfrm>
        </p:grpSpPr>
        <p:sp>
          <p:nvSpPr>
            <p:cNvPr id="2" name="직사각형 1"/>
            <p:cNvSpPr/>
            <p:nvPr/>
          </p:nvSpPr>
          <p:spPr>
            <a:xfrm>
              <a:off x="1847468" y="1053450"/>
              <a:ext cx="9072000" cy="56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200801" y="4402905"/>
              <a:ext cx="2376330" cy="64807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START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56416" y="6193430"/>
              <a:ext cx="3664778" cy="366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en-US" altLang="ko-KR" sz="1200" dirty="0">
                  <a:solidFill>
                    <a:schemeClr val="tx1"/>
                  </a:solidFill>
                </a:rPr>
                <a:t>https://github.com/veryear © 201</a:t>
              </a:r>
              <a:r>
                <a:rPr lang="ko-KR" alt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98137" y="1691478"/>
            <a:ext cx="244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시작</a:t>
            </a:r>
            <a:endParaRPr lang="en-US" altLang="ko-KR" dirty="0" smtClean="0"/>
          </a:p>
        </p:txBody>
      </p:sp>
      <p:sp>
        <p:nvSpPr>
          <p:cNvPr id="10" name="타원 9"/>
          <p:cNvSpPr/>
          <p:nvPr/>
        </p:nvSpPr>
        <p:spPr>
          <a:xfrm>
            <a:off x="7104190" y="32130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98136" y="3501010"/>
            <a:ext cx="244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[ver2]</a:t>
            </a:r>
          </a:p>
        </p:txBody>
      </p:sp>
      <p:sp>
        <p:nvSpPr>
          <p:cNvPr id="18" name="타원 17"/>
          <p:cNvSpPr/>
          <p:nvPr/>
        </p:nvSpPr>
        <p:spPr>
          <a:xfrm>
            <a:off x="753966" y="163341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98137" y="2107927"/>
            <a:ext cx="2449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방향키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스페이스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엔터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198137" y="3933070"/>
            <a:ext cx="2449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카운트 다운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게임 방</a:t>
            </a:r>
            <a:r>
              <a:rPr lang="ko-KR" altLang="en-US" dirty="0"/>
              <a:t>법</a:t>
            </a:r>
          </a:p>
        </p:txBody>
      </p:sp>
    </p:spTree>
    <p:extLst>
      <p:ext uri="{BB962C8B-B14F-4D97-AF65-F5344CB8AC3E}">
        <p14:creationId xmlns:p14="http://schemas.microsoft.com/office/powerpoint/2010/main" val="1872182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"/>
          <p:cNvSpPr txBox="1"/>
          <p:nvPr/>
        </p:nvSpPr>
        <p:spPr>
          <a:xfrm>
            <a:off x="479297" y="289176"/>
            <a:ext cx="1044130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500" dirty="0" smtClean="0"/>
              <a:t>종료</a:t>
            </a:r>
            <a:r>
              <a:rPr lang="ko-KR" altLang="en-US" sz="3500" dirty="0" smtClean="0">
                <a:solidFill>
                  <a:schemeClr val="tx1"/>
                </a:solidFill>
              </a:rPr>
              <a:t>화면</a:t>
            </a:r>
            <a:endParaRPr lang="ko-KR" altLang="en-US" sz="35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15850" y="1053450"/>
            <a:ext cx="6623660" cy="4247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5735950" y="1916790"/>
          <a:ext cx="2808356" cy="2827728"/>
        </p:xfrm>
        <a:graphic>
          <a:graphicData uri="http://schemas.openxmlformats.org/drawingml/2006/table">
            <a:tbl>
              <a:tblPr firstRow="1" bandRow="1"/>
              <a:tblGrid>
                <a:gridCol w="702089"/>
                <a:gridCol w="702089"/>
                <a:gridCol w="702089"/>
                <a:gridCol w="702089"/>
              </a:tblGrid>
              <a:tr h="69674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4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3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</a:tr>
              <a:tr h="71032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>
                    <a:solidFill>
                      <a:srgbClr val="FF451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 anchor="ctr">
                    <a:solidFill>
                      <a:srgbClr val="FF1C1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128</a:t>
                      </a:r>
                    </a:p>
                  </a:txBody>
                  <a:tcPr anchor="ctr">
                    <a:solidFill>
                      <a:srgbClr val="89C7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256</a:t>
                      </a:r>
                    </a:p>
                  </a:txBody>
                  <a:tcPr anchor="ctr">
                    <a:solidFill>
                      <a:srgbClr val="41A8DF"/>
                    </a:solidFill>
                  </a:tcPr>
                </a:tc>
              </a:tr>
              <a:tr h="71032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512</a:t>
                      </a:r>
                    </a:p>
                  </a:txBody>
                  <a:tcPr anchor="ctr">
                    <a:solidFill>
                      <a:srgbClr val="2A8E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1024</a:t>
                      </a:r>
                    </a:p>
                  </a:txBody>
                  <a:tcPr anchor="ctr">
                    <a:solidFill>
                      <a:srgbClr val="1B56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2048</a:t>
                      </a:r>
                    </a:p>
                  </a:txBody>
                  <a:tcPr anchor="ctr">
                    <a:solidFill>
                      <a:srgbClr val="3E43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</a:tr>
              <a:tr h="71032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5015850" y="1053450"/>
            <a:ext cx="6623660" cy="424781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44090" y="3874939"/>
            <a:ext cx="1735009" cy="4901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TRY AGAIN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528110" y="234885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616350" y="3874939"/>
            <a:ext cx="1735009" cy="4901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489442" y="348341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69442" y="2635700"/>
            <a:ext cx="3316475" cy="649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</a:rPr>
              <a:t>MESSAGE!!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36350" y="348341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4511780" y="69345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51230" y="1500496"/>
            <a:ext cx="5650943" cy="776344"/>
            <a:chOff x="551230" y="1500496"/>
            <a:chExt cx="5650943" cy="776344"/>
          </a:xfrm>
        </p:grpSpPr>
        <p:sp>
          <p:nvSpPr>
            <p:cNvPr id="16" name="TextBox 15"/>
            <p:cNvSpPr txBox="1"/>
            <p:nvPr/>
          </p:nvSpPr>
          <p:spPr>
            <a:xfrm>
              <a:off x="982107" y="1500496"/>
              <a:ext cx="2449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배경 화면</a:t>
              </a:r>
              <a:endParaRPr lang="en-US" altLang="ko-KR" dirty="0" smtClean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51230" y="1503003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87996" y="1907508"/>
              <a:ext cx="5214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 smtClean="0"/>
                <a:t>게임 화면 위에 투명하게 덮음</a:t>
              </a:r>
              <a:endParaRPr lang="en-US" altLang="ko-KR" dirty="0" smtClean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51230" y="2420860"/>
            <a:ext cx="3967681" cy="1048618"/>
            <a:chOff x="551230" y="2420860"/>
            <a:chExt cx="3967681" cy="1048618"/>
          </a:xfrm>
        </p:grpSpPr>
        <p:sp>
          <p:nvSpPr>
            <p:cNvPr id="18" name="타원 17"/>
            <p:cNvSpPr/>
            <p:nvPr/>
          </p:nvSpPr>
          <p:spPr>
            <a:xfrm>
              <a:off x="551230" y="242086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82107" y="2447331"/>
              <a:ext cx="2449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메시지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0421" y="2823147"/>
              <a:ext cx="3528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 smtClean="0"/>
                <a:t>성공하면 </a:t>
              </a:r>
              <a:r>
                <a:rPr lang="en-US" altLang="ko-KR" dirty="0" smtClean="0"/>
                <a:t>“SUCCESS!!”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 smtClean="0"/>
                <a:t>실패하면 </a:t>
              </a:r>
              <a:r>
                <a:rPr lang="en-US" altLang="ko-KR" dirty="0" smtClean="0"/>
                <a:t>“FAIL!!”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51230" y="3748236"/>
            <a:ext cx="4176580" cy="770196"/>
            <a:chOff x="551230" y="3748236"/>
            <a:chExt cx="4176580" cy="770196"/>
          </a:xfrm>
        </p:grpSpPr>
        <p:sp>
          <p:nvSpPr>
            <p:cNvPr id="17" name="TextBox 16"/>
            <p:cNvSpPr txBox="1"/>
            <p:nvPr/>
          </p:nvSpPr>
          <p:spPr>
            <a:xfrm>
              <a:off x="982107" y="3748236"/>
              <a:ext cx="2449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메인화면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551230" y="3752762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87996" y="4149100"/>
              <a:ext cx="3739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 smtClean="0"/>
                <a:t>클릭하면 </a:t>
              </a:r>
              <a:r>
                <a:rPr lang="ko-KR" altLang="en-US" dirty="0" err="1" smtClean="0"/>
                <a:t>메인화면</a:t>
              </a:r>
              <a:r>
                <a:rPr lang="en-US" altLang="ko-KR" dirty="0" smtClean="0"/>
                <a:t>(</a:t>
              </a:r>
              <a:r>
                <a:rPr lang="ko-KR" altLang="en-US" dirty="0" err="1" smtClean="0"/>
                <a:t>홈화면</a:t>
              </a:r>
              <a:r>
                <a:rPr lang="en-US" altLang="ko-KR" dirty="0" smtClean="0"/>
                <a:t>)</a:t>
              </a:r>
              <a:r>
                <a:rPr lang="ko-KR" altLang="en-US" dirty="0" smtClean="0"/>
                <a:t>으로</a:t>
              </a:r>
              <a:endParaRPr lang="ko-KR" alt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965038" y="4941210"/>
            <a:ext cx="26757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200" dirty="0">
                <a:solidFill>
                  <a:schemeClr val="tx1"/>
                </a:solidFill>
              </a:rPr>
              <a:t>https://github.com/veryear © 201</a:t>
            </a:r>
            <a:r>
              <a:rPr lang="ko-KR" altLang="en-US" sz="12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551230" y="4869200"/>
            <a:ext cx="4176580" cy="792110"/>
            <a:chOff x="551230" y="4869200"/>
            <a:chExt cx="4176580" cy="792110"/>
          </a:xfrm>
        </p:grpSpPr>
        <p:sp>
          <p:nvSpPr>
            <p:cNvPr id="5" name="TextBox 4"/>
            <p:cNvSpPr txBox="1"/>
            <p:nvPr/>
          </p:nvSpPr>
          <p:spPr>
            <a:xfrm>
              <a:off x="982107" y="4900396"/>
              <a:ext cx="2449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다시시작</a:t>
              </a:r>
              <a:endParaRPr lang="en-US" altLang="ko-KR" dirty="0" smtClean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551230" y="486920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87996" y="5291978"/>
              <a:ext cx="3739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 smtClean="0"/>
                <a:t>클릭하면 </a:t>
              </a:r>
              <a:r>
                <a:rPr lang="ko-KR" altLang="en-US" dirty="0" err="1" smtClean="0"/>
                <a:t>메인화면</a:t>
              </a:r>
              <a:r>
                <a:rPr lang="en-US" altLang="ko-KR" dirty="0" smtClean="0"/>
                <a:t>(</a:t>
              </a:r>
              <a:r>
                <a:rPr lang="ko-KR" altLang="en-US" dirty="0" err="1" smtClean="0"/>
                <a:t>홈화면</a:t>
              </a:r>
              <a:r>
                <a:rPr lang="en-US" altLang="ko-KR" dirty="0" smtClean="0"/>
                <a:t>)</a:t>
              </a:r>
              <a:r>
                <a:rPr lang="ko-KR" altLang="en-US" dirty="0" smtClean="0"/>
                <a:t>으로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3891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155</Words>
  <Application>Microsoft Office PowerPoint</Application>
  <PresentationFormat>와이드스크린</PresentationFormat>
  <Paragraphs>85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Agency FB</vt:lpstr>
      <vt:lpstr>Aharoni</vt:lpstr>
      <vt:lpstr>함초롬돋움</vt:lpstr>
      <vt:lpstr>Arial</vt:lpstr>
      <vt:lpstr>Times New Roman</vt:lpstr>
      <vt:lpstr>한컴오피스</vt:lpstr>
      <vt:lpstr>2048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 기획서</dc:title>
  <dc:creator>user</dc:creator>
  <cp:lastModifiedBy>seonghee</cp:lastModifiedBy>
  <cp:revision>21</cp:revision>
  <dcterms:created xsi:type="dcterms:W3CDTF">2018-08-22T12:51:55Z</dcterms:created>
  <dcterms:modified xsi:type="dcterms:W3CDTF">2018-10-12T16:58:18Z</dcterms:modified>
  <cp:version>0906.0100.01</cp:version>
</cp:coreProperties>
</file>