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Email classification per user</a:t>
            </a:r>
          </a:p>
        </c:rich>
      </c:tx>
      <c:layout>
        <c:manualLayout>
          <c:xMode val="edge"/>
          <c:yMode val="edge"/>
          <c:x val="0.43383193897637801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Work</c:v>
                </c:pt>
                <c:pt idx="1">
                  <c:v>Fun</c:v>
                </c:pt>
                <c:pt idx="2">
                  <c:v>People</c:v>
                </c:pt>
                <c:pt idx="3">
                  <c:v>Technical</c:v>
                </c:pt>
                <c:pt idx="4">
                  <c:v>?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0.56999999999999995</c:v>
                </c:pt>
                <c:pt idx="1">
                  <c:v>0.09</c:v>
                </c:pt>
                <c:pt idx="2">
                  <c:v>0.09</c:v>
                </c:pt>
                <c:pt idx="3">
                  <c:v>0.1</c:v>
                </c:pt>
                <c:pt idx="4">
                  <c:v>0.13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scott-s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Work</c:v>
                </c:pt>
                <c:pt idx="1">
                  <c:v>Fun</c:v>
                </c:pt>
                <c:pt idx="2">
                  <c:v>People</c:v>
                </c:pt>
                <c:pt idx="3">
                  <c:v>Technical</c:v>
                </c:pt>
                <c:pt idx="4">
                  <c:v>?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0.25</c:v>
                </c:pt>
                <c:pt idx="1">
                  <c:v>0.47</c:v>
                </c:pt>
                <c:pt idx="2">
                  <c:v>0.06</c:v>
                </c:pt>
                <c:pt idx="3">
                  <c:v>0.13</c:v>
                </c:pt>
                <c:pt idx="4">
                  <c:v>7.0000000000000007E-2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taylor-m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Work</c:v>
                </c:pt>
                <c:pt idx="1">
                  <c:v>Fun</c:v>
                </c:pt>
                <c:pt idx="2">
                  <c:v>People</c:v>
                </c:pt>
                <c:pt idx="3">
                  <c:v>Technical</c:v>
                </c:pt>
                <c:pt idx="4">
                  <c:v>?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0.56999999999999995</c:v>
                </c:pt>
                <c:pt idx="1">
                  <c:v>7.0000000000000007E-2</c:v>
                </c:pt>
                <c:pt idx="2">
                  <c:v>0.14000000000000001</c:v>
                </c:pt>
                <c:pt idx="3">
                  <c:v>0.21</c:v>
                </c:pt>
                <c:pt idx="4">
                  <c:v>0.01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bass-e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Work</c:v>
                </c:pt>
                <c:pt idx="1">
                  <c:v>Fun</c:v>
                </c:pt>
                <c:pt idx="2">
                  <c:v>People</c:v>
                </c:pt>
                <c:pt idx="3">
                  <c:v>Technical</c:v>
                </c:pt>
                <c:pt idx="4">
                  <c:v>?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0.12</c:v>
                </c:pt>
                <c:pt idx="1">
                  <c:v>0.21</c:v>
                </c:pt>
                <c:pt idx="2">
                  <c:v>0.38</c:v>
                </c:pt>
                <c:pt idx="3">
                  <c:v>0.03</c:v>
                </c:pt>
                <c:pt idx="4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88139296"/>
        <c:axId val="-1788141472"/>
      </c:barChart>
      <c:catAx>
        <c:axId val="-178813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-1788141472"/>
        <c:crosses val="autoZero"/>
        <c:auto val="1"/>
        <c:lblAlgn val="ctr"/>
        <c:lblOffset val="100"/>
        <c:noMultiLvlLbl val="0"/>
      </c:catAx>
      <c:valAx>
        <c:axId val="-178814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-1788139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scott-s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Work</c:v>
                </c:pt>
                <c:pt idx="1">
                  <c:v>Fun</c:v>
                </c:pt>
                <c:pt idx="2">
                  <c:v>People</c:v>
                </c:pt>
                <c:pt idx="3">
                  <c:v>Technical</c:v>
                </c:pt>
                <c:pt idx="4">
                  <c:v>?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0.25</c:v>
                </c:pt>
                <c:pt idx="1">
                  <c:v>0.47</c:v>
                </c:pt>
                <c:pt idx="2">
                  <c:v>0.06</c:v>
                </c:pt>
                <c:pt idx="3">
                  <c:v>0.13</c:v>
                </c:pt>
                <c:pt idx="4">
                  <c:v>7.0000000000000007E-2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taylor-m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Work</c:v>
                </c:pt>
                <c:pt idx="1">
                  <c:v>Fun</c:v>
                </c:pt>
                <c:pt idx="2">
                  <c:v>People</c:v>
                </c:pt>
                <c:pt idx="3">
                  <c:v>Technical</c:v>
                </c:pt>
                <c:pt idx="4">
                  <c:v>?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0.56999999999999995</c:v>
                </c:pt>
                <c:pt idx="1">
                  <c:v>7.0000000000000007E-2</c:v>
                </c:pt>
                <c:pt idx="2">
                  <c:v>0.14000000000000001</c:v>
                </c:pt>
                <c:pt idx="3">
                  <c:v>0.21</c:v>
                </c:pt>
                <c:pt idx="4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bass-e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Work</c:v>
                </c:pt>
                <c:pt idx="1">
                  <c:v>Fun</c:v>
                </c:pt>
                <c:pt idx="2">
                  <c:v>People</c:v>
                </c:pt>
                <c:pt idx="3">
                  <c:v>Technical</c:v>
                </c:pt>
                <c:pt idx="4">
                  <c:v>?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0.12</c:v>
                </c:pt>
                <c:pt idx="1">
                  <c:v>0.21</c:v>
                </c:pt>
                <c:pt idx="2">
                  <c:v>0.38</c:v>
                </c:pt>
                <c:pt idx="3">
                  <c:v>0.03</c:v>
                </c:pt>
                <c:pt idx="4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Overall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Work</c:v>
                </c:pt>
                <c:pt idx="1">
                  <c:v>Fun</c:v>
                </c:pt>
                <c:pt idx="2">
                  <c:v>People</c:v>
                </c:pt>
                <c:pt idx="3">
                  <c:v>Technical</c:v>
                </c:pt>
                <c:pt idx="4">
                  <c:v>?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0.56999999999999995</c:v>
                </c:pt>
                <c:pt idx="1">
                  <c:v>0.09</c:v>
                </c:pt>
                <c:pt idx="2">
                  <c:v>0.09</c:v>
                </c:pt>
                <c:pt idx="3">
                  <c:v>0.1</c:v>
                </c:pt>
                <c:pt idx="4">
                  <c:v>0.13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D1B0-0D14-44B6-A502-CABF759BCB8B}" type="datetimeFigureOut">
              <a:rPr lang="he-IL" smtClean="0"/>
              <a:t>י"ד/כסלו/תשע"ו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C966-9A2C-408C-B285-DB3D08B102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127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D1B0-0D14-44B6-A502-CABF759BCB8B}" type="datetimeFigureOut">
              <a:rPr lang="he-IL" smtClean="0"/>
              <a:t>י"ד/כסלו/תשע"ו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C966-9A2C-408C-B285-DB3D08B102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66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D1B0-0D14-44B6-A502-CABF759BCB8B}" type="datetimeFigureOut">
              <a:rPr lang="he-IL" smtClean="0"/>
              <a:t>י"ד/כסלו/תשע"ו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C966-9A2C-408C-B285-DB3D08B102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838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D1B0-0D14-44B6-A502-CABF759BCB8B}" type="datetimeFigureOut">
              <a:rPr lang="he-IL" smtClean="0"/>
              <a:t>י"ד/כסלו/תשע"ו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C966-9A2C-408C-B285-DB3D08B102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215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D1B0-0D14-44B6-A502-CABF759BCB8B}" type="datetimeFigureOut">
              <a:rPr lang="he-IL" smtClean="0"/>
              <a:t>י"ד/כסלו/תשע"ו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C966-9A2C-408C-B285-DB3D08B102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619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D1B0-0D14-44B6-A502-CABF759BCB8B}" type="datetimeFigureOut">
              <a:rPr lang="he-IL" smtClean="0"/>
              <a:t>י"ד/כסלו/תשע"ו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C966-9A2C-408C-B285-DB3D08B102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4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D1B0-0D14-44B6-A502-CABF759BCB8B}" type="datetimeFigureOut">
              <a:rPr lang="he-IL" smtClean="0"/>
              <a:t>י"ד/כסלו/תשע"ו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C966-9A2C-408C-B285-DB3D08B102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668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D1B0-0D14-44B6-A502-CABF759BCB8B}" type="datetimeFigureOut">
              <a:rPr lang="he-IL" smtClean="0"/>
              <a:t>י"ד/כסלו/תשע"ו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C966-9A2C-408C-B285-DB3D08B102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175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D1B0-0D14-44B6-A502-CABF759BCB8B}" type="datetimeFigureOut">
              <a:rPr lang="he-IL" smtClean="0"/>
              <a:t>י"ד/כסלו/תשע"ו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C966-9A2C-408C-B285-DB3D08B102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850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D1B0-0D14-44B6-A502-CABF759BCB8B}" type="datetimeFigureOut">
              <a:rPr lang="he-IL" smtClean="0"/>
              <a:t>י"ד/כסלו/תשע"ו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C966-9A2C-408C-B285-DB3D08B102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189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D1B0-0D14-44B6-A502-CABF759BCB8B}" type="datetimeFigureOut">
              <a:rPr lang="he-IL" smtClean="0"/>
              <a:t>י"ד/כסלו/תשע"ו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C966-9A2C-408C-B285-DB3D08B102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663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D1B0-0D14-44B6-A502-CABF759BCB8B}" type="datetimeFigureOut">
              <a:rPr lang="he-IL" smtClean="0"/>
              <a:t>י"ד/כסלו/תשע"ו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0C966-9A2C-408C-B285-DB3D08B102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762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697104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014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200126"/>
              </p:ext>
            </p:extLst>
          </p:nvPr>
        </p:nvGraphicFramePr>
        <p:xfrm>
          <a:off x="8156028" y="1825625"/>
          <a:ext cx="3197772" cy="2630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611931028"/>
              </p:ext>
            </p:extLst>
          </p:nvPr>
        </p:nvGraphicFramePr>
        <p:xfrm>
          <a:off x="4389821" y="1825625"/>
          <a:ext cx="3303752" cy="283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2100554092"/>
              </p:ext>
            </p:extLst>
          </p:nvPr>
        </p:nvGraphicFramePr>
        <p:xfrm>
          <a:off x="714702" y="1971582"/>
          <a:ext cx="2928883" cy="2685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1877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9247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23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gilikatabi</dc:creator>
  <cp:lastModifiedBy>gilikatabi</cp:lastModifiedBy>
  <cp:revision>5</cp:revision>
  <dcterms:created xsi:type="dcterms:W3CDTF">2015-11-26T18:37:12Z</dcterms:created>
  <dcterms:modified xsi:type="dcterms:W3CDTF">2015-11-26T19:03:43Z</dcterms:modified>
</cp:coreProperties>
</file>