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.jpg"/>
  <Default Extension="mp3" ContentType="audio/m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\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docProps\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PPTShow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\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qrp19</cp:lastModifiedBy>
  <cp:revision>174</cp:revision>
  <dcterms:created xsi:type="dcterms:W3CDTF">2019-06-19T02:08:00Z</dcterms:created>
  <dcterms:modified xsi:type="dcterms:W3CDTF">2022-01-23T05:06:27Z</dcterms:modified>
</cp:coreProperties>
</file>

<file path=docProps\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332D697059AC4CA4BEC60F4ED188060F</vt:lpwstr>
  </property>
</Properties>
</file>

<file path=ppt\_rels\presentation.xml.rels><?xml version="1.0" encoding="UTF-8" standalone="yes"?>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\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\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8"/>
    <p:sldId id="257" r:id="rId9"/>
    <p:sldId id="258" r:id="rId10"/>
  </p:sldIdLst>
  <p:sldSz cx="12192000" cy="6858000"/>
  <p:notesSz cx="6858000" cy="9144000"/>
  <p:embeddedFontLst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\slideLayouts\_rels\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\slideLayouts\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\slideMasters\_rels\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Layout" Target="../slideLayouts/slideLayout1.xml"/></Relationships>
</file>

<file path=ppt\slideMasters\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\slides\_rels\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\slides\_rels\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\slides\_rels\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\slides\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120" cy="6858000"/>
          </a:xfrm>
          <a:prstGeom prst="rect">
            <a:avLst/>
          </a:prstGeom>
        </p:spPr>
      </p:pic>
      <p:extLst>
        <p:ext uri="{BB962C8B-B14F-4D97-AF65-F5344CB8AC3E}">
          <p14:creationId xmlns:p14="http://schemas.microsoft.com/office/powerpoint/2010/main" xmlns="" val="2988139268"/>
        </p:ext>
      </p:extLst>
    </p:spTree>
  </p:cSld>
  <p:clrMapOvr>
    <a:masterClrMapping/>
  </p:clrMapOvr>
  <p:transition advTm="3000"/>
</p:sld>
</file>

<file path=ppt\slides\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120" cy="6858000"/>
          </a:xfrm>
          <a:prstGeom prst="rect">
            <a:avLst/>
          </a:prstGeom>
        </p:spPr>
      </p:pic>
      <p:extLst>
        <p:ext uri="{BB962C8B-B14F-4D97-AF65-F5344CB8AC3E}">
          <p14:creationId xmlns:p14="http://schemas.microsoft.com/office/powerpoint/2010/main" xmlns="" val="2988139268"/>
        </p:ext>
      </p:extLst>
    </p:spTree>
  </p:cSld>
  <p:clrMapOvr>
    <a:masterClrMapping/>
  </p:clrMapOvr>
  <p:transition advTm="3000"/>
</p:sld>
</file>

<file path=ppt\slides\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120" cy="6858000"/>
          </a:xfrm>
          <a:prstGeom prst="rect">
            <a:avLst/>
          </a:prstGeom>
        </p:spPr>
      </p:pic>
      <p:extLst>
        <p:ext uri="{BB962C8B-B14F-4D97-AF65-F5344CB8AC3E}">
          <p14:creationId xmlns:p14="http://schemas.microsoft.com/office/powerpoint/2010/main" xmlns="" val="2988139268"/>
        </p:ext>
      </p:extLst>
    </p:spTree>
  </p:cSld>
  <p:clrMapOvr>
    <a:masterClrMapping/>
  </p:clrMapOvr>
  <p:transition advTm="3000"/>
</p:sld>
</file>

<file path=ppt\tableStyles.xml><?xml version="1.0" encoding="utf-8"?>
<a:tblStyleLst xmlns:a="http://schemas.openxmlformats.org/drawingml/2006/main" def="{5C22544A-7EE6-4342-B048-85BDC9FD1C3A}"/>
</file>

<file path=ppt\tags\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\tags\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\tags\tag1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\tags\tag1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\tags\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\tags\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\tags\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\tags\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\tags\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\tags\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\tags\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\tags\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\theme\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\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