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30C2-941F-4015-A19A-4AE93D42C71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6BD5-A5A0-405B-9D82-C5887F90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3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30C2-941F-4015-A19A-4AE93D42C71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6BD5-A5A0-405B-9D82-C5887F90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9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30C2-941F-4015-A19A-4AE93D42C71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6BD5-A5A0-405B-9D82-C5887F90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6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30C2-941F-4015-A19A-4AE93D42C71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6BD5-A5A0-405B-9D82-C5887F90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1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30C2-941F-4015-A19A-4AE93D42C71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6BD5-A5A0-405B-9D82-C5887F90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6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30C2-941F-4015-A19A-4AE93D42C71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6BD5-A5A0-405B-9D82-C5887F90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0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30C2-941F-4015-A19A-4AE93D42C71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6BD5-A5A0-405B-9D82-C5887F90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0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30C2-941F-4015-A19A-4AE93D42C71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6BD5-A5A0-405B-9D82-C5887F90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30C2-941F-4015-A19A-4AE93D42C71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6BD5-A5A0-405B-9D82-C5887F90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2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30C2-941F-4015-A19A-4AE93D42C71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6BD5-A5A0-405B-9D82-C5887F90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8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30C2-941F-4015-A19A-4AE93D42C71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6BD5-A5A0-405B-9D82-C5887F90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430C2-941F-4015-A19A-4AE93D42C71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6BD5-A5A0-405B-9D82-C5887F90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i.dev/react-router-pass-props-to-lin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9056" y="461913"/>
            <a:ext cx="4984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react to build this site … 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46" y="2250523"/>
            <a:ext cx="8533025" cy="27624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7902" y="1322774"/>
            <a:ext cx="485556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Site needs to be build with react-bootstrap. </a:t>
            </a:r>
          </a:p>
          <a:p>
            <a:r>
              <a:rPr lang="en-US" sz="2000" dirty="0" smtClean="0"/>
              <a:t>Images are on </a:t>
            </a:r>
            <a:r>
              <a:rPr lang="en-US" sz="2000" dirty="0" err="1" smtClean="0"/>
              <a:t>moodle</a:t>
            </a:r>
            <a:r>
              <a:rPr lang="en-US" sz="2000" dirty="0" smtClean="0"/>
              <a:t>   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48932" y="1932495"/>
            <a:ext cx="707010" cy="39592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83462" y="4653655"/>
            <a:ext cx="200086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Color is #4FA9D2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251541" y="1574196"/>
            <a:ext cx="250472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Font is Comic Sans MS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9511645" y="2762054"/>
            <a:ext cx="18165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Color is #F0DD5D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8393" y="2263839"/>
            <a:ext cx="35705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This area is 25% and this </a:t>
            </a:r>
            <a:r>
              <a:rPr lang="en-US" dirty="0" err="1" smtClean="0"/>
              <a:t>ares</a:t>
            </a:r>
            <a:r>
              <a:rPr lang="en-US" dirty="0" smtClean="0"/>
              <a:t> is 75%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28940" y="2633171"/>
            <a:ext cx="1254522" cy="88580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443963" y="2653589"/>
            <a:ext cx="178818" cy="36223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088957" y="1908213"/>
            <a:ext cx="1371400" cy="122317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600280" y="4271007"/>
            <a:ext cx="1329180" cy="31943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272326" y="3077381"/>
            <a:ext cx="1724931" cy="33022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177517" y="1974306"/>
            <a:ext cx="1506526" cy="177560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30780" y="4500056"/>
            <a:ext cx="302409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link to link to products </a:t>
            </a:r>
            <a:endParaRPr lang="en-US" sz="20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929460" y="4092223"/>
            <a:ext cx="3856999" cy="33850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2937" y="2862109"/>
            <a:ext cx="174611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Nav</a:t>
            </a:r>
            <a:r>
              <a:rPr lang="en-US" sz="2000" dirty="0" smtClean="0"/>
              <a:t> must work</a:t>
            </a:r>
            <a:endParaRPr lang="en-US" sz="2000" dirty="0"/>
          </a:p>
        </p:txBody>
      </p:sp>
      <p:cxnSp>
        <p:nvCxnSpPr>
          <p:cNvPr id="34" name="Straight Arrow Connector 33"/>
          <p:cNvCxnSpPr>
            <a:stCxn id="33" idx="3"/>
          </p:cNvCxnSpPr>
          <p:nvPr/>
        </p:nvCxnSpPr>
        <p:spPr>
          <a:xfrm flipV="1">
            <a:off x="1989056" y="2670731"/>
            <a:ext cx="2025893" cy="39143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7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47" y="2071570"/>
            <a:ext cx="9919468" cy="36618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117739"/>
            <a:ext cx="485556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When click </a:t>
            </a:r>
            <a:r>
              <a:rPr lang="en-US" sz="2000" dirty="0" err="1" smtClean="0"/>
              <a:t>nav</a:t>
            </a:r>
            <a:r>
              <a:rPr lang="en-US" sz="2000" dirty="0" smtClean="0"/>
              <a:t> button or link on home page see top product (Comic Sans MS  font)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47521" y="1416861"/>
            <a:ext cx="982178" cy="77180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20356" y="1690688"/>
            <a:ext cx="698778" cy="99595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11854" y="1200438"/>
            <a:ext cx="5646218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List out items in a react-bootstrap table that is striped  (data is on </a:t>
            </a:r>
            <a:r>
              <a:rPr lang="en-US" sz="2000" dirty="0" err="1" smtClean="0"/>
              <a:t>moodle</a:t>
            </a:r>
            <a:r>
              <a:rPr lang="en-US" sz="2000" dirty="0" smtClean="0"/>
              <a:t>). List Item, Price, and Details link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34812" y="1802762"/>
            <a:ext cx="318880" cy="159088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36790" y="5845883"/>
            <a:ext cx="485556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Provide a series of links to the ‘details’ of each item (see next slide). Use Link not </a:t>
            </a:r>
            <a:r>
              <a:rPr lang="en-US" sz="2000" dirty="0" err="1" smtClean="0"/>
              <a:t>href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710367" y="5215449"/>
            <a:ext cx="320511" cy="63043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5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67" y="734701"/>
            <a:ext cx="10619965" cy="57886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800" y="371291"/>
            <a:ext cx="485556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 click of the details …. Render the ‘details’ under the table … note the URL that is used </a:t>
            </a:r>
          </a:p>
          <a:p>
            <a:r>
              <a:rPr lang="en-US" sz="2000" dirty="0" smtClean="0"/>
              <a:t>(products/4 in this case)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63417" y="1027906"/>
            <a:ext cx="1500055" cy="409084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707656" y="879122"/>
            <a:ext cx="1387304" cy="44198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3394" y="3124131"/>
            <a:ext cx="2216832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Hint: to do this part, you will need to review the router V6 material that uses outlet (under nested routes).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93509" y="4194928"/>
            <a:ext cx="1649691" cy="160255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93509" y="1027906"/>
            <a:ext cx="2488677" cy="316702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63570" y="1699546"/>
            <a:ext cx="446036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links do not re-render the entire page but load the content under the table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30306" y="5030857"/>
            <a:ext cx="395230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Hint2: To do this, you *might* have to look up how to pass prop via a Link … I used this page: </a:t>
            </a:r>
            <a:r>
              <a:rPr lang="en-US" sz="1400" dirty="0" smtClean="0">
                <a:hlinkClick r:id="rId3"/>
              </a:rPr>
              <a:t>https://ui.dev/react-router-pass-props-to-link</a:t>
            </a:r>
            <a:r>
              <a:rPr lang="en-US" sz="1400" dirty="0" smtClean="0"/>
              <a:t>  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5519869" y="5400189"/>
            <a:ext cx="1010437" cy="6735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3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1022" y="163923"/>
            <a:ext cx="8512405" cy="73250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48F8F"/>
                </a:solidFill>
                <a:effectLst/>
                <a:latin typeface="JetBrains Mono"/>
              </a:rPr>
              <a:t>candles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"Soothing Lavender"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"price"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12.99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"description"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 calming lavender-scented candle, perfect for relaxation."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"details"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"burn_time"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"20 hours"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"Warm Vanilla Spice"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"price"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14.99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"description"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"Indulge in the sweet and comforting aroma of warm vanilla with a hint of spice."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"details"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"burn_time"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"25 hours"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"Citrus Burst"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"price"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10.50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"description"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"Energize your space with the invigorating fragrance of citrus fruits."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"details"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"burn_time"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"18 hours"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"4"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"Cozy Fireside"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"price"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18.75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"description"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"Experience the warmth and ambiance of a cozy fireside with this woodsy-scented candle."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"details"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"burn_time"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"30 hours"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"5"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"Ocean Breeze"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"price"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16.25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"description"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"Bring the freshness of the ocean into your home with this breezy scented candle."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"details"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"burn_time"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"22 hours"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3984" y="433633"/>
            <a:ext cx="5070491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Put this data in Products.js.</a:t>
            </a:r>
          </a:p>
          <a:p>
            <a:r>
              <a:rPr lang="en-US" dirty="0" smtClean="0"/>
              <a:t>Have products.js send the data to </a:t>
            </a:r>
            <a:r>
              <a:rPr lang="en-US" dirty="0" err="1" smtClean="0"/>
              <a:t>ProductsList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(see next Slide)</a:t>
            </a:r>
          </a:p>
          <a:p>
            <a:endParaRPr lang="en-US" dirty="0" smtClean="0"/>
          </a:p>
          <a:p>
            <a:r>
              <a:rPr lang="en-US" dirty="0" smtClean="0"/>
              <a:t>Do not duplicate the data in </a:t>
            </a:r>
            <a:r>
              <a:rPr lang="en-US" dirty="0" err="1" smtClean="0"/>
              <a:t>ProductsList</a:t>
            </a:r>
            <a:r>
              <a:rPr lang="en-US" dirty="0" smtClean="0"/>
              <a:t> but pass it </a:t>
            </a:r>
          </a:p>
          <a:p>
            <a:r>
              <a:rPr lang="en-US" dirty="0" smtClean="0"/>
              <a:t>Down as 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2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Further hints/details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70" y="1825625"/>
            <a:ext cx="3286125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31496" y="1573491"/>
            <a:ext cx="4270343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My React App has these components</a:t>
            </a:r>
          </a:p>
          <a:p>
            <a:endParaRPr lang="en-US" dirty="0"/>
          </a:p>
          <a:p>
            <a:r>
              <a:rPr lang="en-US" dirty="0" smtClean="0"/>
              <a:t>The Main all</a:t>
            </a:r>
          </a:p>
          <a:p>
            <a:r>
              <a:rPr lang="en-US" dirty="0" err="1" smtClean="0"/>
              <a:t>Img</a:t>
            </a:r>
            <a:r>
              <a:rPr lang="en-US" dirty="0" smtClean="0"/>
              <a:t> files</a:t>
            </a:r>
          </a:p>
          <a:p>
            <a:endParaRPr lang="en-US" dirty="0"/>
          </a:p>
          <a:p>
            <a:r>
              <a:rPr lang="en-US" dirty="0" smtClean="0"/>
              <a:t>Home page 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Nav</a:t>
            </a:r>
            <a:r>
              <a:rPr lang="en-US" dirty="0" smtClean="0"/>
              <a:t> Bar Component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Products -&gt; Has main page and data and send data to </a:t>
            </a:r>
            <a:r>
              <a:rPr lang="en-US" dirty="0" err="1" smtClean="0"/>
              <a:t>ProductList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ProductList</a:t>
            </a:r>
            <a:r>
              <a:rPr lang="en-US" dirty="0" smtClean="0"/>
              <a:t> shows the table and uses </a:t>
            </a:r>
            <a:r>
              <a:rPr lang="en-US" dirty="0" err="1" smtClean="0"/>
              <a:t>ProductDetails</a:t>
            </a:r>
            <a:r>
              <a:rPr lang="en-US" dirty="0" smtClean="0"/>
              <a:t> to provide details on the item clicked (via nested routes)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89575" y="2573518"/>
            <a:ext cx="1923068" cy="70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76833" y="2358272"/>
            <a:ext cx="2659930" cy="32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3983" y="3219286"/>
            <a:ext cx="2632780" cy="491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110845" y="3735942"/>
            <a:ext cx="2698768" cy="85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03983" y="4556124"/>
            <a:ext cx="2805164" cy="71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629320" y="5269584"/>
            <a:ext cx="2280060" cy="31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696066" y="5024153"/>
            <a:ext cx="3213314" cy="59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72" y="110601"/>
            <a:ext cx="10515600" cy="1325563"/>
          </a:xfrm>
        </p:spPr>
        <p:txBody>
          <a:bodyPr/>
          <a:lstStyle/>
          <a:p>
            <a:r>
              <a:rPr lang="en-US" dirty="0" smtClean="0"/>
              <a:t>Part II – Build a node app that produces JSON output for Candles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9" y="1436164"/>
            <a:ext cx="6924402" cy="4870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2090188"/>
            <a:ext cx="6472286" cy="2530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00600" y="1104241"/>
            <a:ext cx="574426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 routes for candles -&gt; responds with </a:t>
            </a:r>
          </a:p>
          <a:p>
            <a:r>
              <a:rPr lang="en-US" dirty="0" smtClean="0"/>
              <a:t>all candles                And candle/id that shows only 1 candle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724150" y="1533525"/>
            <a:ext cx="2828925" cy="199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29650" y="1723246"/>
            <a:ext cx="219076" cy="46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9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027906"/>
            <a:ext cx="4581525" cy="407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5455" y="408781"/>
            <a:ext cx="5332095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Details</a:t>
            </a:r>
          </a:p>
          <a:p>
            <a:r>
              <a:rPr lang="en-US" dirty="0" smtClean="0"/>
              <a:t>1. You can place the routes inside the server.js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 Have each route call the  candles controller </a:t>
            </a:r>
          </a:p>
          <a:p>
            <a:r>
              <a:rPr lang="en-US" dirty="0" smtClean="0"/>
              <a:t>3. The controller should get the data from the candles model. Include methods in the model to: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smtClean="0">
                <a:solidFill>
                  <a:srgbClr val="00627A"/>
                </a:solidFill>
                <a:latin typeface="JetBrains Mono"/>
              </a:rPr>
              <a:t>a. </a:t>
            </a:r>
            <a:r>
              <a:rPr lang="en-US" altLang="en-US" i="1" dirty="0" err="1" smtClean="0">
                <a:solidFill>
                  <a:srgbClr val="00627A"/>
                </a:solidFill>
                <a:latin typeface="JetBrains Mono"/>
              </a:rPr>
              <a:t>fetchAll</a:t>
            </a:r>
            <a:r>
              <a:rPr lang="en-US" altLang="en-US" dirty="0" smtClean="0">
                <a:solidFill>
                  <a:srgbClr val="080808"/>
                </a:solidFill>
                <a:latin typeface="JetBrains Mono"/>
              </a:rPr>
              <a:t>()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smtClean="0">
                <a:solidFill>
                  <a:srgbClr val="00627A"/>
                </a:solidFill>
                <a:latin typeface="JetBrains Mono"/>
              </a:rPr>
              <a:t>b. </a:t>
            </a:r>
            <a:r>
              <a:rPr lang="en-US" altLang="en-US" i="1" dirty="0" err="1" smtClean="0">
                <a:solidFill>
                  <a:srgbClr val="00627A"/>
                </a:solidFill>
                <a:latin typeface="JetBrains Mono"/>
              </a:rPr>
              <a:t>findById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 id </a:t>
            </a:r>
            <a:r>
              <a:rPr lang="en-US" altLang="en-US" dirty="0" smtClean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80808"/>
                </a:solidFill>
                <a:latin typeface="JetBrains Mono"/>
              </a:rPr>
              <a:t>4. Note you will place the candles JSON data at the top of your models/candles.js like this: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04850" y="147171"/>
            <a:ext cx="270458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i="1" dirty="0" smtClean="0">
                <a:solidFill>
                  <a:srgbClr val="00627A"/>
                </a:solidFill>
                <a:latin typeface="JetBrains Mono"/>
              </a:rPr>
              <a:t>Node --- Details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4375983"/>
            <a:ext cx="6572250" cy="211585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600950" y="3019425"/>
            <a:ext cx="581025" cy="163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67375" y="3271103"/>
            <a:ext cx="1647825" cy="192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09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2047875"/>
            <a:ext cx="77533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2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hand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your code: </a:t>
            </a:r>
          </a:p>
          <a:p>
            <a:pPr lvl="1"/>
            <a:r>
              <a:rPr lang="en-US" dirty="0" smtClean="0"/>
              <a:t>Upload the react portion to the react folder</a:t>
            </a:r>
          </a:p>
          <a:p>
            <a:pPr lvl="2"/>
            <a:r>
              <a:rPr lang="en-US" dirty="0" smtClean="0"/>
              <a:t>Include a screen shot of the working code for /home and /products</a:t>
            </a:r>
          </a:p>
          <a:p>
            <a:pPr lvl="1"/>
            <a:r>
              <a:rPr lang="en-US" dirty="0" smtClean="0"/>
              <a:t>Upload the node portion to the node  folder</a:t>
            </a:r>
          </a:p>
          <a:p>
            <a:pPr lvl="2"/>
            <a:r>
              <a:rPr lang="en-US" dirty="0" smtClean="0"/>
              <a:t>Include a screen shot of each of the 2 routes </a:t>
            </a:r>
          </a:p>
        </p:txBody>
      </p:sp>
    </p:spTree>
    <p:extLst>
      <p:ext uri="{BB962C8B-B14F-4D97-AF65-F5344CB8AC3E}">
        <p14:creationId xmlns:p14="http://schemas.microsoft.com/office/powerpoint/2010/main" val="394385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787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React Further hints/details</vt:lpstr>
      <vt:lpstr>Part II – Build a node app that produces JSON output for Candles  </vt:lpstr>
      <vt:lpstr>PowerPoint Presentation</vt:lpstr>
      <vt:lpstr>Rubric</vt:lpstr>
      <vt:lpstr>What to hand 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Lash</dc:creator>
  <cp:lastModifiedBy>David Lash</cp:lastModifiedBy>
  <cp:revision>13</cp:revision>
  <dcterms:created xsi:type="dcterms:W3CDTF">2023-12-09T14:03:03Z</dcterms:created>
  <dcterms:modified xsi:type="dcterms:W3CDTF">2023-12-09T16:30:06Z</dcterms:modified>
</cp:coreProperties>
</file>