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0544a3703_1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0544a3703_1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05f5fc9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05f5fc9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05f5fc9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05f5fc9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05f5fc9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05f5fc9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05f5fc90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05f5fc90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05f5fc90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05f5fc90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05f5fc9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05f5fc9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05f5fc9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05f5fc9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05f5fc9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05f5fc9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5f5fc9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05f5fc9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0544a3703_12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0544a3703_12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5f5fc90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5f5fc9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05f5fc9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05f5fc9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05f5fc9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05f5fc9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05f5fc9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05f5fc9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0B1NzUBKlzhd2b1ZrUlZSUGRISVowdFBUQklKMW1qZG94VTU4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qfs.de/en/qf-test/testimonials/evaluation-reports/capture-and-replay-tools-for-swing.html#targetText=Capture%20and%20replay%20is%20an,a%20high%20need%20of%20maintenance.&amp;targetText=Often%20manual%20created%20test%20scripts,reduce%20the%20usage%20of%20assets." TargetMode="External"/><Relationship Id="rId4" Type="http://schemas.openxmlformats.org/officeDocument/2006/relationships/hyperlink" Target="https://crossbrowsertesting.com/blog/test-automation/record-and-replay-testing/" TargetMode="External"/><Relationship Id="rId5" Type="http://schemas.openxmlformats.org/officeDocument/2006/relationships/hyperlink" Target="https://www.tutorialspoint.com/software_testing_dictionary/capture_replay_tool.htm" TargetMode="External"/><Relationship Id="rId6" Type="http://schemas.openxmlformats.org/officeDocument/2006/relationships/hyperlink" Target="https://dzone.com/articles/are-you-confused-between-scripting-testing-and-re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4850" y="921275"/>
            <a:ext cx="6745200" cy="15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Capture and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Replay</a:t>
            </a:r>
            <a:endParaRPr sz="6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94850" y="3128400"/>
            <a:ext cx="5351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 intuitive approach to GUI Testing.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5231150" y="4034700"/>
            <a:ext cx="37707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Work done by: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Pedro Reis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Sara Herz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Katalon</a:t>
            </a:r>
            <a:endParaRPr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Built on top of Selenium;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Specialized IDE interface for API, web and mobile testing;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Main scripting languages is Groovy;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Katalon Recorder is a browser add-on to record user’s actions in web applications and generate test scripts;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Katalon Recorder supports Chrome and Firefox;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Free, but proprietary;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aseline="30000" sz="18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475" y="448400"/>
            <a:ext cx="2626999" cy="13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Criteria Utilized for Selection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Ease of Use;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Ease of Install;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Ability to handle regression testing;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Price / license (open-source, free, proprietary, paid);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Cross-platform compatibility (Windows, Linux, or cross-browser for web based apps);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choice was...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1303800" y="1777475"/>
            <a:ext cx="70305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4800"/>
              <a:t>Selenium!</a:t>
            </a:r>
            <a:endParaRPr sz="4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/>
              <a:t>(but you probably knew that already)</a:t>
            </a:r>
            <a:endParaRPr sz="1400"/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800" y="1777475"/>
            <a:ext cx="28575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>
            <p:ph type="title"/>
          </p:nvPr>
        </p:nvSpPr>
        <p:spPr>
          <a:xfrm>
            <a:off x="279750" y="1214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 video</a:t>
            </a:r>
            <a:endParaRPr/>
          </a:p>
        </p:txBody>
      </p:sp>
      <p:pic>
        <p:nvPicPr>
          <p:cNvPr id="363" name="Google Shape;363;p25" title="Test.og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0" y="796075"/>
            <a:ext cx="8505200" cy="40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369" name="Google Shape;369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Capture and replay is an excellent way to create automated GUI tests. Many of the tools can already handle regression testing.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However, the return of investment for these tools is often too low to justify using these methodologies. It demands that GUI itself to be already constructed, and the UI is a very volatile aspect of a product throughout development.</a:t>
            </a:r>
            <a:endParaRPr sz="1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Exercises</a:t>
            </a:r>
            <a:endParaRPr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1303800" y="1775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Open the Exercises PDF on the repo,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and let’s get to work!</a:t>
            </a:r>
            <a:endParaRPr sz="1800"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150" y="2339850"/>
            <a:ext cx="4205475" cy="28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References: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1303800" y="1657975"/>
            <a:ext cx="70305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https://www.qfs.de/en/qf-test/testimonials/evaluation-reports/capture-and-replay-tools-for-swing.html#targetText=Capture%20and%20replay%20is%20an,a%20high%20need%20of%20maintenance.&amp;targetText=Often%20manual%20created%20test%20scripts,reduce%20the%20usage%20of%20assets.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r:id="rId4"/>
              </a:rPr>
              <a:t>https://crossbrowsertesting.com/blog/test-automation/record-and-replay-testing/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r:id="rId5"/>
              </a:rPr>
              <a:t>https://www.tutorialspoint.com/software_testing_dictionary/capture_replay_tool.htm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  <a:uFill>
                  <a:noFill/>
                </a:uFill>
                <a:hlinkClick r:id="rId6"/>
              </a:rPr>
              <a:t>https://dzone.com/articles/are-you-confused-between-scripting-testing-and-rec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https://www.softwaretestinghelp.com/best-gui-testing-tools/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a Capture/Replay Tool?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Record and Replay, otherwise known as codeless automation, is a way to run tests on a GUI application, or a web page;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Good for testers without programming knowledge, as many tools generate the tests based on user input;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12479" l="0" r="43525" t="22454"/>
          <a:stretch/>
        </p:blipFill>
        <p:spPr>
          <a:xfrm>
            <a:off x="7454000" y="317200"/>
            <a:ext cx="1122575" cy="12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Advantages of Capture/Replay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Testers may not be developers, due to ease of recording tests in some tools;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Some tools offer object-based recording (good for regression testing);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Disadvantages of Capture/Replay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Requires the GUI to be ready for testing;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May have regression testing problems if the software takes into consideration screen position of input;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Product requirement can change throughout development, and so does the UI. When this happens, tests can break;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Tools Analysed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100" y="1632475"/>
            <a:ext cx="2919225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150" y="2896062"/>
            <a:ext cx="2686575" cy="14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6260" y="1674460"/>
            <a:ext cx="2469590" cy="81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3175" y="28273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9300" y="2987450"/>
            <a:ext cx="1409650" cy="12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QF-Test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Professional automated testing tool for web and Java application’s GUI (Swing and JavaFX);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Easy to use by testers without programming knowledge;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Supports cross-browser testing and provides reusable tests;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Comprehensive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Free, but proprietary;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825" y="282950"/>
            <a:ext cx="2818950" cy="9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SWTBot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Java API used to write tests, which makes it very easy to use for Java developers;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Designed for SWT applications exclusively;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Good integration with Eclipse IDE ecosystem;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Has recorder to generate tests;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Free and Open-source!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850" y="598572"/>
            <a:ext cx="3389451" cy="9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Selenium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Supports testing for web, cross-browser;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Very easy to install, with a nice GUI;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Widely used and well integrated with CI tools;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Allows tests to be written in C#, Groovy, Java, Perl, PHP, Python, Ruby and Scala;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Free and Open-Source!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350" y="408513"/>
            <a:ext cx="1409650" cy="12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Abbot Java GUI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Used to test Java GUI applications;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Provides unit and functional testing for AWT and SWING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Has Record and Replay function;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It consists of GUI references and performs user actions on GUI components;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Provides unit testing and functional testing for AWT and SWING;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Free and Open-Source!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450" y="3838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