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34359-1DEE-45E6-8D5B-DCAA4AC10449}" type="doc">
      <dgm:prSet loTypeId="urn:microsoft.com/office/officeart/2009/3/layout/StepUp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B6B7D4C-A628-4495-9087-436149FDD3CC}">
      <dgm:prSet phldrT="[文字]"/>
      <dgm:spPr/>
      <dgm:t>
        <a:bodyPr/>
        <a:lstStyle/>
        <a:p>
          <a:r>
            <a: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規劃</a:t>
          </a:r>
        </a:p>
      </dgm:t>
    </dgm:pt>
    <dgm:pt modelId="{BE7DC5F5-9896-478E-A252-FD4FF585C869}" type="parTrans" cxnId="{5AD684AD-2334-437B-A391-BF8845965190}">
      <dgm:prSet/>
      <dgm:spPr/>
      <dgm:t>
        <a:bodyPr/>
        <a:lstStyle/>
        <a:p>
          <a:endParaRPr lang="zh-TW" altLang="en-US"/>
        </a:p>
      </dgm:t>
    </dgm:pt>
    <dgm:pt modelId="{6784CAB2-F413-4AD7-9DD7-85A1E91E1DEA}" type="sibTrans" cxnId="{5AD684AD-2334-437B-A391-BF8845965190}">
      <dgm:prSet/>
      <dgm:spPr/>
      <dgm:t>
        <a:bodyPr/>
        <a:lstStyle/>
        <a:p>
          <a:endParaRPr lang="zh-TW" altLang="en-US"/>
        </a:p>
      </dgm:t>
    </dgm:pt>
    <dgm:pt modelId="{4C6EE6F2-F4DB-48D9-A34A-46056BD77F50}">
      <dgm:prSet phldrT="[文字]"/>
      <dgm:spPr/>
      <dgm:t>
        <a:bodyPr/>
        <a:lstStyle/>
        <a:p>
          <a:r>
            <a: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設計</a:t>
          </a:r>
        </a:p>
      </dgm:t>
    </dgm:pt>
    <dgm:pt modelId="{82187C39-C8FC-4C07-9B7E-07D39D93658F}" type="parTrans" cxnId="{1BF54EF8-3D03-4371-9F6C-2A3324EE2AEA}">
      <dgm:prSet/>
      <dgm:spPr/>
      <dgm:t>
        <a:bodyPr/>
        <a:lstStyle/>
        <a:p>
          <a:endParaRPr lang="zh-TW" altLang="en-US"/>
        </a:p>
      </dgm:t>
    </dgm:pt>
    <dgm:pt modelId="{70C8EE13-EFB9-414F-9F36-91298E095D58}" type="sibTrans" cxnId="{1BF54EF8-3D03-4371-9F6C-2A3324EE2AEA}">
      <dgm:prSet/>
      <dgm:spPr/>
      <dgm:t>
        <a:bodyPr/>
        <a:lstStyle/>
        <a:p>
          <a:endParaRPr lang="zh-TW" altLang="en-US"/>
        </a:p>
      </dgm:t>
    </dgm:pt>
    <dgm:pt modelId="{AA34097A-249A-4A56-ADE8-0CDE8D3CEF29}">
      <dgm:prSet phldrT="[文字]"/>
      <dgm:spPr/>
      <dgm:t>
        <a:bodyPr/>
        <a:lstStyle/>
        <a:p>
          <a:r>
            <a: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實作</a:t>
          </a:r>
        </a:p>
      </dgm:t>
    </dgm:pt>
    <dgm:pt modelId="{7EE9D3B9-EDC6-40DD-B0BD-30162B8DD959}" type="parTrans" cxnId="{1498995E-484A-4E2F-902B-0E0BD5CCB901}">
      <dgm:prSet/>
      <dgm:spPr/>
      <dgm:t>
        <a:bodyPr/>
        <a:lstStyle/>
        <a:p>
          <a:endParaRPr lang="zh-TW" altLang="en-US"/>
        </a:p>
      </dgm:t>
    </dgm:pt>
    <dgm:pt modelId="{57D00A3F-338B-44CA-9EB0-B189CEFE963D}" type="sibTrans" cxnId="{1498995E-484A-4E2F-902B-0E0BD5CCB901}">
      <dgm:prSet/>
      <dgm:spPr/>
      <dgm:t>
        <a:bodyPr/>
        <a:lstStyle/>
        <a:p>
          <a:endParaRPr lang="zh-TW" altLang="en-US"/>
        </a:p>
      </dgm:t>
    </dgm:pt>
    <dgm:pt modelId="{A2258243-A234-492B-921D-9ADC4F1C3D27}">
      <dgm:prSet phldrT="[文字]"/>
      <dgm:spPr/>
      <dgm:t>
        <a:bodyPr/>
        <a:lstStyle/>
        <a:p>
          <a:r>
            <a: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測試</a:t>
          </a:r>
        </a:p>
      </dgm:t>
    </dgm:pt>
    <dgm:pt modelId="{15CC53EF-F891-4AE1-B896-F951D6CFF056}" type="parTrans" cxnId="{8AD531AE-CF70-4E8B-BB38-72585367739C}">
      <dgm:prSet/>
      <dgm:spPr/>
      <dgm:t>
        <a:bodyPr/>
        <a:lstStyle/>
        <a:p>
          <a:endParaRPr lang="zh-TW" altLang="en-US"/>
        </a:p>
      </dgm:t>
    </dgm:pt>
    <dgm:pt modelId="{6E18E1F1-DD97-44DA-A033-069640F5B0F0}" type="sibTrans" cxnId="{8AD531AE-CF70-4E8B-BB38-72585367739C}">
      <dgm:prSet/>
      <dgm:spPr/>
      <dgm:t>
        <a:bodyPr/>
        <a:lstStyle/>
        <a:p>
          <a:endParaRPr lang="zh-TW" altLang="en-US"/>
        </a:p>
      </dgm:t>
    </dgm:pt>
    <dgm:pt modelId="{02DD76F7-5FAB-4BF6-B2AC-1E62B512EF67}">
      <dgm:prSet phldrT="[文字]"/>
      <dgm:spPr/>
      <dgm:t>
        <a:bodyPr/>
        <a:lstStyle/>
        <a:p>
          <a:r>
            <a: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上線</a:t>
          </a:r>
        </a:p>
      </dgm:t>
    </dgm:pt>
    <dgm:pt modelId="{D09B87B2-903F-4241-998D-C789206A6FF8}" type="parTrans" cxnId="{DC3822D3-1682-468A-9B83-6215AA0BCF35}">
      <dgm:prSet/>
      <dgm:spPr/>
      <dgm:t>
        <a:bodyPr/>
        <a:lstStyle/>
        <a:p>
          <a:endParaRPr lang="zh-TW" altLang="en-US"/>
        </a:p>
      </dgm:t>
    </dgm:pt>
    <dgm:pt modelId="{09BDB07E-42B0-450C-8167-4F694B7081E2}" type="sibTrans" cxnId="{DC3822D3-1682-468A-9B83-6215AA0BCF35}">
      <dgm:prSet/>
      <dgm:spPr/>
      <dgm:t>
        <a:bodyPr/>
        <a:lstStyle/>
        <a:p>
          <a:endParaRPr lang="zh-TW" altLang="en-US"/>
        </a:p>
      </dgm:t>
    </dgm:pt>
    <dgm:pt modelId="{54308256-AE8F-4EF0-8F97-D682CEE6C61F}" type="pres">
      <dgm:prSet presAssocID="{84834359-1DEE-45E6-8D5B-DCAA4AC1044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0D81D4E6-0BC8-4FDA-AA1C-A0F4747C543C}" type="pres">
      <dgm:prSet presAssocID="{8B6B7D4C-A628-4495-9087-436149FDD3CC}" presName="composite" presStyleCnt="0"/>
      <dgm:spPr/>
    </dgm:pt>
    <dgm:pt modelId="{58274128-DA85-422A-9480-3B44C3392A2B}" type="pres">
      <dgm:prSet presAssocID="{8B6B7D4C-A628-4495-9087-436149FDD3CC}" presName="LShape" presStyleLbl="alignNode1" presStyleIdx="0" presStyleCnt="9"/>
      <dgm:spPr/>
    </dgm:pt>
    <dgm:pt modelId="{A3DD7A30-3D11-418F-92EF-F3DE26445040}" type="pres">
      <dgm:prSet presAssocID="{8B6B7D4C-A628-4495-9087-436149FDD3C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8536FF-AAE7-4841-A58D-B09C0D6D1874}" type="pres">
      <dgm:prSet presAssocID="{8B6B7D4C-A628-4495-9087-436149FDD3CC}" presName="Triangle" presStyleLbl="alignNode1" presStyleIdx="1" presStyleCnt="9"/>
      <dgm:spPr/>
    </dgm:pt>
    <dgm:pt modelId="{69AF0BB3-BE00-452F-911D-912134D30377}" type="pres">
      <dgm:prSet presAssocID="{6784CAB2-F413-4AD7-9DD7-85A1E91E1DEA}" presName="sibTrans" presStyleCnt="0"/>
      <dgm:spPr/>
    </dgm:pt>
    <dgm:pt modelId="{F871A09C-8FC5-40D4-A9EE-BE82DAAA7628}" type="pres">
      <dgm:prSet presAssocID="{6784CAB2-F413-4AD7-9DD7-85A1E91E1DEA}" presName="space" presStyleCnt="0"/>
      <dgm:spPr/>
    </dgm:pt>
    <dgm:pt modelId="{866CF034-2E25-45BD-8CD6-43C481253C22}" type="pres">
      <dgm:prSet presAssocID="{4C6EE6F2-F4DB-48D9-A34A-46056BD77F50}" presName="composite" presStyleCnt="0"/>
      <dgm:spPr/>
    </dgm:pt>
    <dgm:pt modelId="{37B5D55F-FD60-4C77-ADF6-2E39BDF14299}" type="pres">
      <dgm:prSet presAssocID="{4C6EE6F2-F4DB-48D9-A34A-46056BD77F50}" presName="LShape" presStyleLbl="alignNode1" presStyleIdx="2" presStyleCnt="9"/>
      <dgm:spPr/>
    </dgm:pt>
    <dgm:pt modelId="{AF28B1AD-937D-4C3D-AC6E-ED2F18855A60}" type="pres">
      <dgm:prSet presAssocID="{4C6EE6F2-F4DB-48D9-A34A-46056BD77F5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08E039-7F15-4CC2-8315-70A531B73261}" type="pres">
      <dgm:prSet presAssocID="{4C6EE6F2-F4DB-48D9-A34A-46056BD77F50}" presName="Triangle" presStyleLbl="alignNode1" presStyleIdx="3" presStyleCnt="9"/>
      <dgm:spPr/>
    </dgm:pt>
    <dgm:pt modelId="{3A966327-E70E-4295-B608-1FA0C6A6EA41}" type="pres">
      <dgm:prSet presAssocID="{70C8EE13-EFB9-414F-9F36-91298E095D58}" presName="sibTrans" presStyleCnt="0"/>
      <dgm:spPr/>
    </dgm:pt>
    <dgm:pt modelId="{BDE5C6C2-0C55-4B36-B81A-2D154322ABF0}" type="pres">
      <dgm:prSet presAssocID="{70C8EE13-EFB9-414F-9F36-91298E095D58}" presName="space" presStyleCnt="0"/>
      <dgm:spPr/>
    </dgm:pt>
    <dgm:pt modelId="{EB215EA7-4504-4A28-A87A-82399309A365}" type="pres">
      <dgm:prSet presAssocID="{AA34097A-249A-4A56-ADE8-0CDE8D3CEF29}" presName="composite" presStyleCnt="0"/>
      <dgm:spPr/>
    </dgm:pt>
    <dgm:pt modelId="{2A560BE9-1014-400D-8337-C32033F96B18}" type="pres">
      <dgm:prSet presAssocID="{AA34097A-249A-4A56-ADE8-0CDE8D3CEF29}" presName="LShape" presStyleLbl="alignNode1" presStyleIdx="4" presStyleCnt="9"/>
      <dgm:spPr/>
    </dgm:pt>
    <dgm:pt modelId="{D253D948-7E87-460D-ACB4-15C800D537E0}" type="pres">
      <dgm:prSet presAssocID="{AA34097A-249A-4A56-ADE8-0CDE8D3CEF2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5049A9-4B1C-4A47-880F-92EBA2A5160E}" type="pres">
      <dgm:prSet presAssocID="{AA34097A-249A-4A56-ADE8-0CDE8D3CEF29}" presName="Triangle" presStyleLbl="alignNode1" presStyleIdx="5" presStyleCnt="9"/>
      <dgm:spPr/>
    </dgm:pt>
    <dgm:pt modelId="{07B63D33-BD53-4AAF-BE93-773F73993492}" type="pres">
      <dgm:prSet presAssocID="{57D00A3F-338B-44CA-9EB0-B189CEFE963D}" presName="sibTrans" presStyleCnt="0"/>
      <dgm:spPr/>
    </dgm:pt>
    <dgm:pt modelId="{1EFCCA1C-A0DB-4BFD-9CEF-4FD061936990}" type="pres">
      <dgm:prSet presAssocID="{57D00A3F-338B-44CA-9EB0-B189CEFE963D}" presName="space" presStyleCnt="0"/>
      <dgm:spPr/>
    </dgm:pt>
    <dgm:pt modelId="{3B1504C0-DE82-4428-AE12-9614420A1557}" type="pres">
      <dgm:prSet presAssocID="{A2258243-A234-492B-921D-9ADC4F1C3D27}" presName="composite" presStyleCnt="0"/>
      <dgm:spPr/>
    </dgm:pt>
    <dgm:pt modelId="{6F0533AD-6748-4D37-917A-095EEF772152}" type="pres">
      <dgm:prSet presAssocID="{A2258243-A234-492B-921D-9ADC4F1C3D27}" presName="LShape" presStyleLbl="alignNode1" presStyleIdx="6" presStyleCnt="9"/>
      <dgm:spPr/>
    </dgm:pt>
    <dgm:pt modelId="{C70347A9-725D-493C-AD02-784BEBDB8F42}" type="pres">
      <dgm:prSet presAssocID="{A2258243-A234-492B-921D-9ADC4F1C3D27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E7DF53-33E6-4F15-A83A-4DB35F5D2F6D}" type="pres">
      <dgm:prSet presAssocID="{A2258243-A234-492B-921D-9ADC4F1C3D27}" presName="Triangle" presStyleLbl="alignNode1" presStyleIdx="7" presStyleCnt="9"/>
      <dgm:spPr/>
    </dgm:pt>
    <dgm:pt modelId="{F3060862-3284-4728-8B47-73D0D9ECB6CA}" type="pres">
      <dgm:prSet presAssocID="{6E18E1F1-DD97-44DA-A033-069640F5B0F0}" presName="sibTrans" presStyleCnt="0"/>
      <dgm:spPr/>
    </dgm:pt>
    <dgm:pt modelId="{EF05B7C5-4CC9-4437-AE26-D504D3B8B993}" type="pres">
      <dgm:prSet presAssocID="{6E18E1F1-DD97-44DA-A033-069640F5B0F0}" presName="space" presStyleCnt="0"/>
      <dgm:spPr/>
    </dgm:pt>
    <dgm:pt modelId="{520EDAFC-57B3-4826-B7BA-14D57C9C00B2}" type="pres">
      <dgm:prSet presAssocID="{02DD76F7-5FAB-4BF6-B2AC-1E62B512EF67}" presName="composite" presStyleCnt="0"/>
      <dgm:spPr/>
    </dgm:pt>
    <dgm:pt modelId="{E6D5AEEB-5A55-4B62-A3FB-2CFAA01C65B6}" type="pres">
      <dgm:prSet presAssocID="{02DD76F7-5FAB-4BF6-B2AC-1E62B512EF67}" presName="LShape" presStyleLbl="alignNode1" presStyleIdx="8" presStyleCnt="9"/>
      <dgm:spPr/>
    </dgm:pt>
    <dgm:pt modelId="{F9EBBA80-3EB5-4E89-95F2-FF232D44D97D}" type="pres">
      <dgm:prSet presAssocID="{02DD76F7-5FAB-4BF6-B2AC-1E62B512EF6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DD4503A-8DE5-45B7-A682-D2B09C8365D7}" type="presOf" srcId="{84834359-1DEE-45E6-8D5B-DCAA4AC10449}" destId="{54308256-AE8F-4EF0-8F97-D682CEE6C61F}" srcOrd="0" destOrd="0" presId="urn:microsoft.com/office/officeart/2009/3/layout/StepUpProcess"/>
    <dgm:cxn modelId="{5AD684AD-2334-437B-A391-BF8845965190}" srcId="{84834359-1DEE-45E6-8D5B-DCAA4AC10449}" destId="{8B6B7D4C-A628-4495-9087-436149FDD3CC}" srcOrd="0" destOrd="0" parTransId="{BE7DC5F5-9896-478E-A252-FD4FF585C869}" sibTransId="{6784CAB2-F413-4AD7-9DD7-85A1E91E1DEA}"/>
    <dgm:cxn modelId="{683BAA08-F3CB-4117-8AED-71655090CE06}" type="presOf" srcId="{8B6B7D4C-A628-4495-9087-436149FDD3CC}" destId="{A3DD7A30-3D11-418F-92EF-F3DE26445040}" srcOrd="0" destOrd="0" presId="urn:microsoft.com/office/officeart/2009/3/layout/StepUpProcess"/>
    <dgm:cxn modelId="{1498995E-484A-4E2F-902B-0E0BD5CCB901}" srcId="{84834359-1DEE-45E6-8D5B-DCAA4AC10449}" destId="{AA34097A-249A-4A56-ADE8-0CDE8D3CEF29}" srcOrd="2" destOrd="0" parTransId="{7EE9D3B9-EDC6-40DD-B0BD-30162B8DD959}" sibTransId="{57D00A3F-338B-44CA-9EB0-B189CEFE963D}"/>
    <dgm:cxn modelId="{61037B03-3FA5-40DF-8BD4-AA8D621D169E}" type="presOf" srcId="{02DD76F7-5FAB-4BF6-B2AC-1E62B512EF67}" destId="{F9EBBA80-3EB5-4E89-95F2-FF232D44D97D}" srcOrd="0" destOrd="0" presId="urn:microsoft.com/office/officeart/2009/3/layout/StepUpProcess"/>
    <dgm:cxn modelId="{C9277727-72CC-40A9-958D-7F7E312B4E96}" type="presOf" srcId="{A2258243-A234-492B-921D-9ADC4F1C3D27}" destId="{C70347A9-725D-493C-AD02-784BEBDB8F42}" srcOrd="0" destOrd="0" presId="urn:microsoft.com/office/officeart/2009/3/layout/StepUpProcess"/>
    <dgm:cxn modelId="{DC3822D3-1682-468A-9B83-6215AA0BCF35}" srcId="{84834359-1DEE-45E6-8D5B-DCAA4AC10449}" destId="{02DD76F7-5FAB-4BF6-B2AC-1E62B512EF67}" srcOrd="4" destOrd="0" parTransId="{D09B87B2-903F-4241-998D-C789206A6FF8}" sibTransId="{09BDB07E-42B0-450C-8167-4F694B7081E2}"/>
    <dgm:cxn modelId="{9C70028F-AE31-4DAE-A979-648E5D08E454}" type="presOf" srcId="{AA34097A-249A-4A56-ADE8-0CDE8D3CEF29}" destId="{D253D948-7E87-460D-ACB4-15C800D537E0}" srcOrd="0" destOrd="0" presId="urn:microsoft.com/office/officeart/2009/3/layout/StepUpProcess"/>
    <dgm:cxn modelId="{B6AFE2A0-2A45-44C0-80A9-63320D00F23C}" type="presOf" srcId="{4C6EE6F2-F4DB-48D9-A34A-46056BD77F50}" destId="{AF28B1AD-937D-4C3D-AC6E-ED2F18855A60}" srcOrd="0" destOrd="0" presId="urn:microsoft.com/office/officeart/2009/3/layout/StepUpProcess"/>
    <dgm:cxn modelId="{8AD531AE-CF70-4E8B-BB38-72585367739C}" srcId="{84834359-1DEE-45E6-8D5B-DCAA4AC10449}" destId="{A2258243-A234-492B-921D-9ADC4F1C3D27}" srcOrd="3" destOrd="0" parTransId="{15CC53EF-F891-4AE1-B896-F951D6CFF056}" sibTransId="{6E18E1F1-DD97-44DA-A033-069640F5B0F0}"/>
    <dgm:cxn modelId="{1BF54EF8-3D03-4371-9F6C-2A3324EE2AEA}" srcId="{84834359-1DEE-45E6-8D5B-DCAA4AC10449}" destId="{4C6EE6F2-F4DB-48D9-A34A-46056BD77F50}" srcOrd="1" destOrd="0" parTransId="{82187C39-C8FC-4C07-9B7E-07D39D93658F}" sibTransId="{70C8EE13-EFB9-414F-9F36-91298E095D58}"/>
    <dgm:cxn modelId="{FA648081-1E5B-485C-92ED-C301B41316D3}" type="presParOf" srcId="{54308256-AE8F-4EF0-8F97-D682CEE6C61F}" destId="{0D81D4E6-0BC8-4FDA-AA1C-A0F4747C543C}" srcOrd="0" destOrd="0" presId="urn:microsoft.com/office/officeart/2009/3/layout/StepUpProcess"/>
    <dgm:cxn modelId="{39BC0713-2F51-4C90-9CCD-18EACC3787A9}" type="presParOf" srcId="{0D81D4E6-0BC8-4FDA-AA1C-A0F4747C543C}" destId="{58274128-DA85-422A-9480-3B44C3392A2B}" srcOrd="0" destOrd="0" presId="urn:microsoft.com/office/officeart/2009/3/layout/StepUpProcess"/>
    <dgm:cxn modelId="{6C44C185-54B8-47EB-8D97-5B8980FBC6D3}" type="presParOf" srcId="{0D81D4E6-0BC8-4FDA-AA1C-A0F4747C543C}" destId="{A3DD7A30-3D11-418F-92EF-F3DE26445040}" srcOrd="1" destOrd="0" presId="urn:microsoft.com/office/officeart/2009/3/layout/StepUpProcess"/>
    <dgm:cxn modelId="{1FD0C713-25B1-4646-BF13-9EF0AF4F041A}" type="presParOf" srcId="{0D81D4E6-0BC8-4FDA-AA1C-A0F4747C543C}" destId="{C28536FF-AAE7-4841-A58D-B09C0D6D1874}" srcOrd="2" destOrd="0" presId="urn:microsoft.com/office/officeart/2009/3/layout/StepUpProcess"/>
    <dgm:cxn modelId="{51215D17-83C9-498A-8568-E692D75F6246}" type="presParOf" srcId="{54308256-AE8F-4EF0-8F97-D682CEE6C61F}" destId="{69AF0BB3-BE00-452F-911D-912134D30377}" srcOrd="1" destOrd="0" presId="urn:microsoft.com/office/officeart/2009/3/layout/StepUpProcess"/>
    <dgm:cxn modelId="{F2188C0F-7724-4181-B086-669BD644DAC9}" type="presParOf" srcId="{69AF0BB3-BE00-452F-911D-912134D30377}" destId="{F871A09C-8FC5-40D4-A9EE-BE82DAAA7628}" srcOrd="0" destOrd="0" presId="urn:microsoft.com/office/officeart/2009/3/layout/StepUpProcess"/>
    <dgm:cxn modelId="{4A4797A5-4836-4980-B15C-5D76D4D32017}" type="presParOf" srcId="{54308256-AE8F-4EF0-8F97-D682CEE6C61F}" destId="{866CF034-2E25-45BD-8CD6-43C481253C22}" srcOrd="2" destOrd="0" presId="urn:microsoft.com/office/officeart/2009/3/layout/StepUpProcess"/>
    <dgm:cxn modelId="{62E77A7B-0214-4580-8954-6901AB0B7442}" type="presParOf" srcId="{866CF034-2E25-45BD-8CD6-43C481253C22}" destId="{37B5D55F-FD60-4C77-ADF6-2E39BDF14299}" srcOrd="0" destOrd="0" presId="urn:microsoft.com/office/officeart/2009/3/layout/StepUpProcess"/>
    <dgm:cxn modelId="{54E8DBE3-93FC-403A-BB25-5008342B4A7D}" type="presParOf" srcId="{866CF034-2E25-45BD-8CD6-43C481253C22}" destId="{AF28B1AD-937D-4C3D-AC6E-ED2F18855A60}" srcOrd="1" destOrd="0" presId="urn:microsoft.com/office/officeart/2009/3/layout/StepUpProcess"/>
    <dgm:cxn modelId="{C261CB5A-663A-4847-B54F-B3375395377D}" type="presParOf" srcId="{866CF034-2E25-45BD-8CD6-43C481253C22}" destId="{7908E039-7F15-4CC2-8315-70A531B73261}" srcOrd="2" destOrd="0" presId="urn:microsoft.com/office/officeart/2009/3/layout/StepUpProcess"/>
    <dgm:cxn modelId="{2964957B-D4DD-4FAB-9348-1BE0EC45BD14}" type="presParOf" srcId="{54308256-AE8F-4EF0-8F97-D682CEE6C61F}" destId="{3A966327-E70E-4295-B608-1FA0C6A6EA41}" srcOrd="3" destOrd="0" presId="urn:microsoft.com/office/officeart/2009/3/layout/StepUpProcess"/>
    <dgm:cxn modelId="{D8AC3ECA-0ECE-41E8-A72D-444C2DA7B83C}" type="presParOf" srcId="{3A966327-E70E-4295-B608-1FA0C6A6EA41}" destId="{BDE5C6C2-0C55-4B36-B81A-2D154322ABF0}" srcOrd="0" destOrd="0" presId="urn:microsoft.com/office/officeart/2009/3/layout/StepUpProcess"/>
    <dgm:cxn modelId="{DD8B66F0-E396-44DC-9960-4499AFE58D1E}" type="presParOf" srcId="{54308256-AE8F-4EF0-8F97-D682CEE6C61F}" destId="{EB215EA7-4504-4A28-A87A-82399309A365}" srcOrd="4" destOrd="0" presId="urn:microsoft.com/office/officeart/2009/3/layout/StepUpProcess"/>
    <dgm:cxn modelId="{2FE176CE-2B2A-43D5-B660-B0FE5EA51710}" type="presParOf" srcId="{EB215EA7-4504-4A28-A87A-82399309A365}" destId="{2A560BE9-1014-400D-8337-C32033F96B18}" srcOrd="0" destOrd="0" presId="urn:microsoft.com/office/officeart/2009/3/layout/StepUpProcess"/>
    <dgm:cxn modelId="{2909BE6C-4394-4F59-BA85-230F20EC9998}" type="presParOf" srcId="{EB215EA7-4504-4A28-A87A-82399309A365}" destId="{D253D948-7E87-460D-ACB4-15C800D537E0}" srcOrd="1" destOrd="0" presId="urn:microsoft.com/office/officeart/2009/3/layout/StepUpProcess"/>
    <dgm:cxn modelId="{E118B88F-9DAE-499D-85FA-7A7F89730F50}" type="presParOf" srcId="{EB215EA7-4504-4A28-A87A-82399309A365}" destId="{9A5049A9-4B1C-4A47-880F-92EBA2A5160E}" srcOrd="2" destOrd="0" presId="urn:microsoft.com/office/officeart/2009/3/layout/StepUpProcess"/>
    <dgm:cxn modelId="{90EEB7D2-9139-46A4-873B-837ED6E76357}" type="presParOf" srcId="{54308256-AE8F-4EF0-8F97-D682CEE6C61F}" destId="{07B63D33-BD53-4AAF-BE93-773F73993492}" srcOrd="5" destOrd="0" presId="urn:microsoft.com/office/officeart/2009/3/layout/StepUpProcess"/>
    <dgm:cxn modelId="{5F9A0A54-CFD9-4C61-985A-21E76B306BD1}" type="presParOf" srcId="{07B63D33-BD53-4AAF-BE93-773F73993492}" destId="{1EFCCA1C-A0DB-4BFD-9CEF-4FD061936990}" srcOrd="0" destOrd="0" presId="urn:microsoft.com/office/officeart/2009/3/layout/StepUpProcess"/>
    <dgm:cxn modelId="{3CAEABD7-DC3C-4926-85AA-4BCFE3673B09}" type="presParOf" srcId="{54308256-AE8F-4EF0-8F97-D682CEE6C61F}" destId="{3B1504C0-DE82-4428-AE12-9614420A1557}" srcOrd="6" destOrd="0" presId="urn:microsoft.com/office/officeart/2009/3/layout/StepUpProcess"/>
    <dgm:cxn modelId="{4B431A37-FB9C-4306-AC04-2AC5E37D0850}" type="presParOf" srcId="{3B1504C0-DE82-4428-AE12-9614420A1557}" destId="{6F0533AD-6748-4D37-917A-095EEF772152}" srcOrd="0" destOrd="0" presId="urn:microsoft.com/office/officeart/2009/3/layout/StepUpProcess"/>
    <dgm:cxn modelId="{1F9F08B3-3D94-4A31-8038-6C4852E3C28E}" type="presParOf" srcId="{3B1504C0-DE82-4428-AE12-9614420A1557}" destId="{C70347A9-725D-493C-AD02-784BEBDB8F42}" srcOrd="1" destOrd="0" presId="urn:microsoft.com/office/officeart/2009/3/layout/StepUpProcess"/>
    <dgm:cxn modelId="{B207C588-D7BC-4D53-B1F2-A7493392406E}" type="presParOf" srcId="{3B1504C0-DE82-4428-AE12-9614420A1557}" destId="{58E7DF53-33E6-4F15-A83A-4DB35F5D2F6D}" srcOrd="2" destOrd="0" presId="urn:microsoft.com/office/officeart/2009/3/layout/StepUpProcess"/>
    <dgm:cxn modelId="{FF4155C9-63A3-4A3C-BAC6-12CE11646B3E}" type="presParOf" srcId="{54308256-AE8F-4EF0-8F97-D682CEE6C61F}" destId="{F3060862-3284-4728-8B47-73D0D9ECB6CA}" srcOrd="7" destOrd="0" presId="urn:microsoft.com/office/officeart/2009/3/layout/StepUpProcess"/>
    <dgm:cxn modelId="{94DBFA59-0299-496C-A99E-609BD3F4E0ED}" type="presParOf" srcId="{F3060862-3284-4728-8B47-73D0D9ECB6CA}" destId="{EF05B7C5-4CC9-4437-AE26-D504D3B8B993}" srcOrd="0" destOrd="0" presId="urn:microsoft.com/office/officeart/2009/3/layout/StepUpProcess"/>
    <dgm:cxn modelId="{82A3EBE0-3475-4C19-B04A-DAAC8BE605F0}" type="presParOf" srcId="{54308256-AE8F-4EF0-8F97-D682CEE6C61F}" destId="{520EDAFC-57B3-4826-B7BA-14D57C9C00B2}" srcOrd="8" destOrd="0" presId="urn:microsoft.com/office/officeart/2009/3/layout/StepUpProcess"/>
    <dgm:cxn modelId="{B76F764F-7C07-4468-9DBE-69595667A66F}" type="presParOf" srcId="{520EDAFC-57B3-4826-B7BA-14D57C9C00B2}" destId="{E6D5AEEB-5A55-4B62-A3FB-2CFAA01C65B6}" srcOrd="0" destOrd="0" presId="urn:microsoft.com/office/officeart/2009/3/layout/StepUpProcess"/>
    <dgm:cxn modelId="{CA362291-EC46-4E5A-A6A1-A57F4C328301}" type="presParOf" srcId="{520EDAFC-57B3-4826-B7BA-14D57C9C00B2}" destId="{F9EBBA80-3EB5-4E89-95F2-FF232D44D97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FE045-87F5-4EA5-9F95-9E5F0A00F0F4}" type="doc">
      <dgm:prSet loTypeId="urn:microsoft.com/office/officeart/2005/8/layout/bProcess3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B7B7D7E-A3FF-40FF-AA96-9A1044E755CD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客戶提出需求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CEF97DE-0C46-43C8-BD17-59A93F1F5B21}" type="parTrans" cxnId="{185D0DEA-6DB9-48C4-8E50-FE0DC89945C0}">
      <dgm:prSet/>
      <dgm:spPr/>
      <dgm:t>
        <a:bodyPr/>
        <a:lstStyle/>
        <a:p>
          <a:endParaRPr lang="zh-TW" altLang="en-US"/>
        </a:p>
      </dgm:t>
    </dgm:pt>
    <dgm:pt modelId="{B3EADA33-01CE-42C6-A676-0DCDC039E271}" type="sibTrans" cxnId="{185D0DEA-6DB9-48C4-8E50-FE0DC89945C0}">
      <dgm:prSet/>
      <dgm:spPr/>
      <dgm:t>
        <a:bodyPr/>
        <a:lstStyle/>
        <a:p>
          <a:endParaRPr lang="zh-TW" altLang="en-US"/>
        </a:p>
      </dgm:t>
    </dgm:pt>
    <dgm:pt modelId="{46B95F76-4CD2-4CB5-BA9D-A177E64E9000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客戶提出初步的網站設計需求、網站架構表、功能需求，及相關網站風格參考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3273909-D986-4E5A-8B44-ED61024AEE94}" type="parTrans" cxnId="{68645069-84C5-40F9-AACA-82ED61C08B97}">
      <dgm:prSet/>
      <dgm:spPr/>
      <dgm:t>
        <a:bodyPr/>
        <a:lstStyle/>
        <a:p>
          <a:endParaRPr lang="zh-TW" altLang="en-US"/>
        </a:p>
      </dgm:t>
    </dgm:pt>
    <dgm:pt modelId="{A457EF6F-479A-4D50-8C7F-0E5421A4CE9B}" type="sibTrans" cxnId="{68645069-84C5-40F9-AACA-82ED61C08B97}">
      <dgm:prSet/>
      <dgm:spPr/>
      <dgm:t>
        <a:bodyPr/>
        <a:lstStyle/>
        <a:p>
          <a:endParaRPr lang="zh-TW" altLang="en-US"/>
        </a:p>
      </dgm:t>
    </dgm:pt>
    <dgm:pt modelId="{DC8E7BF2-85A2-46CA-ABDB-27BE83E04819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提供網站規劃建議書、報價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41D687D-9323-4E19-8F53-C73F08ED5C0A}" type="parTrans" cxnId="{FE6D0F02-31C9-4B0B-A34D-FAD73B647240}">
      <dgm:prSet/>
      <dgm:spPr/>
      <dgm:t>
        <a:bodyPr/>
        <a:lstStyle/>
        <a:p>
          <a:endParaRPr lang="zh-TW" altLang="en-US"/>
        </a:p>
      </dgm:t>
    </dgm:pt>
    <dgm:pt modelId="{7A051A66-549B-405C-A806-0EC737718F98}" type="sibTrans" cxnId="{FE6D0F02-31C9-4B0B-A34D-FAD73B647240}">
      <dgm:prSet/>
      <dgm:spPr/>
      <dgm:t>
        <a:bodyPr/>
        <a:lstStyle/>
        <a:p>
          <a:endParaRPr lang="zh-TW" altLang="en-US"/>
        </a:p>
      </dgm:t>
    </dgm:pt>
    <dgm:pt modelId="{9CAACDEE-FEE2-473A-A01E-0D66F4D51577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依雙方討論的網站架構、功能需求，提供網站規劃建議書、報價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ADE5E21-0379-491D-8684-CFEDC3518943}" type="parTrans" cxnId="{31E8F801-2CE4-40E7-9601-3F6DAEF4F90E}">
      <dgm:prSet/>
      <dgm:spPr/>
      <dgm:t>
        <a:bodyPr/>
        <a:lstStyle/>
        <a:p>
          <a:endParaRPr lang="zh-TW" altLang="en-US"/>
        </a:p>
      </dgm:t>
    </dgm:pt>
    <dgm:pt modelId="{17AE95C2-0C48-4D70-AA4C-21F8C43B2A98}" type="sibTrans" cxnId="{31E8F801-2CE4-40E7-9601-3F6DAEF4F90E}">
      <dgm:prSet/>
      <dgm:spPr/>
      <dgm:t>
        <a:bodyPr/>
        <a:lstStyle/>
        <a:p>
          <a:endParaRPr lang="zh-TW" altLang="en-US"/>
        </a:p>
      </dgm:t>
    </dgm:pt>
    <dgm:pt modelId="{F01B7A73-0014-456E-A9D2-A807DCC5088B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網站規劃與報價確認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D6062AC-630E-4AFB-949F-55A18F3A5A5E}" type="parTrans" cxnId="{133EDDB7-A57B-4C7F-9CC3-DC8F7D086F40}">
      <dgm:prSet/>
      <dgm:spPr/>
      <dgm:t>
        <a:bodyPr/>
        <a:lstStyle/>
        <a:p>
          <a:endParaRPr lang="zh-TW" altLang="en-US"/>
        </a:p>
      </dgm:t>
    </dgm:pt>
    <dgm:pt modelId="{A2BCD2DF-703F-4E1D-B176-DB3BB6D06F89}" type="sibTrans" cxnId="{133EDDB7-A57B-4C7F-9CC3-DC8F7D086F40}">
      <dgm:prSet/>
      <dgm:spPr/>
      <dgm:t>
        <a:bodyPr/>
        <a:lstStyle/>
        <a:p>
          <a:endParaRPr lang="zh-TW" altLang="en-US"/>
        </a:p>
      </dgm:t>
    </dgm:pt>
    <dgm:pt modelId="{FEF67884-DD1C-48E8-945B-D0F290EC63BC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逐條確認網站規劃書與報價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BFE4283-FCAB-4DCC-B9B3-6E63A81F2130}" type="parTrans" cxnId="{5D12419C-BC80-4D87-87E2-E4C65EC0C99D}">
      <dgm:prSet/>
      <dgm:spPr/>
      <dgm:t>
        <a:bodyPr/>
        <a:lstStyle/>
        <a:p>
          <a:endParaRPr lang="zh-TW" altLang="en-US"/>
        </a:p>
      </dgm:t>
    </dgm:pt>
    <dgm:pt modelId="{11A86E70-8E69-4ECA-8778-8D43A2B995DD}" type="sibTrans" cxnId="{5D12419C-BC80-4D87-87E2-E4C65EC0C99D}">
      <dgm:prSet/>
      <dgm:spPr/>
      <dgm:t>
        <a:bodyPr/>
        <a:lstStyle/>
        <a:p>
          <a:endParaRPr lang="zh-TW" altLang="en-US"/>
        </a:p>
      </dgm:t>
    </dgm:pt>
    <dgm:pt modelId="{1163EF30-8C2C-4847-94E0-F74E665C57D7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網站規劃書載明製作規格、工作範疇。報價則是依專案所需投入的人力、工時來評估各項工作所需的費用</a:t>
          </a:r>
        </a:p>
      </dgm:t>
    </dgm:pt>
    <dgm:pt modelId="{B85D03E2-65E9-4781-ADED-21F5C2FD1BDC}" type="parTrans" cxnId="{77B493B3-9AC7-49C6-A518-2124FD02E951}">
      <dgm:prSet/>
      <dgm:spPr/>
      <dgm:t>
        <a:bodyPr/>
        <a:lstStyle/>
        <a:p>
          <a:endParaRPr lang="zh-TW" altLang="en-US"/>
        </a:p>
      </dgm:t>
    </dgm:pt>
    <dgm:pt modelId="{634EF1BF-74A8-476F-BA29-441E844256BC}" type="sibTrans" cxnId="{77B493B3-9AC7-49C6-A518-2124FD02E951}">
      <dgm:prSet/>
      <dgm:spPr/>
      <dgm:t>
        <a:bodyPr/>
        <a:lstStyle/>
        <a:p>
          <a:endParaRPr lang="zh-TW" altLang="en-US"/>
        </a:p>
      </dgm:t>
    </dgm:pt>
    <dgm:pt modelId="{43FBF61B-6D7C-4829-A59B-2F3748407AAC}">
      <dgm:prSet/>
      <dgm:spPr/>
      <dgm:t>
        <a:bodyPr/>
        <a:lstStyle/>
        <a:p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雙方簽約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D03D130-44CA-4FAD-8DEC-E147D2D6B2E3}" type="parTrans" cxnId="{647E563B-D587-4676-9E08-5C5DBFF38BB7}">
      <dgm:prSet/>
      <dgm:spPr/>
      <dgm:t>
        <a:bodyPr/>
        <a:lstStyle/>
        <a:p>
          <a:endParaRPr lang="zh-TW" altLang="en-US"/>
        </a:p>
      </dgm:t>
    </dgm:pt>
    <dgm:pt modelId="{DAFE8353-C7F5-4AA4-9BA1-3DB12F957425}" type="sibTrans" cxnId="{647E563B-D587-4676-9E08-5C5DBFF38BB7}">
      <dgm:prSet/>
      <dgm:spPr/>
      <dgm:t>
        <a:bodyPr/>
        <a:lstStyle/>
        <a:p>
          <a:endParaRPr lang="zh-TW" altLang="en-US"/>
        </a:p>
      </dgm:t>
    </dgm:pt>
    <dgm:pt modelId="{3D8790B2-EA60-4E43-9D62-51FB908D18EB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由乙方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設計師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準備裝訂完成的合約書一式兩份、用印，連同第一期款發票寄出。甲方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客戶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收到合約後用印後寄回，並支付第一期款</a:t>
          </a:r>
        </a:p>
      </dgm:t>
    </dgm:pt>
    <dgm:pt modelId="{B5D15BD7-DFB3-46E6-B0B3-157913C37670}" type="parTrans" cxnId="{9788BD58-8594-4D3F-9CEC-92BC3618C42A}">
      <dgm:prSet/>
      <dgm:spPr/>
      <dgm:t>
        <a:bodyPr/>
        <a:lstStyle/>
        <a:p>
          <a:endParaRPr lang="zh-TW" altLang="en-US"/>
        </a:p>
      </dgm:t>
    </dgm:pt>
    <dgm:pt modelId="{45B30B46-4B8E-4E86-8A47-4BD17BC80E70}" type="sibTrans" cxnId="{9788BD58-8594-4D3F-9CEC-92BC3618C42A}">
      <dgm:prSet/>
      <dgm:spPr/>
      <dgm:t>
        <a:bodyPr/>
        <a:lstStyle/>
        <a:p>
          <a:endParaRPr lang="zh-TW" altLang="en-US"/>
        </a:p>
      </dgm:t>
    </dgm:pt>
    <dgm:pt modelId="{9B5A6CC9-A5CD-476D-87B9-A93E161051B8}" type="pres">
      <dgm:prSet presAssocID="{BE1FE045-87F5-4EA5-9F95-9E5F0A00F0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1E1C673-4700-4797-8188-182FF6B51161}" type="pres">
      <dgm:prSet presAssocID="{8B7B7D7E-A3FF-40FF-AA96-9A1044E755C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2DFFB4-38FB-481A-9613-3BDEEF7F8A84}" type="pres">
      <dgm:prSet presAssocID="{B3EADA33-01CE-42C6-A676-0DCDC039E271}" presName="sibTrans" presStyleLbl="sibTrans1D1" presStyleIdx="0" presStyleCnt="3"/>
      <dgm:spPr/>
      <dgm:t>
        <a:bodyPr/>
        <a:lstStyle/>
        <a:p>
          <a:endParaRPr lang="zh-TW" altLang="en-US"/>
        </a:p>
      </dgm:t>
    </dgm:pt>
    <dgm:pt modelId="{4B89D985-9DE6-4988-B814-47354FB976F9}" type="pres">
      <dgm:prSet presAssocID="{B3EADA33-01CE-42C6-A676-0DCDC039E271}" presName="connectorText" presStyleLbl="sibTrans1D1" presStyleIdx="0" presStyleCnt="3"/>
      <dgm:spPr/>
      <dgm:t>
        <a:bodyPr/>
        <a:lstStyle/>
        <a:p>
          <a:endParaRPr lang="zh-TW" altLang="en-US"/>
        </a:p>
      </dgm:t>
    </dgm:pt>
    <dgm:pt modelId="{2E315942-56A4-41A2-BB5A-DCFE36B6C027}" type="pres">
      <dgm:prSet presAssocID="{DC8E7BF2-85A2-46CA-ABDB-27BE83E048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CB1B96-1497-4E0D-99C8-C1863F8F9F2D}" type="pres">
      <dgm:prSet presAssocID="{7A051A66-549B-405C-A806-0EC737718F98}" presName="sibTrans" presStyleLbl="sibTrans1D1" presStyleIdx="1" presStyleCnt="3"/>
      <dgm:spPr/>
      <dgm:t>
        <a:bodyPr/>
        <a:lstStyle/>
        <a:p>
          <a:endParaRPr lang="zh-TW" altLang="en-US"/>
        </a:p>
      </dgm:t>
    </dgm:pt>
    <dgm:pt modelId="{309A4E1A-0911-4586-9449-72FE55FC2160}" type="pres">
      <dgm:prSet presAssocID="{7A051A66-549B-405C-A806-0EC737718F98}" presName="connectorText" presStyleLbl="sibTrans1D1" presStyleIdx="1" presStyleCnt="3"/>
      <dgm:spPr/>
      <dgm:t>
        <a:bodyPr/>
        <a:lstStyle/>
        <a:p>
          <a:endParaRPr lang="zh-TW" altLang="en-US"/>
        </a:p>
      </dgm:t>
    </dgm:pt>
    <dgm:pt modelId="{F4F6F861-3BA7-42DD-8D44-F4FFABAF8594}" type="pres">
      <dgm:prSet presAssocID="{F01B7A73-0014-456E-A9D2-A807DCC5088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563B57-E9C1-4362-B686-C2ACB7962C37}" type="pres">
      <dgm:prSet presAssocID="{A2BCD2DF-703F-4E1D-B176-DB3BB6D06F89}" presName="sibTrans" presStyleLbl="sibTrans1D1" presStyleIdx="2" presStyleCnt="3"/>
      <dgm:spPr/>
      <dgm:t>
        <a:bodyPr/>
        <a:lstStyle/>
        <a:p>
          <a:endParaRPr lang="zh-TW" altLang="en-US"/>
        </a:p>
      </dgm:t>
    </dgm:pt>
    <dgm:pt modelId="{4AEF6841-7CEF-41FB-AD85-16E7AE7A43F1}" type="pres">
      <dgm:prSet presAssocID="{A2BCD2DF-703F-4E1D-B176-DB3BB6D06F89}" presName="connectorText" presStyleLbl="sibTrans1D1" presStyleIdx="2" presStyleCnt="3"/>
      <dgm:spPr/>
      <dgm:t>
        <a:bodyPr/>
        <a:lstStyle/>
        <a:p>
          <a:endParaRPr lang="zh-TW" altLang="en-US"/>
        </a:p>
      </dgm:t>
    </dgm:pt>
    <dgm:pt modelId="{2B2A5F38-4A8E-42A9-AF17-D68A05DFE916}" type="pres">
      <dgm:prSet presAssocID="{43FBF61B-6D7C-4829-A59B-2F3748407AA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19F78FC-8E14-4650-A0DE-E65F64D678E2}" type="presOf" srcId="{46B95F76-4CD2-4CB5-BA9D-A177E64E9000}" destId="{01E1C673-4700-4797-8188-182FF6B51161}" srcOrd="0" destOrd="1" presId="urn:microsoft.com/office/officeart/2005/8/layout/bProcess3"/>
    <dgm:cxn modelId="{5D12419C-BC80-4D87-87E2-E4C65EC0C99D}" srcId="{F01B7A73-0014-456E-A9D2-A807DCC5088B}" destId="{FEF67884-DD1C-48E8-945B-D0F290EC63BC}" srcOrd="0" destOrd="0" parTransId="{DBFE4283-FCAB-4DCC-B9B3-6E63A81F2130}" sibTransId="{11A86E70-8E69-4ECA-8778-8D43A2B995DD}"/>
    <dgm:cxn modelId="{185D0DEA-6DB9-48C4-8E50-FE0DC89945C0}" srcId="{BE1FE045-87F5-4EA5-9F95-9E5F0A00F0F4}" destId="{8B7B7D7E-A3FF-40FF-AA96-9A1044E755CD}" srcOrd="0" destOrd="0" parTransId="{8CEF97DE-0C46-43C8-BD17-59A93F1F5B21}" sibTransId="{B3EADA33-01CE-42C6-A676-0DCDC039E271}"/>
    <dgm:cxn modelId="{7FED20B0-E1A8-4D85-B45B-CDC9A3B68C4F}" type="presOf" srcId="{1163EF30-8C2C-4847-94E0-F74E665C57D7}" destId="{F4F6F861-3BA7-42DD-8D44-F4FFABAF8594}" srcOrd="0" destOrd="2" presId="urn:microsoft.com/office/officeart/2005/8/layout/bProcess3"/>
    <dgm:cxn modelId="{DCD080A9-3983-42DF-A7C3-9BED229CB301}" type="presOf" srcId="{3D8790B2-EA60-4E43-9D62-51FB908D18EB}" destId="{2B2A5F38-4A8E-42A9-AF17-D68A05DFE916}" srcOrd="0" destOrd="1" presId="urn:microsoft.com/office/officeart/2005/8/layout/bProcess3"/>
    <dgm:cxn modelId="{7D75A6A1-C3DD-47DB-B1B3-09233E9437E2}" type="presOf" srcId="{43FBF61B-6D7C-4829-A59B-2F3748407AAC}" destId="{2B2A5F38-4A8E-42A9-AF17-D68A05DFE916}" srcOrd="0" destOrd="0" presId="urn:microsoft.com/office/officeart/2005/8/layout/bProcess3"/>
    <dgm:cxn modelId="{79B0B0BD-3C3D-4CD1-93D8-749DBB5950F9}" type="presOf" srcId="{F01B7A73-0014-456E-A9D2-A807DCC5088B}" destId="{F4F6F861-3BA7-42DD-8D44-F4FFABAF8594}" srcOrd="0" destOrd="0" presId="urn:microsoft.com/office/officeart/2005/8/layout/bProcess3"/>
    <dgm:cxn modelId="{133EDDB7-A57B-4C7F-9CC3-DC8F7D086F40}" srcId="{BE1FE045-87F5-4EA5-9F95-9E5F0A00F0F4}" destId="{F01B7A73-0014-456E-A9D2-A807DCC5088B}" srcOrd="2" destOrd="0" parTransId="{2D6062AC-630E-4AFB-949F-55A18F3A5A5E}" sibTransId="{A2BCD2DF-703F-4E1D-B176-DB3BB6D06F89}"/>
    <dgm:cxn modelId="{703E5587-A910-4104-BF3F-83064BF74DD2}" type="presOf" srcId="{B3EADA33-01CE-42C6-A676-0DCDC039E271}" destId="{4B89D985-9DE6-4988-B814-47354FB976F9}" srcOrd="1" destOrd="0" presId="urn:microsoft.com/office/officeart/2005/8/layout/bProcess3"/>
    <dgm:cxn modelId="{6F4EBBC3-AAB7-4622-83A5-54DE15828DD4}" type="presOf" srcId="{DC8E7BF2-85A2-46CA-ABDB-27BE83E04819}" destId="{2E315942-56A4-41A2-BB5A-DCFE36B6C027}" srcOrd="0" destOrd="0" presId="urn:microsoft.com/office/officeart/2005/8/layout/bProcess3"/>
    <dgm:cxn modelId="{FE6D0F02-31C9-4B0B-A34D-FAD73B647240}" srcId="{BE1FE045-87F5-4EA5-9F95-9E5F0A00F0F4}" destId="{DC8E7BF2-85A2-46CA-ABDB-27BE83E04819}" srcOrd="1" destOrd="0" parTransId="{A41D687D-9323-4E19-8F53-C73F08ED5C0A}" sibTransId="{7A051A66-549B-405C-A806-0EC737718F98}"/>
    <dgm:cxn modelId="{9788BD58-8594-4D3F-9CEC-92BC3618C42A}" srcId="{43FBF61B-6D7C-4829-A59B-2F3748407AAC}" destId="{3D8790B2-EA60-4E43-9D62-51FB908D18EB}" srcOrd="0" destOrd="0" parTransId="{B5D15BD7-DFB3-46E6-B0B3-157913C37670}" sibTransId="{45B30B46-4B8E-4E86-8A47-4BD17BC80E70}"/>
    <dgm:cxn modelId="{A1A03BEC-B934-4100-B574-0D4725B90736}" type="presOf" srcId="{7A051A66-549B-405C-A806-0EC737718F98}" destId="{309A4E1A-0911-4586-9449-72FE55FC2160}" srcOrd="1" destOrd="0" presId="urn:microsoft.com/office/officeart/2005/8/layout/bProcess3"/>
    <dgm:cxn modelId="{B5C30C39-7892-4866-95E1-CCC74852D62A}" type="presOf" srcId="{7A051A66-549B-405C-A806-0EC737718F98}" destId="{1ECB1B96-1497-4E0D-99C8-C1863F8F9F2D}" srcOrd="0" destOrd="0" presId="urn:microsoft.com/office/officeart/2005/8/layout/bProcess3"/>
    <dgm:cxn modelId="{AFB71581-2F7A-4C69-86BB-BD02C8421C3D}" type="presOf" srcId="{A2BCD2DF-703F-4E1D-B176-DB3BB6D06F89}" destId="{A4563B57-E9C1-4362-B686-C2ACB7962C37}" srcOrd="0" destOrd="0" presId="urn:microsoft.com/office/officeart/2005/8/layout/bProcess3"/>
    <dgm:cxn modelId="{31E8F801-2CE4-40E7-9601-3F6DAEF4F90E}" srcId="{DC8E7BF2-85A2-46CA-ABDB-27BE83E04819}" destId="{9CAACDEE-FEE2-473A-A01E-0D66F4D51577}" srcOrd="0" destOrd="0" parTransId="{FADE5E21-0379-491D-8684-CFEDC3518943}" sibTransId="{17AE95C2-0C48-4D70-AA4C-21F8C43B2A98}"/>
    <dgm:cxn modelId="{E5C1A5E9-685C-48C2-91EE-ABBFE91DD359}" type="presOf" srcId="{A2BCD2DF-703F-4E1D-B176-DB3BB6D06F89}" destId="{4AEF6841-7CEF-41FB-AD85-16E7AE7A43F1}" srcOrd="1" destOrd="0" presId="urn:microsoft.com/office/officeart/2005/8/layout/bProcess3"/>
    <dgm:cxn modelId="{647E563B-D587-4676-9E08-5C5DBFF38BB7}" srcId="{BE1FE045-87F5-4EA5-9F95-9E5F0A00F0F4}" destId="{43FBF61B-6D7C-4829-A59B-2F3748407AAC}" srcOrd="3" destOrd="0" parTransId="{FD03D130-44CA-4FAD-8DEC-E147D2D6B2E3}" sibTransId="{DAFE8353-C7F5-4AA4-9BA1-3DB12F957425}"/>
    <dgm:cxn modelId="{77B493B3-9AC7-49C6-A518-2124FD02E951}" srcId="{F01B7A73-0014-456E-A9D2-A807DCC5088B}" destId="{1163EF30-8C2C-4847-94E0-F74E665C57D7}" srcOrd="1" destOrd="0" parTransId="{B85D03E2-65E9-4781-ADED-21F5C2FD1BDC}" sibTransId="{634EF1BF-74A8-476F-BA29-441E844256BC}"/>
    <dgm:cxn modelId="{1F7C9778-9575-4C02-B07C-857884AF674C}" type="presOf" srcId="{8B7B7D7E-A3FF-40FF-AA96-9A1044E755CD}" destId="{01E1C673-4700-4797-8188-182FF6B51161}" srcOrd="0" destOrd="0" presId="urn:microsoft.com/office/officeart/2005/8/layout/bProcess3"/>
    <dgm:cxn modelId="{68645069-84C5-40F9-AACA-82ED61C08B97}" srcId="{8B7B7D7E-A3FF-40FF-AA96-9A1044E755CD}" destId="{46B95F76-4CD2-4CB5-BA9D-A177E64E9000}" srcOrd="0" destOrd="0" parTransId="{83273909-D986-4E5A-8B44-ED61024AEE94}" sibTransId="{A457EF6F-479A-4D50-8C7F-0E5421A4CE9B}"/>
    <dgm:cxn modelId="{6E9B4344-DAF0-473A-AFF3-E4DD50936C4B}" type="presOf" srcId="{9CAACDEE-FEE2-473A-A01E-0D66F4D51577}" destId="{2E315942-56A4-41A2-BB5A-DCFE36B6C027}" srcOrd="0" destOrd="1" presId="urn:microsoft.com/office/officeart/2005/8/layout/bProcess3"/>
    <dgm:cxn modelId="{20391BEB-C9A7-42DB-B084-A06BF9A78D65}" type="presOf" srcId="{FEF67884-DD1C-48E8-945B-D0F290EC63BC}" destId="{F4F6F861-3BA7-42DD-8D44-F4FFABAF8594}" srcOrd="0" destOrd="1" presId="urn:microsoft.com/office/officeart/2005/8/layout/bProcess3"/>
    <dgm:cxn modelId="{A42DC1F5-B674-45A3-935A-EBA59E1D635D}" type="presOf" srcId="{BE1FE045-87F5-4EA5-9F95-9E5F0A00F0F4}" destId="{9B5A6CC9-A5CD-476D-87B9-A93E161051B8}" srcOrd="0" destOrd="0" presId="urn:microsoft.com/office/officeart/2005/8/layout/bProcess3"/>
    <dgm:cxn modelId="{5F577DCE-792F-4F5B-9CE7-BD605114D355}" type="presOf" srcId="{B3EADA33-01CE-42C6-A676-0DCDC039E271}" destId="{972DFFB4-38FB-481A-9613-3BDEEF7F8A84}" srcOrd="0" destOrd="0" presId="urn:microsoft.com/office/officeart/2005/8/layout/bProcess3"/>
    <dgm:cxn modelId="{81C2C322-1A97-4F82-97BA-86176C970D40}" type="presParOf" srcId="{9B5A6CC9-A5CD-476D-87B9-A93E161051B8}" destId="{01E1C673-4700-4797-8188-182FF6B51161}" srcOrd="0" destOrd="0" presId="urn:microsoft.com/office/officeart/2005/8/layout/bProcess3"/>
    <dgm:cxn modelId="{58F4B0E3-AF52-4047-94F2-BB77C85A7DF9}" type="presParOf" srcId="{9B5A6CC9-A5CD-476D-87B9-A93E161051B8}" destId="{972DFFB4-38FB-481A-9613-3BDEEF7F8A84}" srcOrd="1" destOrd="0" presId="urn:microsoft.com/office/officeart/2005/8/layout/bProcess3"/>
    <dgm:cxn modelId="{36D31B12-F113-4B6A-9775-560DB42D347E}" type="presParOf" srcId="{972DFFB4-38FB-481A-9613-3BDEEF7F8A84}" destId="{4B89D985-9DE6-4988-B814-47354FB976F9}" srcOrd="0" destOrd="0" presId="urn:microsoft.com/office/officeart/2005/8/layout/bProcess3"/>
    <dgm:cxn modelId="{83CCCF95-FAAB-46C8-8948-1EA9A1EE089F}" type="presParOf" srcId="{9B5A6CC9-A5CD-476D-87B9-A93E161051B8}" destId="{2E315942-56A4-41A2-BB5A-DCFE36B6C027}" srcOrd="2" destOrd="0" presId="urn:microsoft.com/office/officeart/2005/8/layout/bProcess3"/>
    <dgm:cxn modelId="{824861A5-2A7D-4102-874A-B6B7B738806B}" type="presParOf" srcId="{9B5A6CC9-A5CD-476D-87B9-A93E161051B8}" destId="{1ECB1B96-1497-4E0D-99C8-C1863F8F9F2D}" srcOrd="3" destOrd="0" presId="urn:microsoft.com/office/officeart/2005/8/layout/bProcess3"/>
    <dgm:cxn modelId="{FCF6B382-31BD-4CF3-BAA0-E7A0B4A29476}" type="presParOf" srcId="{1ECB1B96-1497-4E0D-99C8-C1863F8F9F2D}" destId="{309A4E1A-0911-4586-9449-72FE55FC2160}" srcOrd="0" destOrd="0" presId="urn:microsoft.com/office/officeart/2005/8/layout/bProcess3"/>
    <dgm:cxn modelId="{727C0394-3FC9-4518-99C6-E51D23801207}" type="presParOf" srcId="{9B5A6CC9-A5CD-476D-87B9-A93E161051B8}" destId="{F4F6F861-3BA7-42DD-8D44-F4FFABAF8594}" srcOrd="4" destOrd="0" presId="urn:microsoft.com/office/officeart/2005/8/layout/bProcess3"/>
    <dgm:cxn modelId="{65808751-64E5-4FA6-8E1A-D7545360FFC5}" type="presParOf" srcId="{9B5A6CC9-A5CD-476D-87B9-A93E161051B8}" destId="{A4563B57-E9C1-4362-B686-C2ACB7962C37}" srcOrd="5" destOrd="0" presId="urn:microsoft.com/office/officeart/2005/8/layout/bProcess3"/>
    <dgm:cxn modelId="{A8C7374E-256E-4B58-B327-1A2B9D0CC258}" type="presParOf" srcId="{A4563B57-E9C1-4362-B686-C2ACB7962C37}" destId="{4AEF6841-7CEF-41FB-AD85-16E7AE7A43F1}" srcOrd="0" destOrd="0" presId="urn:microsoft.com/office/officeart/2005/8/layout/bProcess3"/>
    <dgm:cxn modelId="{0D9BDEF5-8C54-4241-9083-33A90BE6BAF9}" type="presParOf" srcId="{9B5A6CC9-A5CD-476D-87B9-A93E161051B8}" destId="{2B2A5F38-4A8E-42A9-AF17-D68A05DFE916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CAA4C-BB34-4EE8-88B0-26905CA71294}" type="doc">
      <dgm:prSet loTypeId="urn:microsoft.com/office/officeart/2005/8/layout/b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DC4911E0-739B-4E26-95E7-13B7E9273BAB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網站風格討論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193C03C-BB79-440D-8856-59E4C7650409}" type="parTrans" cxnId="{E8A2E429-B860-4B95-A7BD-46BE257C7AEF}">
      <dgm:prSet/>
      <dgm:spPr/>
      <dgm:t>
        <a:bodyPr/>
        <a:lstStyle/>
        <a:p>
          <a:endParaRPr lang="zh-TW" altLang="en-US"/>
        </a:p>
      </dgm:t>
    </dgm:pt>
    <dgm:pt modelId="{F3C41279-ACA2-404D-9A7F-921CB285CA9E}" type="sibTrans" cxnId="{E8A2E429-B860-4B95-A7BD-46BE257C7AEF}">
      <dgm:prSet/>
      <dgm:spPr/>
      <dgm:t>
        <a:bodyPr/>
        <a:lstStyle/>
        <a:p>
          <a:endParaRPr lang="zh-TW" altLang="en-US"/>
        </a:p>
      </dgm:t>
    </dgm:pt>
    <dgm:pt modelId="{787D6975-FBF2-49A5-8D8C-A0A91E55D6CB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雙方深入討論網站視覺風格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3C059E0-530D-49ED-B2D2-CA0D457E4383}" type="parTrans" cxnId="{58D2DB15-D902-4F34-890B-C96E24F1FD9E}">
      <dgm:prSet/>
      <dgm:spPr/>
      <dgm:t>
        <a:bodyPr/>
        <a:lstStyle/>
        <a:p>
          <a:endParaRPr lang="zh-TW" altLang="en-US"/>
        </a:p>
      </dgm:t>
    </dgm:pt>
    <dgm:pt modelId="{EBFB2EFB-55A7-48DA-A638-5086A6C68869}" type="sibTrans" cxnId="{58D2DB15-D902-4F34-890B-C96E24F1FD9E}">
      <dgm:prSet/>
      <dgm:spPr/>
      <dgm:t>
        <a:bodyPr/>
        <a:lstStyle/>
        <a:p>
          <a:endParaRPr lang="zh-TW" altLang="en-US"/>
        </a:p>
      </dgm:t>
    </dgm:pt>
    <dgm:pt modelId="{9A4ABA9F-D58D-4991-841F-FA2FB6297924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首頁版型設計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4C9CF2C-4E2E-42D0-9E0C-78305C01434A}" type="parTrans" cxnId="{817C5F1B-7FB6-49DB-BB51-B62EB15E88D0}">
      <dgm:prSet/>
      <dgm:spPr/>
      <dgm:t>
        <a:bodyPr/>
        <a:lstStyle/>
        <a:p>
          <a:endParaRPr lang="zh-TW" altLang="en-US"/>
        </a:p>
      </dgm:t>
    </dgm:pt>
    <dgm:pt modelId="{99849A26-FB30-410C-ABF6-9B342D9BC63E}" type="sibTrans" cxnId="{817C5F1B-7FB6-49DB-BB51-B62EB15E88D0}">
      <dgm:prSet/>
      <dgm:spPr/>
      <dgm:t>
        <a:bodyPr/>
        <a:lstStyle/>
        <a:p>
          <a:endParaRPr lang="zh-TW" altLang="en-US"/>
        </a:p>
      </dgm:t>
    </dgm:pt>
    <dgm:pt modelId="{F65D06BE-EA27-4BB4-90F8-02A1A11EBB6D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此階段將依先前所討論的色彩、設計元素、風格、版型配置進行首頁提案設計，並提供設計稿與客戶討論、調整</a:t>
          </a:r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、定稿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0C2670B-D260-40C4-B973-EED93ABC11A3}" type="parTrans" cxnId="{B8AE3625-9B13-423E-A876-4EBE587E3A9B}">
      <dgm:prSet/>
      <dgm:spPr/>
      <dgm:t>
        <a:bodyPr/>
        <a:lstStyle/>
        <a:p>
          <a:endParaRPr lang="zh-TW" altLang="en-US"/>
        </a:p>
      </dgm:t>
    </dgm:pt>
    <dgm:pt modelId="{E91AA4C2-ADC7-4821-891E-9535F3D082CC}" type="sibTrans" cxnId="{B8AE3625-9B13-423E-A876-4EBE587E3A9B}">
      <dgm:prSet/>
      <dgm:spPr/>
      <dgm:t>
        <a:bodyPr/>
        <a:lstStyle/>
        <a:p>
          <a:endParaRPr lang="zh-TW" altLang="en-US"/>
        </a:p>
      </dgm:t>
    </dgm:pt>
    <dgm:pt modelId="{F11BD5CD-E957-4D6B-B3A4-EAB07119165B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此階段將討論網站是否需依循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CIS(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企業識別系統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VI(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視覺識別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，並由客戶提供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logo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電子檔等相關資源。若無視覺系統，則雙方共同討論網站所使用的色彩、設計元素、風格、版型配置</a:t>
          </a:r>
        </a:p>
      </dgm:t>
    </dgm:pt>
    <dgm:pt modelId="{EEFBC209-CA25-44D3-ABBB-D1753728984E}" type="parTrans" cxnId="{1794844D-8B4B-4797-BB2C-E7A2FD98376A}">
      <dgm:prSet/>
      <dgm:spPr/>
      <dgm:t>
        <a:bodyPr/>
        <a:lstStyle/>
        <a:p>
          <a:endParaRPr lang="zh-TW" altLang="en-US"/>
        </a:p>
      </dgm:t>
    </dgm:pt>
    <dgm:pt modelId="{600E052B-BC05-4036-BCCB-245502A2BB2A}" type="sibTrans" cxnId="{1794844D-8B4B-4797-BB2C-E7A2FD98376A}">
      <dgm:prSet/>
      <dgm:spPr/>
      <dgm:t>
        <a:bodyPr/>
        <a:lstStyle/>
        <a:p>
          <a:endParaRPr lang="zh-TW" altLang="en-US"/>
        </a:p>
      </dgm:t>
    </dgm:pt>
    <dgm:pt modelId="{EF6CE86B-3107-48B1-B79C-C866A4725913}" type="pres">
      <dgm:prSet presAssocID="{3A7CAA4C-BB34-4EE8-88B0-26905CA71294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ABB6F72-CD5C-4EB0-88F9-7785C8918179}" type="pres">
      <dgm:prSet presAssocID="{DC4911E0-739B-4E26-95E7-13B7E9273BAB}" presName="compNode" presStyleCnt="0"/>
      <dgm:spPr/>
    </dgm:pt>
    <dgm:pt modelId="{E3B70783-4E60-4093-BE99-5F9BB5ED15C9}" type="pres">
      <dgm:prSet presAssocID="{DC4911E0-739B-4E26-95E7-13B7E9273BAB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DFE568-94BE-4991-A20C-6E31BDE2D223}" type="pres">
      <dgm:prSet presAssocID="{DC4911E0-739B-4E26-95E7-13B7E9273BA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3FA435-64E0-4E77-B66E-5B9B86D94A6C}" type="pres">
      <dgm:prSet presAssocID="{DC4911E0-739B-4E26-95E7-13B7E9273BAB}" presName="parentRect" presStyleLbl="alignNode1" presStyleIdx="0" presStyleCnt="2"/>
      <dgm:spPr/>
      <dgm:t>
        <a:bodyPr/>
        <a:lstStyle/>
        <a:p>
          <a:endParaRPr lang="zh-TW" altLang="en-US"/>
        </a:p>
      </dgm:t>
    </dgm:pt>
    <dgm:pt modelId="{AC5943B9-0CD7-4F24-9495-DA827E25C692}" type="pres">
      <dgm:prSet presAssocID="{DC4911E0-739B-4E26-95E7-13B7E9273BAB}" presName="adorn" presStyleLbl="fgAccFollowNode1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lef 讓你登入 WordPress 網站免輸入帳號密碼，全新兩 ..."/>
        </a:ext>
      </dgm:extLst>
    </dgm:pt>
    <dgm:pt modelId="{B962AC44-26CE-4454-AE1A-208212520973}" type="pres">
      <dgm:prSet presAssocID="{F3C41279-ACA2-404D-9A7F-921CB285CA9E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CB6992FD-8108-4859-8090-3BAE60EA7A62}" type="pres">
      <dgm:prSet presAssocID="{9A4ABA9F-D58D-4991-841F-FA2FB6297924}" presName="compNode" presStyleCnt="0"/>
      <dgm:spPr/>
    </dgm:pt>
    <dgm:pt modelId="{77C0144C-0E09-4AD8-902A-26D97B128745}" type="pres">
      <dgm:prSet presAssocID="{9A4ABA9F-D58D-4991-841F-FA2FB6297924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41B3EF-DE7D-4DAF-A441-F444D3EAD69A}" type="pres">
      <dgm:prSet presAssocID="{9A4ABA9F-D58D-4991-841F-FA2FB629792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15B480-94D3-49E9-9318-C68CD8A64BA0}" type="pres">
      <dgm:prSet presAssocID="{9A4ABA9F-D58D-4991-841F-FA2FB6297924}" presName="parentRect" presStyleLbl="alignNode1" presStyleIdx="1" presStyleCnt="2"/>
      <dgm:spPr/>
      <dgm:t>
        <a:bodyPr/>
        <a:lstStyle/>
        <a:p>
          <a:endParaRPr lang="zh-TW" altLang="en-US"/>
        </a:p>
      </dgm:t>
    </dgm:pt>
    <dgm:pt modelId="{FF799FC3-9DFC-4F7E-8BB6-6BB69464E2EC}" type="pres">
      <dgm:prSet presAssocID="{9A4ABA9F-D58D-4991-841F-FA2FB6297924}" presName="adorn" presStyleLbl="fgAccFollowNode1" presStyleIdx="1" presStyleCnt="2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... 你喜歡的顏色，線上產生 Material Design 風格配色建議"/>
        </a:ext>
      </dgm:extLst>
    </dgm:pt>
  </dgm:ptLst>
  <dgm:cxnLst>
    <dgm:cxn modelId="{E0560428-D65D-46DB-A6C4-E9D6F7C3D8AF}" type="presOf" srcId="{787D6975-FBF2-49A5-8D8C-A0A91E55D6CB}" destId="{E3B70783-4E60-4093-BE99-5F9BB5ED15C9}" srcOrd="0" destOrd="0" presId="urn:microsoft.com/office/officeart/2005/8/layout/bList2"/>
    <dgm:cxn modelId="{1794844D-8B4B-4797-BB2C-E7A2FD98376A}" srcId="{DC4911E0-739B-4E26-95E7-13B7E9273BAB}" destId="{F11BD5CD-E957-4D6B-B3A4-EAB07119165B}" srcOrd="1" destOrd="0" parTransId="{EEFBC209-CA25-44D3-ABBB-D1753728984E}" sibTransId="{600E052B-BC05-4036-BCCB-245502A2BB2A}"/>
    <dgm:cxn modelId="{E8A2E429-B860-4B95-A7BD-46BE257C7AEF}" srcId="{3A7CAA4C-BB34-4EE8-88B0-26905CA71294}" destId="{DC4911E0-739B-4E26-95E7-13B7E9273BAB}" srcOrd="0" destOrd="0" parTransId="{C193C03C-BB79-440D-8856-59E4C7650409}" sibTransId="{F3C41279-ACA2-404D-9A7F-921CB285CA9E}"/>
    <dgm:cxn modelId="{B8AE3625-9B13-423E-A876-4EBE587E3A9B}" srcId="{9A4ABA9F-D58D-4991-841F-FA2FB6297924}" destId="{F65D06BE-EA27-4BB4-90F8-02A1A11EBB6D}" srcOrd="0" destOrd="0" parTransId="{F0C2670B-D260-40C4-B973-EED93ABC11A3}" sibTransId="{E91AA4C2-ADC7-4821-891E-9535F3D082CC}"/>
    <dgm:cxn modelId="{2875957C-4051-4C9D-92BC-35A463A346F4}" type="presOf" srcId="{3A7CAA4C-BB34-4EE8-88B0-26905CA71294}" destId="{EF6CE86B-3107-48B1-B79C-C866A4725913}" srcOrd="0" destOrd="0" presId="urn:microsoft.com/office/officeart/2005/8/layout/bList2"/>
    <dgm:cxn modelId="{8C3FF0CD-569A-4FFF-975A-0F97A3C648FD}" type="presOf" srcId="{9A4ABA9F-D58D-4991-841F-FA2FB6297924}" destId="{DF15B480-94D3-49E9-9318-C68CD8A64BA0}" srcOrd="1" destOrd="0" presId="urn:microsoft.com/office/officeart/2005/8/layout/bList2"/>
    <dgm:cxn modelId="{2DD2A9B3-E85F-4AF1-966D-A923A3D36C63}" type="presOf" srcId="{F11BD5CD-E957-4D6B-B3A4-EAB07119165B}" destId="{E3B70783-4E60-4093-BE99-5F9BB5ED15C9}" srcOrd="0" destOrd="1" presId="urn:microsoft.com/office/officeart/2005/8/layout/bList2"/>
    <dgm:cxn modelId="{58D2DB15-D902-4F34-890B-C96E24F1FD9E}" srcId="{DC4911E0-739B-4E26-95E7-13B7E9273BAB}" destId="{787D6975-FBF2-49A5-8D8C-A0A91E55D6CB}" srcOrd="0" destOrd="0" parTransId="{D3C059E0-530D-49ED-B2D2-CA0D457E4383}" sibTransId="{EBFB2EFB-55A7-48DA-A638-5086A6C68869}"/>
    <dgm:cxn modelId="{776CA309-7B65-4BB5-9E2E-CCD1B9C72F13}" type="presOf" srcId="{DC4911E0-739B-4E26-95E7-13B7E9273BAB}" destId="{6CDFE568-94BE-4991-A20C-6E31BDE2D223}" srcOrd="0" destOrd="0" presId="urn:microsoft.com/office/officeart/2005/8/layout/bList2"/>
    <dgm:cxn modelId="{40570C00-F2EA-404B-BF4C-DDBE6EFE41CF}" type="presOf" srcId="{F3C41279-ACA2-404D-9A7F-921CB285CA9E}" destId="{B962AC44-26CE-4454-AE1A-208212520973}" srcOrd="0" destOrd="0" presId="urn:microsoft.com/office/officeart/2005/8/layout/bList2"/>
    <dgm:cxn modelId="{86131651-D5BE-4277-AE63-ACC4BF63E635}" type="presOf" srcId="{F65D06BE-EA27-4BB4-90F8-02A1A11EBB6D}" destId="{77C0144C-0E09-4AD8-902A-26D97B128745}" srcOrd="0" destOrd="0" presId="urn:microsoft.com/office/officeart/2005/8/layout/bList2"/>
    <dgm:cxn modelId="{817C5F1B-7FB6-49DB-BB51-B62EB15E88D0}" srcId="{3A7CAA4C-BB34-4EE8-88B0-26905CA71294}" destId="{9A4ABA9F-D58D-4991-841F-FA2FB6297924}" srcOrd="1" destOrd="0" parTransId="{A4C9CF2C-4E2E-42D0-9E0C-78305C01434A}" sibTransId="{99849A26-FB30-410C-ABF6-9B342D9BC63E}"/>
    <dgm:cxn modelId="{97D841A8-163E-4354-A923-D1C9F15EE753}" type="presOf" srcId="{DC4911E0-739B-4E26-95E7-13B7E9273BAB}" destId="{323FA435-64E0-4E77-B66E-5B9B86D94A6C}" srcOrd="1" destOrd="0" presId="urn:microsoft.com/office/officeart/2005/8/layout/bList2"/>
    <dgm:cxn modelId="{1ED3F25D-7261-4EA3-83EA-E27ABF9F1583}" type="presOf" srcId="{9A4ABA9F-D58D-4991-841F-FA2FB6297924}" destId="{3341B3EF-DE7D-4DAF-A441-F444D3EAD69A}" srcOrd="0" destOrd="0" presId="urn:microsoft.com/office/officeart/2005/8/layout/bList2"/>
    <dgm:cxn modelId="{2ED8FC5A-16C9-4DF2-8B54-AF83CC41E019}" type="presParOf" srcId="{EF6CE86B-3107-48B1-B79C-C866A4725913}" destId="{CABB6F72-CD5C-4EB0-88F9-7785C8918179}" srcOrd="0" destOrd="0" presId="urn:microsoft.com/office/officeart/2005/8/layout/bList2"/>
    <dgm:cxn modelId="{C8166985-E26E-4CAC-AC19-96E3907BFA68}" type="presParOf" srcId="{CABB6F72-CD5C-4EB0-88F9-7785C8918179}" destId="{E3B70783-4E60-4093-BE99-5F9BB5ED15C9}" srcOrd="0" destOrd="0" presId="urn:microsoft.com/office/officeart/2005/8/layout/bList2"/>
    <dgm:cxn modelId="{EA93B5D5-0D00-485F-B966-5CAB23BCC92C}" type="presParOf" srcId="{CABB6F72-CD5C-4EB0-88F9-7785C8918179}" destId="{6CDFE568-94BE-4991-A20C-6E31BDE2D223}" srcOrd="1" destOrd="0" presId="urn:microsoft.com/office/officeart/2005/8/layout/bList2"/>
    <dgm:cxn modelId="{2A91ED7E-0AF0-4ED4-AB1E-91690DFE82A4}" type="presParOf" srcId="{CABB6F72-CD5C-4EB0-88F9-7785C8918179}" destId="{323FA435-64E0-4E77-B66E-5B9B86D94A6C}" srcOrd="2" destOrd="0" presId="urn:microsoft.com/office/officeart/2005/8/layout/bList2"/>
    <dgm:cxn modelId="{C3B5426B-1A4E-46DA-8D36-A2CF300EE49F}" type="presParOf" srcId="{CABB6F72-CD5C-4EB0-88F9-7785C8918179}" destId="{AC5943B9-0CD7-4F24-9495-DA827E25C692}" srcOrd="3" destOrd="0" presId="urn:microsoft.com/office/officeart/2005/8/layout/bList2"/>
    <dgm:cxn modelId="{06C58CE5-5311-4A4A-B564-D80B42C0E49C}" type="presParOf" srcId="{EF6CE86B-3107-48B1-B79C-C866A4725913}" destId="{B962AC44-26CE-4454-AE1A-208212520973}" srcOrd="1" destOrd="0" presId="urn:microsoft.com/office/officeart/2005/8/layout/bList2"/>
    <dgm:cxn modelId="{86A74117-B7FF-4418-B8C7-1FC810BE5A24}" type="presParOf" srcId="{EF6CE86B-3107-48B1-B79C-C866A4725913}" destId="{CB6992FD-8108-4859-8090-3BAE60EA7A62}" srcOrd="2" destOrd="0" presId="urn:microsoft.com/office/officeart/2005/8/layout/bList2"/>
    <dgm:cxn modelId="{5FF07934-1819-43EA-829C-A9118590D8EE}" type="presParOf" srcId="{CB6992FD-8108-4859-8090-3BAE60EA7A62}" destId="{77C0144C-0E09-4AD8-902A-26D97B128745}" srcOrd="0" destOrd="0" presId="urn:microsoft.com/office/officeart/2005/8/layout/bList2"/>
    <dgm:cxn modelId="{572A94FF-C502-4EC8-A2C7-50A32B698978}" type="presParOf" srcId="{CB6992FD-8108-4859-8090-3BAE60EA7A62}" destId="{3341B3EF-DE7D-4DAF-A441-F444D3EAD69A}" srcOrd="1" destOrd="0" presId="urn:microsoft.com/office/officeart/2005/8/layout/bList2"/>
    <dgm:cxn modelId="{1228A6FC-871A-4068-960B-AD1C5A706892}" type="presParOf" srcId="{CB6992FD-8108-4859-8090-3BAE60EA7A62}" destId="{DF15B480-94D3-49E9-9318-C68CD8A64BA0}" srcOrd="2" destOrd="0" presId="urn:microsoft.com/office/officeart/2005/8/layout/bList2"/>
    <dgm:cxn modelId="{606818CE-FAFD-417A-8660-59D55C381D35}" type="presParOf" srcId="{CB6992FD-8108-4859-8090-3BAE60EA7A62}" destId="{FF799FC3-9DFC-4F7E-8BB6-6BB69464E2E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CAA4C-BB34-4EE8-88B0-26905CA71294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65D06BE-EA27-4BB4-90F8-02A1A11EBB6D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提供內頁設計圖文資料展示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0C2670B-D260-40C4-B973-EED93ABC11A3}" type="parTrans" cxnId="{B8AE3625-9B13-423E-A876-4EBE587E3A9B}">
      <dgm:prSet/>
      <dgm:spPr/>
      <dgm:t>
        <a:bodyPr/>
        <a:lstStyle/>
        <a:p>
          <a:endParaRPr lang="zh-TW" altLang="en-US"/>
        </a:p>
      </dgm:t>
    </dgm:pt>
    <dgm:pt modelId="{E91AA4C2-ADC7-4821-891E-9535F3D082CC}" type="sibTrans" cxnId="{B8AE3625-9B13-423E-A876-4EBE587E3A9B}">
      <dgm:prSet/>
      <dgm:spPr/>
      <dgm:t>
        <a:bodyPr/>
        <a:lstStyle/>
        <a:p>
          <a:endParaRPr lang="zh-TW" altLang="en-US"/>
        </a:p>
      </dgm:t>
    </dgm:pt>
    <dgm:pt modelId="{114D86BA-D63F-441D-8A59-22D15F4F5F75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由客戶提供內頁所需圖片、文字，供後續內頁版面設計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D48076A-AFDB-4BEA-8688-AFBD4CC2425C}" type="parTrans" cxnId="{E24DD666-2834-40CD-B59E-F138A168825C}">
      <dgm:prSet/>
      <dgm:spPr/>
      <dgm:t>
        <a:bodyPr/>
        <a:lstStyle/>
        <a:p>
          <a:endParaRPr lang="zh-TW" altLang="en-US"/>
        </a:p>
      </dgm:t>
    </dgm:pt>
    <dgm:pt modelId="{CF051617-8B63-4888-8080-A6DFA68F4B3B}" type="sibTrans" cxnId="{E24DD666-2834-40CD-B59E-F138A168825C}">
      <dgm:prSet/>
      <dgm:spPr/>
      <dgm:t>
        <a:bodyPr/>
        <a:lstStyle/>
        <a:p>
          <a:endParaRPr lang="zh-TW" altLang="en-US"/>
        </a:p>
      </dgm:t>
    </dgm:pt>
    <dgm:pt modelId="{485DFCB5-E68C-4D2E-9A8D-CA670E4DCDDA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此階段各內頁資料只需要提供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demo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用圖文資料，不需要完整的內容</a:t>
          </a:r>
        </a:p>
      </dgm:t>
    </dgm:pt>
    <dgm:pt modelId="{23B53515-18B2-49B6-BBAE-24B196B6EF79}" type="parTrans" cxnId="{DC95E2CA-2353-49DF-B999-BD57E94EC13D}">
      <dgm:prSet/>
      <dgm:spPr/>
      <dgm:t>
        <a:bodyPr/>
        <a:lstStyle/>
        <a:p>
          <a:endParaRPr lang="zh-TW" altLang="en-US"/>
        </a:p>
      </dgm:t>
    </dgm:pt>
    <dgm:pt modelId="{F2EA9F53-D90E-4D9E-B62A-DB957F8E51D3}" type="sibTrans" cxnId="{DC95E2CA-2353-49DF-B999-BD57E94EC13D}">
      <dgm:prSet/>
      <dgm:spPr/>
      <dgm:t>
        <a:bodyPr/>
        <a:lstStyle/>
        <a:p>
          <a:endParaRPr lang="zh-TW" altLang="en-US"/>
        </a:p>
      </dgm:t>
    </dgm:pt>
    <dgm:pt modelId="{08BB95B0-4559-42EA-ACC0-3A83510E8237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若是簡介資料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例：公司簡介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，則需要公司內外景圖片及完整度八成左右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不需要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100%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完整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的文字內容，設計師透過這些資料來思考如何將版面妥善編排，如何將重點以圖像方式突顯出來</a:t>
          </a:r>
        </a:p>
      </dgm:t>
    </dgm:pt>
    <dgm:pt modelId="{ACB9E0D3-F592-447B-87AA-B5BF8C812504}" type="parTrans" cxnId="{4A59B81A-BFCE-481B-85A2-B836B7A2E608}">
      <dgm:prSet/>
      <dgm:spPr/>
      <dgm:t>
        <a:bodyPr/>
        <a:lstStyle/>
        <a:p>
          <a:endParaRPr lang="zh-TW" altLang="en-US"/>
        </a:p>
      </dgm:t>
    </dgm:pt>
    <dgm:pt modelId="{1C255360-0B8B-4023-8CA9-404FD4DD204E}" type="sibTrans" cxnId="{4A59B81A-BFCE-481B-85A2-B836B7A2E608}">
      <dgm:prSet/>
      <dgm:spPr/>
      <dgm:t>
        <a:bodyPr/>
        <a:lstStyle/>
        <a:p>
          <a:endParaRPr lang="zh-TW" altLang="en-US"/>
        </a:p>
      </dgm:t>
    </dgm:pt>
    <dgm:pt modelId="{FAE8D1BC-CDB1-4CE8-9835-49C103F53C8B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若是列表資料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例：最新消息、檔案下載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，則需提供版面上所要出現的內容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例：標題、日期、簡述、縮圖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，有了這些資料，設計師才能設計出與實際網頁相似度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95%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的設計稿</a:t>
          </a:r>
        </a:p>
      </dgm:t>
    </dgm:pt>
    <dgm:pt modelId="{A74ABCC4-3DE1-4542-8CE3-AF099120C790}" type="parTrans" cxnId="{75126603-FB27-4942-A876-CFDC66B4E938}">
      <dgm:prSet/>
      <dgm:spPr/>
      <dgm:t>
        <a:bodyPr/>
        <a:lstStyle/>
        <a:p>
          <a:endParaRPr lang="zh-TW" altLang="en-US"/>
        </a:p>
      </dgm:t>
    </dgm:pt>
    <dgm:pt modelId="{91B0F0B3-1734-461C-A2F9-BCDADCB41C4F}" type="sibTrans" cxnId="{75126603-FB27-4942-A876-CFDC66B4E938}">
      <dgm:prSet/>
      <dgm:spPr/>
      <dgm:t>
        <a:bodyPr/>
        <a:lstStyle/>
        <a:p>
          <a:endParaRPr lang="zh-TW" altLang="en-US"/>
        </a:p>
      </dgm:t>
    </dgm:pt>
    <dgm:pt modelId="{C4DAE143-1CF4-4295-AF75-532F0159F415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若是內容資料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例：產品內頁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，則需提供版面上所要出現的內容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例：標題、簡述、產品圖、規格表、下載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</a:p>
      </dgm:t>
    </dgm:pt>
    <dgm:pt modelId="{7F1BE9A9-423D-423A-8C18-6C0507DBA148}" type="parTrans" cxnId="{864DC90C-30A4-4373-AF01-406CDFEA105D}">
      <dgm:prSet/>
      <dgm:spPr/>
      <dgm:t>
        <a:bodyPr/>
        <a:lstStyle/>
        <a:p>
          <a:endParaRPr lang="zh-TW" altLang="en-US"/>
        </a:p>
      </dgm:t>
    </dgm:pt>
    <dgm:pt modelId="{C2A809DB-83AC-41E8-B6F2-EDB150FE1307}" type="sibTrans" cxnId="{864DC90C-30A4-4373-AF01-406CDFEA105D}">
      <dgm:prSet/>
      <dgm:spPr/>
      <dgm:t>
        <a:bodyPr/>
        <a:lstStyle/>
        <a:p>
          <a:endParaRPr lang="zh-TW" altLang="en-US"/>
        </a:p>
      </dgm:t>
    </dgm:pt>
    <dgm:pt modelId="{4099DE02-D218-45D7-9323-67F4C14EB732}">
      <dgm:prSet/>
      <dgm:spPr/>
      <dgm:t>
        <a:bodyPr/>
        <a:lstStyle/>
        <a:p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內頁版型設計</a:t>
          </a:r>
          <a:endParaRPr lang="en-US" altLang="zh-TW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2142946-950B-4BC1-A6A2-31B6E778E530}" type="parTrans" cxnId="{DC03D09E-68CB-463E-81FA-33AB6BE33A3E}">
      <dgm:prSet/>
      <dgm:spPr/>
      <dgm:t>
        <a:bodyPr/>
        <a:lstStyle/>
        <a:p>
          <a:endParaRPr lang="zh-TW" altLang="en-US"/>
        </a:p>
      </dgm:t>
    </dgm:pt>
    <dgm:pt modelId="{51AC7169-7FD9-4DF4-ABB5-15882F787E5C}" type="sibTrans" cxnId="{DC03D09E-68CB-463E-81FA-33AB6BE33A3E}">
      <dgm:prSet/>
      <dgm:spPr/>
      <dgm:t>
        <a:bodyPr/>
        <a:lstStyle/>
        <a:p>
          <a:endParaRPr lang="zh-TW" altLang="en-US"/>
        </a:p>
      </dgm:t>
    </dgm:pt>
    <dgm:pt modelId="{88537087-0FA4-4358-B827-F56C31AC89C6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此階段將以先前所定稿的首頁版型設計為基礎，進行各內頁編排設計，並與客戶逐項討論確認</a:t>
          </a:r>
          <a:endParaRPr lang="en-US" altLang="zh-TW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80549FF-7223-4EBF-B162-00B2B44F0D75}" type="parTrans" cxnId="{A7162CF5-898D-40F6-B72E-D9615B8620DA}">
      <dgm:prSet/>
      <dgm:spPr/>
      <dgm:t>
        <a:bodyPr/>
        <a:lstStyle/>
        <a:p>
          <a:endParaRPr lang="zh-TW" altLang="en-US"/>
        </a:p>
      </dgm:t>
    </dgm:pt>
    <dgm:pt modelId="{F7E63F03-0EA9-4209-BBFF-9CFE80F581FD}" type="sibTrans" cxnId="{A7162CF5-898D-40F6-B72E-D9615B8620DA}">
      <dgm:prSet/>
      <dgm:spPr/>
      <dgm:t>
        <a:bodyPr/>
        <a:lstStyle/>
        <a:p>
          <a:endParaRPr lang="zh-TW" altLang="en-US"/>
        </a:p>
      </dgm:t>
    </dgm:pt>
    <dgm:pt modelId="{EFF85159-2287-4124-9C95-E16BEF7ABA11}" type="pres">
      <dgm:prSet presAssocID="{3A7CAA4C-BB34-4EE8-88B0-26905CA712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AF1149-B376-4D97-86E3-EA81328F8ECA}" type="pres">
      <dgm:prSet presAssocID="{F65D06BE-EA27-4BB4-90F8-02A1A11EBB6D}" presName="parentLin" presStyleCnt="0"/>
      <dgm:spPr/>
    </dgm:pt>
    <dgm:pt modelId="{38128F5D-BC97-4CE7-93A0-4CBEAEF794CB}" type="pres">
      <dgm:prSet presAssocID="{F65D06BE-EA27-4BB4-90F8-02A1A11EBB6D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A69660B9-3A6B-40C5-A3B7-0A17181E4905}" type="pres">
      <dgm:prSet presAssocID="{F65D06BE-EA27-4BB4-90F8-02A1A11EBB6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B017A3-D654-4327-87D3-44F09D4B261A}" type="pres">
      <dgm:prSet presAssocID="{F65D06BE-EA27-4BB4-90F8-02A1A11EBB6D}" presName="negativeSpace" presStyleCnt="0"/>
      <dgm:spPr/>
    </dgm:pt>
    <dgm:pt modelId="{8655F01A-E8F4-439A-8344-3B14B7B536AB}" type="pres">
      <dgm:prSet presAssocID="{F65D06BE-EA27-4BB4-90F8-02A1A11EBB6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EC9081-4789-4C35-89D9-F878E0C4A102}" type="pres">
      <dgm:prSet presAssocID="{E91AA4C2-ADC7-4821-891E-9535F3D082CC}" presName="spaceBetweenRectangles" presStyleCnt="0"/>
      <dgm:spPr/>
    </dgm:pt>
    <dgm:pt modelId="{5AC5696E-81FC-417C-94FB-B531BE1887C0}" type="pres">
      <dgm:prSet presAssocID="{4099DE02-D218-45D7-9323-67F4C14EB732}" presName="parentLin" presStyleCnt="0"/>
      <dgm:spPr/>
    </dgm:pt>
    <dgm:pt modelId="{F5E00D7F-5F46-4004-AB6C-142281FB81DB}" type="pres">
      <dgm:prSet presAssocID="{4099DE02-D218-45D7-9323-67F4C14EB732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D0C02059-162C-4C5A-93FB-59BEDA1C697F}" type="pres">
      <dgm:prSet presAssocID="{4099DE02-D218-45D7-9323-67F4C14EB73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858F66-7C82-4CD5-8C81-66330DE4CA48}" type="pres">
      <dgm:prSet presAssocID="{4099DE02-D218-45D7-9323-67F4C14EB732}" presName="negativeSpace" presStyleCnt="0"/>
      <dgm:spPr/>
    </dgm:pt>
    <dgm:pt modelId="{7C1F30FA-3A76-4B8F-B94C-DB543E441469}" type="pres">
      <dgm:prSet presAssocID="{4099DE02-D218-45D7-9323-67F4C14EB73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C95E2CA-2353-49DF-B999-BD57E94EC13D}" srcId="{F65D06BE-EA27-4BB4-90F8-02A1A11EBB6D}" destId="{485DFCB5-E68C-4D2E-9A8D-CA670E4DCDDA}" srcOrd="1" destOrd="0" parTransId="{23B53515-18B2-49B6-BBAE-24B196B6EF79}" sibTransId="{F2EA9F53-D90E-4D9E-B62A-DB957F8E51D3}"/>
    <dgm:cxn modelId="{4E9D4844-680B-4E19-8297-DE0F7429D8DA}" type="presOf" srcId="{F65D06BE-EA27-4BB4-90F8-02A1A11EBB6D}" destId="{38128F5D-BC97-4CE7-93A0-4CBEAEF794CB}" srcOrd="0" destOrd="0" presId="urn:microsoft.com/office/officeart/2005/8/layout/list1"/>
    <dgm:cxn modelId="{5885CA8A-4F23-407F-AD4E-3006B6CA7EEA}" type="presOf" srcId="{4099DE02-D218-45D7-9323-67F4C14EB732}" destId="{D0C02059-162C-4C5A-93FB-59BEDA1C697F}" srcOrd="1" destOrd="0" presId="urn:microsoft.com/office/officeart/2005/8/layout/list1"/>
    <dgm:cxn modelId="{DC03D09E-68CB-463E-81FA-33AB6BE33A3E}" srcId="{3A7CAA4C-BB34-4EE8-88B0-26905CA71294}" destId="{4099DE02-D218-45D7-9323-67F4C14EB732}" srcOrd="1" destOrd="0" parTransId="{62142946-950B-4BC1-A6A2-31B6E778E530}" sibTransId="{51AC7169-7FD9-4DF4-ABB5-15882F787E5C}"/>
    <dgm:cxn modelId="{4A59B81A-BFCE-481B-85A2-B836B7A2E608}" srcId="{F65D06BE-EA27-4BB4-90F8-02A1A11EBB6D}" destId="{08BB95B0-4559-42EA-ACC0-3A83510E8237}" srcOrd="2" destOrd="0" parTransId="{ACB9E0D3-F592-447B-87AA-B5BF8C812504}" sibTransId="{1C255360-0B8B-4023-8CA9-404FD4DD204E}"/>
    <dgm:cxn modelId="{434EFC1F-C25F-4FCB-B9F9-05B30D064271}" type="presOf" srcId="{3A7CAA4C-BB34-4EE8-88B0-26905CA71294}" destId="{EFF85159-2287-4124-9C95-E16BEF7ABA11}" srcOrd="0" destOrd="0" presId="urn:microsoft.com/office/officeart/2005/8/layout/list1"/>
    <dgm:cxn modelId="{B8AE3625-9B13-423E-A876-4EBE587E3A9B}" srcId="{3A7CAA4C-BB34-4EE8-88B0-26905CA71294}" destId="{F65D06BE-EA27-4BB4-90F8-02A1A11EBB6D}" srcOrd="0" destOrd="0" parTransId="{F0C2670B-D260-40C4-B973-EED93ABC11A3}" sibTransId="{E91AA4C2-ADC7-4821-891E-9535F3D082CC}"/>
    <dgm:cxn modelId="{8657EC98-20FD-42CC-9D51-3E64F4ABC44A}" type="presOf" srcId="{88537087-0FA4-4358-B827-F56C31AC89C6}" destId="{7C1F30FA-3A76-4B8F-B94C-DB543E441469}" srcOrd="0" destOrd="0" presId="urn:microsoft.com/office/officeart/2005/8/layout/list1"/>
    <dgm:cxn modelId="{864DC90C-30A4-4373-AF01-406CDFEA105D}" srcId="{F65D06BE-EA27-4BB4-90F8-02A1A11EBB6D}" destId="{C4DAE143-1CF4-4295-AF75-532F0159F415}" srcOrd="4" destOrd="0" parTransId="{7F1BE9A9-423D-423A-8C18-6C0507DBA148}" sibTransId="{C2A809DB-83AC-41E8-B6F2-EDB150FE1307}"/>
    <dgm:cxn modelId="{19C6557D-17E7-449F-AC18-37977F3A3052}" type="presOf" srcId="{F65D06BE-EA27-4BB4-90F8-02A1A11EBB6D}" destId="{A69660B9-3A6B-40C5-A3B7-0A17181E4905}" srcOrd="1" destOrd="0" presId="urn:microsoft.com/office/officeart/2005/8/layout/list1"/>
    <dgm:cxn modelId="{E24DD666-2834-40CD-B59E-F138A168825C}" srcId="{F65D06BE-EA27-4BB4-90F8-02A1A11EBB6D}" destId="{114D86BA-D63F-441D-8A59-22D15F4F5F75}" srcOrd="0" destOrd="0" parTransId="{6D48076A-AFDB-4BEA-8688-AFBD4CC2425C}" sibTransId="{CF051617-8B63-4888-8080-A6DFA68F4B3B}"/>
    <dgm:cxn modelId="{FE1A7F0D-40C7-4C06-A095-3BE287EC9CF2}" type="presOf" srcId="{114D86BA-D63F-441D-8A59-22D15F4F5F75}" destId="{8655F01A-E8F4-439A-8344-3B14B7B536AB}" srcOrd="0" destOrd="0" presId="urn:microsoft.com/office/officeart/2005/8/layout/list1"/>
    <dgm:cxn modelId="{A7162CF5-898D-40F6-B72E-D9615B8620DA}" srcId="{4099DE02-D218-45D7-9323-67F4C14EB732}" destId="{88537087-0FA4-4358-B827-F56C31AC89C6}" srcOrd="0" destOrd="0" parTransId="{E80549FF-7223-4EBF-B162-00B2B44F0D75}" sibTransId="{F7E63F03-0EA9-4209-BBFF-9CFE80F581FD}"/>
    <dgm:cxn modelId="{8BBE1849-8F7E-4AB4-9F6F-F2C411EB42B4}" type="presOf" srcId="{4099DE02-D218-45D7-9323-67F4C14EB732}" destId="{F5E00D7F-5F46-4004-AB6C-142281FB81DB}" srcOrd="0" destOrd="0" presId="urn:microsoft.com/office/officeart/2005/8/layout/list1"/>
    <dgm:cxn modelId="{591C34D7-ECBA-4E32-A25C-9DB3C27A61DC}" type="presOf" srcId="{485DFCB5-E68C-4D2E-9A8D-CA670E4DCDDA}" destId="{8655F01A-E8F4-439A-8344-3B14B7B536AB}" srcOrd="0" destOrd="1" presId="urn:microsoft.com/office/officeart/2005/8/layout/list1"/>
    <dgm:cxn modelId="{B03B3803-7D4C-4449-9B94-4355DFA6A2AE}" type="presOf" srcId="{C4DAE143-1CF4-4295-AF75-532F0159F415}" destId="{8655F01A-E8F4-439A-8344-3B14B7B536AB}" srcOrd="0" destOrd="4" presId="urn:microsoft.com/office/officeart/2005/8/layout/list1"/>
    <dgm:cxn modelId="{75126603-FB27-4942-A876-CFDC66B4E938}" srcId="{F65D06BE-EA27-4BB4-90F8-02A1A11EBB6D}" destId="{FAE8D1BC-CDB1-4CE8-9835-49C103F53C8B}" srcOrd="3" destOrd="0" parTransId="{A74ABCC4-3DE1-4542-8CE3-AF099120C790}" sibTransId="{91B0F0B3-1734-461C-A2F9-BCDADCB41C4F}"/>
    <dgm:cxn modelId="{B83F0C88-968F-45F1-B69F-037898059B32}" type="presOf" srcId="{08BB95B0-4559-42EA-ACC0-3A83510E8237}" destId="{8655F01A-E8F4-439A-8344-3B14B7B536AB}" srcOrd="0" destOrd="2" presId="urn:microsoft.com/office/officeart/2005/8/layout/list1"/>
    <dgm:cxn modelId="{FAF4DD0E-CE1B-4C43-844E-42EBA2B97E41}" type="presOf" srcId="{FAE8D1BC-CDB1-4CE8-9835-49C103F53C8B}" destId="{8655F01A-E8F4-439A-8344-3B14B7B536AB}" srcOrd="0" destOrd="3" presId="urn:microsoft.com/office/officeart/2005/8/layout/list1"/>
    <dgm:cxn modelId="{DF4F39C6-77B1-4A4E-AFD5-0371B166EA17}" type="presParOf" srcId="{EFF85159-2287-4124-9C95-E16BEF7ABA11}" destId="{7FAF1149-B376-4D97-86E3-EA81328F8ECA}" srcOrd="0" destOrd="0" presId="urn:microsoft.com/office/officeart/2005/8/layout/list1"/>
    <dgm:cxn modelId="{7A8FF79A-6938-414E-91FC-25B58CF711EA}" type="presParOf" srcId="{7FAF1149-B376-4D97-86E3-EA81328F8ECA}" destId="{38128F5D-BC97-4CE7-93A0-4CBEAEF794CB}" srcOrd="0" destOrd="0" presId="urn:microsoft.com/office/officeart/2005/8/layout/list1"/>
    <dgm:cxn modelId="{820DBA78-C1D9-498C-935D-6FE0956DC251}" type="presParOf" srcId="{7FAF1149-B376-4D97-86E3-EA81328F8ECA}" destId="{A69660B9-3A6B-40C5-A3B7-0A17181E4905}" srcOrd="1" destOrd="0" presId="urn:microsoft.com/office/officeart/2005/8/layout/list1"/>
    <dgm:cxn modelId="{1AB611C8-AA73-4FC6-AC63-DF8F56CC4099}" type="presParOf" srcId="{EFF85159-2287-4124-9C95-E16BEF7ABA11}" destId="{54B017A3-D654-4327-87D3-44F09D4B261A}" srcOrd="1" destOrd="0" presId="urn:microsoft.com/office/officeart/2005/8/layout/list1"/>
    <dgm:cxn modelId="{00D1C3AC-FE5A-4D66-9E0C-971601C2ECCB}" type="presParOf" srcId="{EFF85159-2287-4124-9C95-E16BEF7ABA11}" destId="{8655F01A-E8F4-439A-8344-3B14B7B536AB}" srcOrd="2" destOrd="0" presId="urn:microsoft.com/office/officeart/2005/8/layout/list1"/>
    <dgm:cxn modelId="{E363F793-7607-488F-A505-81F6F7B871C4}" type="presParOf" srcId="{EFF85159-2287-4124-9C95-E16BEF7ABA11}" destId="{34EC9081-4789-4C35-89D9-F878E0C4A102}" srcOrd="3" destOrd="0" presId="urn:microsoft.com/office/officeart/2005/8/layout/list1"/>
    <dgm:cxn modelId="{A8B31029-9073-4751-AAC2-1E68D26C4B13}" type="presParOf" srcId="{EFF85159-2287-4124-9C95-E16BEF7ABA11}" destId="{5AC5696E-81FC-417C-94FB-B531BE1887C0}" srcOrd="4" destOrd="0" presId="urn:microsoft.com/office/officeart/2005/8/layout/list1"/>
    <dgm:cxn modelId="{B38C39E5-D975-4738-AAF9-FEC042D5C41E}" type="presParOf" srcId="{5AC5696E-81FC-417C-94FB-B531BE1887C0}" destId="{F5E00D7F-5F46-4004-AB6C-142281FB81DB}" srcOrd="0" destOrd="0" presId="urn:microsoft.com/office/officeart/2005/8/layout/list1"/>
    <dgm:cxn modelId="{5650C3EA-1D9E-4981-8571-1B416C26CD50}" type="presParOf" srcId="{5AC5696E-81FC-417C-94FB-B531BE1887C0}" destId="{D0C02059-162C-4C5A-93FB-59BEDA1C697F}" srcOrd="1" destOrd="0" presId="urn:microsoft.com/office/officeart/2005/8/layout/list1"/>
    <dgm:cxn modelId="{F5885478-7B04-4812-B082-AB782221D59C}" type="presParOf" srcId="{EFF85159-2287-4124-9C95-E16BEF7ABA11}" destId="{22858F66-7C82-4CD5-8C81-66330DE4CA48}" srcOrd="5" destOrd="0" presId="urn:microsoft.com/office/officeart/2005/8/layout/list1"/>
    <dgm:cxn modelId="{A4A7D58B-0C1D-46A4-8995-F39710F2095D}" type="presParOf" srcId="{EFF85159-2287-4124-9C95-E16BEF7ABA11}" destId="{7C1F30FA-3A76-4B8F-B94C-DB543E44146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1A88BB-F80D-4396-A1AC-80F22C838E5E}" type="doc">
      <dgm:prSet loTypeId="urn:microsoft.com/office/officeart/2005/8/layout/vList6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1E99BA14-7C77-4612-87D1-E527337509BC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主版型切版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9569521-632E-49FA-8B1C-90A5CE1DC423}" type="parTrans" cxnId="{9F9D892B-64EF-42CA-A73A-91B31F38EA84}">
      <dgm:prSet/>
      <dgm:spPr/>
      <dgm:t>
        <a:bodyPr/>
        <a:lstStyle/>
        <a:p>
          <a:endParaRPr lang="zh-TW" altLang="en-US"/>
        </a:p>
      </dgm:t>
    </dgm:pt>
    <dgm:pt modelId="{27572CA0-186F-491B-97CB-C419C2EA7B02}" type="sibTrans" cxnId="{9F9D892B-64EF-42CA-A73A-91B31F38EA84}">
      <dgm:prSet/>
      <dgm:spPr/>
      <dgm:t>
        <a:bodyPr/>
        <a:lstStyle/>
        <a:p>
          <a:endParaRPr lang="zh-TW" altLang="en-US"/>
        </a:p>
      </dgm:t>
    </dgm:pt>
    <dgm:pt modelId="{0D557BF2-2E6A-4DDD-9F1F-76DF096C7B83}">
      <dgm:prSet phldrT="[文字]" custT="1"/>
      <dgm:spPr/>
      <dgm:t>
        <a:bodyPr/>
        <a:lstStyle/>
        <a:p>
          <a:r>
            <a:rPr lang="zh-TW" altLang="en-US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網站首頁及主要單元版型切版</a:t>
          </a:r>
          <a:endParaRPr lang="zh-TW" altLang="en-US" sz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4B7EA147-DF62-4F68-BA8D-10ADA00C0170}" type="parTrans" cxnId="{F5650E1B-648B-4D00-8A31-5AC322414FAF}">
      <dgm:prSet/>
      <dgm:spPr/>
      <dgm:t>
        <a:bodyPr/>
        <a:lstStyle/>
        <a:p>
          <a:endParaRPr lang="zh-TW" altLang="en-US"/>
        </a:p>
      </dgm:t>
    </dgm:pt>
    <dgm:pt modelId="{234E8A48-1B57-47D4-97D9-9223143C656E}" type="sibTrans" cxnId="{F5650E1B-648B-4D00-8A31-5AC322414FAF}">
      <dgm:prSet/>
      <dgm:spPr/>
      <dgm:t>
        <a:bodyPr/>
        <a:lstStyle/>
        <a:p>
          <a:endParaRPr lang="zh-TW" altLang="en-US"/>
        </a:p>
      </dgm:t>
    </dgm:pt>
    <dgm:pt modelId="{1F0A5D42-696D-4EE1-B06A-AA7533FCD8DA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網站模組、元件實作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3E322F4-3055-4E63-AB08-E6E8C79E1602}" type="parTrans" cxnId="{2CD00FDD-F368-4F40-A6D3-C8F1C65B7D64}">
      <dgm:prSet/>
      <dgm:spPr/>
      <dgm:t>
        <a:bodyPr/>
        <a:lstStyle/>
        <a:p>
          <a:endParaRPr lang="zh-TW" altLang="en-US"/>
        </a:p>
      </dgm:t>
    </dgm:pt>
    <dgm:pt modelId="{33A227A8-57A8-4023-9E06-87C0E30B05BE}" type="sibTrans" cxnId="{2CD00FDD-F368-4F40-A6D3-C8F1C65B7D64}">
      <dgm:prSet/>
      <dgm:spPr/>
      <dgm:t>
        <a:bodyPr/>
        <a:lstStyle/>
        <a:p>
          <a:endParaRPr lang="zh-TW" altLang="en-US"/>
        </a:p>
      </dgm:t>
    </dgm:pt>
    <dgm:pt modelId="{820A3E4A-0619-47C8-865E-A82E55F10C4D}">
      <dgm:prSet phldrT="[文字]" custT="1"/>
      <dgm:spPr/>
      <dgm:t>
        <a:bodyPr/>
        <a:lstStyle/>
        <a:p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網站模組、元件實作、</a:t>
          </a:r>
          <a:r>
            <a:rPr lang="en-US" altLang="zh-TW" sz="1400" b="0" i="0" dirty="0" err="1">
              <a:latin typeface="Adobe 繁黑體 Std B" panose="020B0700000000000000" pitchFamily="34" charset="-120"/>
              <a:ea typeface="Adobe 繁黑體 Std B" panose="020B0700000000000000" pitchFamily="34" charset="-120"/>
            </a:rPr>
            <a:t>css</a:t>
          </a:r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樣式及客製化程式設計</a:t>
          </a:r>
          <a:r>
            <a:rPr lang="en-US" altLang="zh-TW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/>
          </a:r>
          <a:br>
            <a:rPr lang="en-US" altLang="zh-TW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</a:br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例：</a:t>
          </a:r>
          <a:r>
            <a:rPr lang="en-US" altLang="zh-TW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slider(</a:t>
          </a:r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圖片輪播</a:t>
          </a:r>
          <a:r>
            <a:rPr lang="en-US" altLang="zh-TW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</a:t>
          </a:r>
          <a:r>
            <a:rPr lang="en-US" altLang="zh-TW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accordion(</a:t>
          </a:r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收合式選單</a:t>
          </a:r>
          <a:r>
            <a:rPr lang="en-US" altLang="zh-TW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</a:t>
          </a:r>
          <a:r>
            <a:rPr lang="en-US" altLang="zh-TW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timeline(</a:t>
          </a:r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時間軸</a:t>
          </a:r>
          <a:r>
            <a:rPr lang="en-US" altLang="zh-TW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、照片牆、圖片動態等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BC4EC018-7E37-4F02-BDAC-4E450D17BA2C}" type="parTrans" cxnId="{D8C83D74-41FB-44CB-94AA-B3DC31C64A75}">
      <dgm:prSet/>
      <dgm:spPr/>
      <dgm:t>
        <a:bodyPr/>
        <a:lstStyle/>
        <a:p>
          <a:endParaRPr lang="zh-TW" altLang="en-US"/>
        </a:p>
      </dgm:t>
    </dgm:pt>
    <dgm:pt modelId="{6F854760-CE3C-47A7-93A9-2CBD12FDA6C5}" type="sibTrans" cxnId="{D8C83D74-41FB-44CB-94AA-B3DC31C64A75}">
      <dgm:prSet/>
      <dgm:spPr/>
      <dgm:t>
        <a:bodyPr/>
        <a:lstStyle/>
        <a:p>
          <a:endParaRPr lang="zh-TW" altLang="en-US"/>
        </a:p>
      </dgm:t>
    </dgm:pt>
    <dgm:pt modelId="{1C299018-9E7D-4EF6-B901-DEA42564E392}">
      <dgm:prSet custT="1"/>
      <dgm:spPr/>
      <dgm:t>
        <a:bodyPr/>
        <a:lstStyle/>
        <a:p>
          <a:r>
            <a:rPr lang="zh-TW" altLang="en-US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此階段完成後我們會將網站轉移上主機，以瀏覽器查看並進行校稿</a:t>
          </a:r>
        </a:p>
      </dgm:t>
    </dgm:pt>
    <dgm:pt modelId="{20764E39-B400-4BFB-9ED6-62CEA5D38970}" type="parTrans" cxnId="{5E2BD3BC-BE1A-4C31-B1F1-771FD2AF5281}">
      <dgm:prSet/>
      <dgm:spPr/>
      <dgm:t>
        <a:bodyPr/>
        <a:lstStyle/>
        <a:p>
          <a:endParaRPr lang="zh-TW" altLang="en-US"/>
        </a:p>
      </dgm:t>
    </dgm:pt>
    <dgm:pt modelId="{5417D1E5-D3B3-4855-A931-C6E598B9B098}" type="sibTrans" cxnId="{5E2BD3BC-BE1A-4C31-B1F1-771FD2AF5281}">
      <dgm:prSet/>
      <dgm:spPr/>
      <dgm:t>
        <a:bodyPr/>
        <a:lstStyle/>
        <a:p>
          <a:endParaRPr lang="zh-TW" altLang="en-US"/>
        </a:p>
      </dgm:t>
    </dgm:pt>
    <dgm:pt modelId="{CFEB06E8-3B60-472F-AE42-0791088BA696}">
      <dgm:prSet phldrT="[文字]"/>
      <dgm:spPr/>
      <dgm:t>
        <a:bodyPr/>
        <a:lstStyle/>
        <a:p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內頁切版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F1C8707-0A23-48F3-B604-34986D24FD00}" type="parTrans" cxnId="{579581D4-BE3E-4BF2-824C-DB57D5A2BC5E}">
      <dgm:prSet/>
      <dgm:spPr/>
      <dgm:t>
        <a:bodyPr/>
        <a:lstStyle/>
        <a:p>
          <a:endParaRPr lang="zh-TW" altLang="en-US"/>
        </a:p>
      </dgm:t>
    </dgm:pt>
    <dgm:pt modelId="{124375FE-900C-4C96-9E6F-5C5FF01A06EE}" type="sibTrans" cxnId="{579581D4-BE3E-4BF2-824C-DB57D5A2BC5E}">
      <dgm:prSet/>
      <dgm:spPr/>
      <dgm:t>
        <a:bodyPr/>
        <a:lstStyle/>
        <a:p>
          <a:endParaRPr lang="zh-TW" altLang="en-US"/>
        </a:p>
      </dgm:t>
    </dgm:pt>
    <dgm:pt modelId="{4471BFDC-F7DE-4B83-90C0-1259DDFB8D6B}">
      <dgm:prSet phldrT="[文字]" custT="1"/>
      <dgm:spPr/>
      <dgm:t>
        <a:bodyPr/>
        <a:lstStyle/>
        <a:p>
          <a:r>
            <a:rPr lang="zh-TW" altLang="en-US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此階段是將內容頁面</a:t>
          </a:r>
          <a:r>
            <a:rPr lang="en-US" altLang="zh-TW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如：公司簡介</a:t>
          </a:r>
          <a:r>
            <a:rPr lang="en-US" altLang="zh-TW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等頁面，及次要的單元頁面進行切版</a:t>
          </a:r>
          <a:endParaRPr lang="zh-TW" altLang="en-US" sz="18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5FED43F5-3304-49B5-854B-BE01A7251658}" type="parTrans" cxnId="{202747BC-604B-431A-8E65-F519EA16FA60}">
      <dgm:prSet/>
      <dgm:spPr/>
      <dgm:t>
        <a:bodyPr/>
        <a:lstStyle/>
        <a:p>
          <a:endParaRPr lang="zh-TW" altLang="en-US"/>
        </a:p>
      </dgm:t>
    </dgm:pt>
    <dgm:pt modelId="{619D45F1-1373-491B-A76A-70D64325A019}" type="sibTrans" cxnId="{202747BC-604B-431A-8E65-F519EA16FA60}">
      <dgm:prSet/>
      <dgm:spPr/>
      <dgm:t>
        <a:bodyPr/>
        <a:lstStyle/>
        <a:p>
          <a:endParaRPr lang="zh-TW" altLang="en-US"/>
        </a:p>
      </dgm:t>
    </dgm:pt>
    <dgm:pt modelId="{76174032-40E8-4241-BE0A-1480354D22E1}">
      <dgm:prSet phldrT="[文字]"/>
      <dgm:spPr/>
      <dgm:t>
        <a:bodyPr/>
        <a:lstStyle/>
        <a:p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細部微調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131D465-826B-4909-8AB0-1BC57EF804FA}" type="parTrans" cxnId="{BDDDBFA7-DD8F-40AA-907B-7EFCF99B88B1}">
      <dgm:prSet/>
      <dgm:spPr/>
      <dgm:t>
        <a:bodyPr/>
        <a:lstStyle/>
        <a:p>
          <a:endParaRPr lang="zh-TW" altLang="en-US"/>
        </a:p>
      </dgm:t>
    </dgm:pt>
    <dgm:pt modelId="{B20E1DBB-08AB-4D47-82D6-A628C3AA3831}" type="sibTrans" cxnId="{BDDDBFA7-DD8F-40AA-907B-7EFCF99B88B1}">
      <dgm:prSet/>
      <dgm:spPr/>
      <dgm:t>
        <a:bodyPr/>
        <a:lstStyle/>
        <a:p>
          <a:endParaRPr lang="zh-TW" altLang="en-US"/>
        </a:p>
      </dgm:t>
    </dgm:pt>
    <dgm:pt modelId="{888ECF39-8531-487C-A369-0AD3029AC0F0}">
      <dgm:prSet phldrT="[文字]" custT="1"/>
      <dgm:spPr/>
      <dgm:t>
        <a:bodyPr/>
        <a:lstStyle/>
        <a:p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網頁切版細部微調、圖片文字尺寸調整、確定圖片尺寸、文字字間行距調整、網頁圖文內容修訂、文字訂正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3637651-0A66-4D81-99D5-500F09F780D4}" type="parTrans" cxnId="{FED6FC2C-A16D-4DFE-9180-28AA0DC9BF33}">
      <dgm:prSet/>
      <dgm:spPr/>
      <dgm:t>
        <a:bodyPr/>
        <a:lstStyle/>
        <a:p>
          <a:endParaRPr lang="zh-TW" altLang="en-US"/>
        </a:p>
      </dgm:t>
    </dgm:pt>
    <dgm:pt modelId="{F1D52CA8-899D-4531-8A96-C26825C49E38}" type="sibTrans" cxnId="{FED6FC2C-A16D-4DFE-9180-28AA0DC9BF33}">
      <dgm:prSet/>
      <dgm:spPr/>
      <dgm:t>
        <a:bodyPr/>
        <a:lstStyle/>
        <a:p>
          <a:endParaRPr lang="zh-TW" altLang="en-US"/>
        </a:p>
      </dgm:t>
    </dgm:pt>
    <dgm:pt modelId="{7C3C6CA0-22EA-4798-BEFB-52785AC731C3}">
      <dgm:prSet phldrT="[文字]"/>
      <dgm:spPr/>
      <dgm:t>
        <a:bodyPr/>
        <a:lstStyle/>
        <a:p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內部測試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A224ED8-D102-4900-B9AA-1A8C280CBADB}" type="parTrans" cxnId="{30A7985C-23A4-4B6E-B1B8-BA364ED0527B}">
      <dgm:prSet/>
      <dgm:spPr/>
      <dgm:t>
        <a:bodyPr/>
        <a:lstStyle/>
        <a:p>
          <a:endParaRPr lang="zh-TW" altLang="en-US"/>
        </a:p>
      </dgm:t>
    </dgm:pt>
    <dgm:pt modelId="{033A0A25-3B58-4E2E-8A38-5E1F5AEBFC5D}" type="sibTrans" cxnId="{30A7985C-23A4-4B6E-B1B8-BA364ED0527B}">
      <dgm:prSet/>
      <dgm:spPr/>
      <dgm:t>
        <a:bodyPr/>
        <a:lstStyle/>
        <a:p>
          <a:endParaRPr lang="zh-TW" altLang="en-US"/>
        </a:p>
      </dgm:t>
    </dgm:pt>
    <dgm:pt modelId="{706D2A48-3BAD-4439-B095-BDA758B9CFB2}">
      <dgm:prSet phldrT="[文字]" custT="1"/>
      <dgm:spPr/>
      <dgm:t>
        <a:bodyPr/>
        <a:lstStyle/>
        <a:p>
          <a:r>
            <a:rPr lang="zh-TW" altLang="en-US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以客戶所提供的資料，進行上稿測試及品質管理</a:t>
          </a:r>
          <a:endParaRPr lang="zh-TW" altLang="en-US" sz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4F9E7F72-C0B2-4243-8A91-F357FEAA4988}" type="parTrans" cxnId="{1CE2378E-1A36-43FF-AD24-EF9C132B07FA}">
      <dgm:prSet/>
      <dgm:spPr/>
      <dgm:t>
        <a:bodyPr/>
        <a:lstStyle/>
        <a:p>
          <a:endParaRPr lang="zh-TW" altLang="en-US"/>
        </a:p>
      </dgm:t>
    </dgm:pt>
    <dgm:pt modelId="{8C1F51BE-F08A-40CE-91DD-374AAC5AEE47}" type="sibTrans" cxnId="{1CE2378E-1A36-43FF-AD24-EF9C132B07FA}">
      <dgm:prSet/>
      <dgm:spPr/>
      <dgm:t>
        <a:bodyPr/>
        <a:lstStyle/>
        <a:p>
          <a:endParaRPr lang="zh-TW" altLang="en-US"/>
        </a:p>
      </dgm:t>
    </dgm:pt>
    <dgm:pt modelId="{4CCF6C90-B3F0-43C2-9374-7CA525D4E177}">
      <dgm:prSet custT="1"/>
      <dgm:spPr/>
      <dgm:t>
        <a:bodyPr/>
        <a:lstStyle/>
        <a:p>
          <a:r>
            <a:rPr lang="zh-TW" altLang="en-US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檢查網站系統設計的實用性，看看會不會因為字數過多而跑版、字距行間是不是容易閱讀</a:t>
          </a:r>
          <a:r>
            <a:rPr lang="en-US" altLang="zh-TW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例如：首頁最新消息只抓「公司新訊」最新前三筆</a:t>
          </a:r>
          <a:r>
            <a:rPr lang="en-US" altLang="zh-TW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</a:p>
      </dgm:t>
    </dgm:pt>
    <dgm:pt modelId="{5990F2FB-EB23-492B-9DAE-A9DACA31D7C2}" type="parTrans" cxnId="{D4E71948-AE1A-4C05-B29F-812ECF576111}">
      <dgm:prSet/>
      <dgm:spPr/>
      <dgm:t>
        <a:bodyPr/>
        <a:lstStyle/>
        <a:p>
          <a:endParaRPr lang="zh-TW" altLang="en-US"/>
        </a:p>
      </dgm:t>
    </dgm:pt>
    <dgm:pt modelId="{D825D3AF-3EC5-4433-8A66-3DA6815B3F50}" type="sibTrans" cxnId="{D4E71948-AE1A-4C05-B29F-812ECF576111}">
      <dgm:prSet/>
      <dgm:spPr/>
      <dgm:t>
        <a:bodyPr/>
        <a:lstStyle/>
        <a:p>
          <a:endParaRPr lang="zh-TW" altLang="en-US"/>
        </a:p>
      </dgm:t>
    </dgm:pt>
    <dgm:pt modelId="{F14D9440-1A9C-4546-8623-34A9C73C06D1}">
      <dgm:prSet custT="1"/>
      <dgm:spPr/>
      <dgm:t>
        <a:bodyPr/>
        <a:lstStyle/>
        <a:p>
          <a:r>
            <a:rPr lang="zh-TW" altLang="en-US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將會建立網站後台管理系統，並逐項實作前台各單元功能、頁面</a:t>
          </a:r>
          <a:endParaRPr lang="zh-TW" altLang="en-US" sz="900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5C1725A-636C-4F98-9D97-6521FC64C894}" type="parTrans" cxnId="{22C6AEA1-7BC3-447A-A15B-00D322400DBE}">
      <dgm:prSet/>
      <dgm:spPr/>
      <dgm:t>
        <a:bodyPr/>
        <a:lstStyle/>
        <a:p>
          <a:endParaRPr lang="zh-TW" altLang="en-US"/>
        </a:p>
      </dgm:t>
    </dgm:pt>
    <dgm:pt modelId="{251BD530-E634-49FF-ABAD-8E9D27D43314}" type="sibTrans" cxnId="{22C6AEA1-7BC3-447A-A15B-00D322400DBE}">
      <dgm:prSet/>
      <dgm:spPr/>
      <dgm:t>
        <a:bodyPr/>
        <a:lstStyle/>
        <a:p>
          <a:endParaRPr lang="zh-TW" altLang="en-US"/>
        </a:p>
      </dgm:t>
    </dgm:pt>
    <dgm:pt modelId="{44622A2D-6846-4954-BD3B-57B724F4F020}" type="pres">
      <dgm:prSet presAssocID="{F21A88BB-F80D-4396-A1AC-80F22C838E5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9F67E7A-90A9-4882-8D14-22A17281D0E3}" type="pres">
      <dgm:prSet presAssocID="{1E99BA14-7C77-4612-87D1-E527337509BC}" presName="linNode" presStyleCnt="0"/>
      <dgm:spPr/>
    </dgm:pt>
    <dgm:pt modelId="{46C31A04-9AAA-41CA-82BC-40930AE65B5A}" type="pres">
      <dgm:prSet presAssocID="{1E99BA14-7C77-4612-87D1-E527337509BC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449D25-9CF6-4273-9A1A-0636488F799A}" type="pres">
      <dgm:prSet presAssocID="{1E99BA14-7C77-4612-87D1-E527337509BC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00F480-7CA6-4027-94C7-4636943FB9FE}" type="pres">
      <dgm:prSet presAssocID="{27572CA0-186F-491B-97CB-C419C2EA7B02}" presName="spacing" presStyleCnt="0"/>
      <dgm:spPr/>
    </dgm:pt>
    <dgm:pt modelId="{A32B08A7-5A48-4F3F-B431-E0F7D8915A81}" type="pres">
      <dgm:prSet presAssocID="{1F0A5D42-696D-4EE1-B06A-AA7533FCD8DA}" presName="linNode" presStyleCnt="0"/>
      <dgm:spPr/>
    </dgm:pt>
    <dgm:pt modelId="{73B13F35-CC84-405D-9218-342E76DADA36}" type="pres">
      <dgm:prSet presAssocID="{1F0A5D42-696D-4EE1-B06A-AA7533FCD8DA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672775-C00C-46B4-91AB-BC8F39BB6A35}" type="pres">
      <dgm:prSet presAssocID="{1F0A5D42-696D-4EE1-B06A-AA7533FCD8DA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524816-A47D-41AF-B87D-BD163B498B51}" type="pres">
      <dgm:prSet presAssocID="{33A227A8-57A8-4023-9E06-87C0E30B05BE}" presName="spacing" presStyleCnt="0"/>
      <dgm:spPr/>
    </dgm:pt>
    <dgm:pt modelId="{5189DC63-3EFC-443E-8333-3F8ADABAAA3E}" type="pres">
      <dgm:prSet presAssocID="{CFEB06E8-3B60-472F-AE42-0791088BA696}" presName="linNode" presStyleCnt="0"/>
      <dgm:spPr/>
    </dgm:pt>
    <dgm:pt modelId="{D29A9AAB-2656-41AB-9C72-6318A9D3E6A3}" type="pres">
      <dgm:prSet presAssocID="{CFEB06E8-3B60-472F-AE42-0791088BA696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02D084-9607-41E9-AD5E-F97930D846B0}" type="pres">
      <dgm:prSet presAssocID="{CFEB06E8-3B60-472F-AE42-0791088BA696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922433-C7F3-42A5-87CB-D3BEF5C506D0}" type="pres">
      <dgm:prSet presAssocID="{124375FE-900C-4C96-9E6F-5C5FF01A06EE}" presName="spacing" presStyleCnt="0"/>
      <dgm:spPr/>
    </dgm:pt>
    <dgm:pt modelId="{44992618-583C-410C-A797-276959026B1B}" type="pres">
      <dgm:prSet presAssocID="{76174032-40E8-4241-BE0A-1480354D22E1}" presName="linNode" presStyleCnt="0"/>
      <dgm:spPr/>
    </dgm:pt>
    <dgm:pt modelId="{BE6E5714-8187-4EA8-A869-D10BF888167C}" type="pres">
      <dgm:prSet presAssocID="{76174032-40E8-4241-BE0A-1480354D22E1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7009A7-202A-4706-932C-29FDA606D57A}" type="pres">
      <dgm:prSet presAssocID="{76174032-40E8-4241-BE0A-1480354D22E1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965700-E796-45F2-8B9E-219C78FBEF7C}" type="pres">
      <dgm:prSet presAssocID="{B20E1DBB-08AB-4D47-82D6-A628C3AA3831}" presName="spacing" presStyleCnt="0"/>
      <dgm:spPr/>
    </dgm:pt>
    <dgm:pt modelId="{C62AD9E9-0E96-44F2-9B62-30C77C04A7EC}" type="pres">
      <dgm:prSet presAssocID="{7C3C6CA0-22EA-4798-BEFB-52785AC731C3}" presName="linNode" presStyleCnt="0"/>
      <dgm:spPr/>
    </dgm:pt>
    <dgm:pt modelId="{3C08C520-3B08-4326-93A9-9816F9D99E8A}" type="pres">
      <dgm:prSet presAssocID="{7C3C6CA0-22EA-4798-BEFB-52785AC731C3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D08552-4F4B-4739-A1D8-429B6AC4E933}" type="pres">
      <dgm:prSet presAssocID="{7C3C6CA0-22EA-4798-BEFB-52785AC731C3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02747BC-604B-431A-8E65-F519EA16FA60}" srcId="{CFEB06E8-3B60-472F-AE42-0791088BA696}" destId="{4471BFDC-F7DE-4B83-90C0-1259DDFB8D6B}" srcOrd="0" destOrd="0" parTransId="{5FED43F5-3304-49B5-854B-BE01A7251658}" sibTransId="{619D45F1-1373-491B-A76A-70D64325A019}"/>
    <dgm:cxn modelId="{3DE4D04A-E067-4560-B2B3-4125218560F7}" type="presOf" srcId="{1F0A5D42-696D-4EE1-B06A-AA7533FCD8DA}" destId="{73B13F35-CC84-405D-9218-342E76DADA36}" srcOrd="0" destOrd="0" presId="urn:microsoft.com/office/officeart/2005/8/layout/vList6"/>
    <dgm:cxn modelId="{FED6FC2C-A16D-4DFE-9180-28AA0DC9BF33}" srcId="{76174032-40E8-4241-BE0A-1480354D22E1}" destId="{888ECF39-8531-487C-A369-0AD3029AC0F0}" srcOrd="0" destOrd="0" parTransId="{93637651-0A66-4D81-99D5-500F09F780D4}" sibTransId="{F1D52CA8-899D-4531-8A96-C26825C49E38}"/>
    <dgm:cxn modelId="{AE025203-06C5-4B1D-97B5-285393489232}" type="presOf" srcId="{4471BFDC-F7DE-4B83-90C0-1259DDFB8D6B}" destId="{2D02D084-9607-41E9-AD5E-F97930D846B0}" srcOrd="0" destOrd="0" presId="urn:microsoft.com/office/officeart/2005/8/layout/vList6"/>
    <dgm:cxn modelId="{2CD00FDD-F368-4F40-A6D3-C8F1C65B7D64}" srcId="{F21A88BB-F80D-4396-A1AC-80F22C838E5E}" destId="{1F0A5D42-696D-4EE1-B06A-AA7533FCD8DA}" srcOrd="1" destOrd="0" parTransId="{13E322F4-3055-4E63-AB08-E6E8C79E1602}" sibTransId="{33A227A8-57A8-4023-9E06-87C0E30B05BE}"/>
    <dgm:cxn modelId="{5F0C28C6-0952-4744-ACDE-2EA8FEF3B612}" type="presOf" srcId="{F14D9440-1A9C-4546-8623-34A9C73C06D1}" destId="{5A449D25-9CF6-4273-9A1A-0636488F799A}" srcOrd="0" destOrd="2" presId="urn:microsoft.com/office/officeart/2005/8/layout/vList6"/>
    <dgm:cxn modelId="{579581D4-BE3E-4BF2-824C-DB57D5A2BC5E}" srcId="{F21A88BB-F80D-4396-A1AC-80F22C838E5E}" destId="{CFEB06E8-3B60-472F-AE42-0791088BA696}" srcOrd="2" destOrd="0" parTransId="{CF1C8707-0A23-48F3-B604-34986D24FD00}" sibTransId="{124375FE-900C-4C96-9E6F-5C5FF01A06EE}"/>
    <dgm:cxn modelId="{30A7985C-23A4-4B6E-B1B8-BA364ED0527B}" srcId="{F21A88BB-F80D-4396-A1AC-80F22C838E5E}" destId="{7C3C6CA0-22EA-4798-BEFB-52785AC731C3}" srcOrd="4" destOrd="0" parTransId="{8A224ED8-D102-4900-B9AA-1A8C280CBADB}" sibTransId="{033A0A25-3B58-4E2E-8A38-5E1F5AEBFC5D}"/>
    <dgm:cxn modelId="{6E5E11B0-CBB0-439D-BB33-9DD5D23D2CA4}" type="presOf" srcId="{CFEB06E8-3B60-472F-AE42-0791088BA696}" destId="{D29A9AAB-2656-41AB-9C72-6318A9D3E6A3}" srcOrd="0" destOrd="0" presId="urn:microsoft.com/office/officeart/2005/8/layout/vList6"/>
    <dgm:cxn modelId="{BDDDBFA7-DD8F-40AA-907B-7EFCF99B88B1}" srcId="{F21A88BB-F80D-4396-A1AC-80F22C838E5E}" destId="{76174032-40E8-4241-BE0A-1480354D22E1}" srcOrd="3" destOrd="0" parTransId="{6131D465-826B-4909-8AB0-1BC57EF804FA}" sibTransId="{B20E1DBB-08AB-4D47-82D6-A628C3AA3831}"/>
    <dgm:cxn modelId="{077FFFF3-DA78-4336-B692-26377EB42269}" type="presOf" srcId="{7C3C6CA0-22EA-4798-BEFB-52785AC731C3}" destId="{3C08C520-3B08-4326-93A9-9816F9D99E8A}" srcOrd="0" destOrd="0" presId="urn:microsoft.com/office/officeart/2005/8/layout/vList6"/>
    <dgm:cxn modelId="{D3C520F3-7F0D-4BF4-8C6C-7142BF15A393}" type="presOf" srcId="{76174032-40E8-4241-BE0A-1480354D22E1}" destId="{BE6E5714-8187-4EA8-A869-D10BF888167C}" srcOrd="0" destOrd="0" presId="urn:microsoft.com/office/officeart/2005/8/layout/vList6"/>
    <dgm:cxn modelId="{22C6AEA1-7BC3-447A-A15B-00D322400DBE}" srcId="{1E99BA14-7C77-4612-87D1-E527337509BC}" destId="{F14D9440-1A9C-4546-8623-34A9C73C06D1}" srcOrd="2" destOrd="0" parTransId="{15C1725A-636C-4F98-9D97-6521FC64C894}" sibTransId="{251BD530-E634-49FF-ABAD-8E9D27D43314}"/>
    <dgm:cxn modelId="{94AD8F4D-B94A-40B7-9F9A-7286B5F96CC1}" type="presOf" srcId="{888ECF39-8531-487C-A369-0AD3029AC0F0}" destId="{917009A7-202A-4706-932C-29FDA606D57A}" srcOrd="0" destOrd="0" presId="urn:microsoft.com/office/officeart/2005/8/layout/vList6"/>
    <dgm:cxn modelId="{A5F2DD9C-D73F-4718-B127-840A76F9F8FB}" type="presOf" srcId="{706D2A48-3BAD-4439-B095-BDA758B9CFB2}" destId="{5AD08552-4F4B-4739-A1D8-429B6AC4E933}" srcOrd="0" destOrd="0" presId="urn:microsoft.com/office/officeart/2005/8/layout/vList6"/>
    <dgm:cxn modelId="{1E4C5AF6-5DE8-4622-8B27-5895C692E7D2}" type="presOf" srcId="{1C299018-9E7D-4EF6-B901-DEA42564E392}" destId="{5A449D25-9CF6-4273-9A1A-0636488F799A}" srcOrd="0" destOrd="1" presId="urn:microsoft.com/office/officeart/2005/8/layout/vList6"/>
    <dgm:cxn modelId="{9F9D892B-64EF-42CA-A73A-91B31F38EA84}" srcId="{F21A88BB-F80D-4396-A1AC-80F22C838E5E}" destId="{1E99BA14-7C77-4612-87D1-E527337509BC}" srcOrd="0" destOrd="0" parTransId="{19569521-632E-49FA-8B1C-90A5CE1DC423}" sibTransId="{27572CA0-186F-491B-97CB-C419C2EA7B02}"/>
    <dgm:cxn modelId="{413C8E4A-3852-4009-AB89-77AC1AD09A73}" type="presOf" srcId="{F21A88BB-F80D-4396-A1AC-80F22C838E5E}" destId="{44622A2D-6846-4954-BD3B-57B724F4F020}" srcOrd="0" destOrd="0" presId="urn:microsoft.com/office/officeart/2005/8/layout/vList6"/>
    <dgm:cxn modelId="{D8C83D74-41FB-44CB-94AA-B3DC31C64A75}" srcId="{1F0A5D42-696D-4EE1-B06A-AA7533FCD8DA}" destId="{820A3E4A-0619-47C8-865E-A82E55F10C4D}" srcOrd="0" destOrd="0" parTransId="{BC4EC018-7E37-4F02-BDAC-4E450D17BA2C}" sibTransId="{6F854760-CE3C-47A7-93A9-2CBD12FDA6C5}"/>
    <dgm:cxn modelId="{1CE2378E-1A36-43FF-AD24-EF9C132B07FA}" srcId="{7C3C6CA0-22EA-4798-BEFB-52785AC731C3}" destId="{706D2A48-3BAD-4439-B095-BDA758B9CFB2}" srcOrd="0" destOrd="0" parTransId="{4F9E7F72-C0B2-4243-8A91-F357FEAA4988}" sibTransId="{8C1F51BE-F08A-40CE-91DD-374AAC5AEE47}"/>
    <dgm:cxn modelId="{825F1220-CB2C-47D6-B73D-7C24D7057C4A}" type="presOf" srcId="{1E99BA14-7C77-4612-87D1-E527337509BC}" destId="{46C31A04-9AAA-41CA-82BC-40930AE65B5A}" srcOrd="0" destOrd="0" presId="urn:microsoft.com/office/officeart/2005/8/layout/vList6"/>
    <dgm:cxn modelId="{DD87A6FA-FE16-4721-B146-FE7A1CD9D355}" type="presOf" srcId="{820A3E4A-0619-47C8-865E-A82E55F10C4D}" destId="{9F672775-C00C-46B4-91AB-BC8F39BB6A35}" srcOrd="0" destOrd="0" presId="urn:microsoft.com/office/officeart/2005/8/layout/vList6"/>
    <dgm:cxn modelId="{F5650E1B-648B-4D00-8A31-5AC322414FAF}" srcId="{1E99BA14-7C77-4612-87D1-E527337509BC}" destId="{0D557BF2-2E6A-4DDD-9F1F-76DF096C7B83}" srcOrd="0" destOrd="0" parTransId="{4B7EA147-DF62-4F68-BA8D-10ADA00C0170}" sibTransId="{234E8A48-1B57-47D4-97D9-9223143C656E}"/>
    <dgm:cxn modelId="{F07DA085-E61B-485E-98A3-1F2BA4DD9C7C}" type="presOf" srcId="{4CCF6C90-B3F0-43C2-9374-7CA525D4E177}" destId="{5AD08552-4F4B-4739-A1D8-429B6AC4E933}" srcOrd="0" destOrd="1" presId="urn:microsoft.com/office/officeart/2005/8/layout/vList6"/>
    <dgm:cxn modelId="{D4E71948-AE1A-4C05-B29F-812ECF576111}" srcId="{7C3C6CA0-22EA-4798-BEFB-52785AC731C3}" destId="{4CCF6C90-B3F0-43C2-9374-7CA525D4E177}" srcOrd="1" destOrd="0" parTransId="{5990F2FB-EB23-492B-9DAE-A9DACA31D7C2}" sibTransId="{D825D3AF-3EC5-4433-8A66-3DA6815B3F50}"/>
    <dgm:cxn modelId="{5E2BD3BC-BE1A-4C31-B1F1-771FD2AF5281}" srcId="{1E99BA14-7C77-4612-87D1-E527337509BC}" destId="{1C299018-9E7D-4EF6-B901-DEA42564E392}" srcOrd="1" destOrd="0" parTransId="{20764E39-B400-4BFB-9ED6-62CEA5D38970}" sibTransId="{5417D1E5-D3B3-4855-A931-C6E598B9B098}"/>
    <dgm:cxn modelId="{BD408464-072B-4B21-AA0C-4D2ED4F9F1AE}" type="presOf" srcId="{0D557BF2-2E6A-4DDD-9F1F-76DF096C7B83}" destId="{5A449D25-9CF6-4273-9A1A-0636488F799A}" srcOrd="0" destOrd="0" presId="urn:microsoft.com/office/officeart/2005/8/layout/vList6"/>
    <dgm:cxn modelId="{EA753D86-0BF9-4E30-8AE5-9C24D70991BA}" type="presParOf" srcId="{44622A2D-6846-4954-BD3B-57B724F4F020}" destId="{69F67E7A-90A9-4882-8D14-22A17281D0E3}" srcOrd="0" destOrd="0" presId="urn:microsoft.com/office/officeart/2005/8/layout/vList6"/>
    <dgm:cxn modelId="{F831BBDC-2E73-4141-84F3-FE1C45987A9D}" type="presParOf" srcId="{69F67E7A-90A9-4882-8D14-22A17281D0E3}" destId="{46C31A04-9AAA-41CA-82BC-40930AE65B5A}" srcOrd="0" destOrd="0" presId="urn:microsoft.com/office/officeart/2005/8/layout/vList6"/>
    <dgm:cxn modelId="{73D74FB1-30CD-4104-82FC-E2FED8B7BE71}" type="presParOf" srcId="{69F67E7A-90A9-4882-8D14-22A17281D0E3}" destId="{5A449D25-9CF6-4273-9A1A-0636488F799A}" srcOrd="1" destOrd="0" presId="urn:microsoft.com/office/officeart/2005/8/layout/vList6"/>
    <dgm:cxn modelId="{AD8D941E-B0B5-4CC4-8A62-216A31881A83}" type="presParOf" srcId="{44622A2D-6846-4954-BD3B-57B724F4F020}" destId="{3700F480-7CA6-4027-94C7-4636943FB9FE}" srcOrd="1" destOrd="0" presId="urn:microsoft.com/office/officeart/2005/8/layout/vList6"/>
    <dgm:cxn modelId="{6172D28C-D6D7-4CA5-ACD8-BBF1A5CB3675}" type="presParOf" srcId="{44622A2D-6846-4954-BD3B-57B724F4F020}" destId="{A32B08A7-5A48-4F3F-B431-E0F7D8915A81}" srcOrd="2" destOrd="0" presId="urn:microsoft.com/office/officeart/2005/8/layout/vList6"/>
    <dgm:cxn modelId="{1F16224E-9B30-4437-83C7-326121E17808}" type="presParOf" srcId="{A32B08A7-5A48-4F3F-B431-E0F7D8915A81}" destId="{73B13F35-CC84-405D-9218-342E76DADA36}" srcOrd="0" destOrd="0" presId="urn:microsoft.com/office/officeart/2005/8/layout/vList6"/>
    <dgm:cxn modelId="{8B54CCB4-16EE-45F1-84EC-2E29B1AC1E05}" type="presParOf" srcId="{A32B08A7-5A48-4F3F-B431-E0F7D8915A81}" destId="{9F672775-C00C-46B4-91AB-BC8F39BB6A35}" srcOrd="1" destOrd="0" presId="urn:microsoft.com/office/officeart/2005/8/layout/vList6"/>
    <dgm:cxn modelId="{8988B5DA-86A1-4C01-B034-A9E2485D170B}" type="presParOf" srcId="{44622A2D-6846-4954-BD3B-57B724F4F020}" destId="{0A524816-A47D-41AF-B87D-BD163B498B51}" srcOrd="3" destOrd="0" presId="urn:microsoft.com/office/officeart/2005/8/layout/vList6"/>
    <dgm:cxn modelId="{80AE5063-15F3-4641-9AEA-DB4392AD195A}" type="presParOf" srcId="{44622A2D-6846-4954-BD3B-57B724F4F020}" destId="{5189DC63-3EFC-443E-8333-3F8ADABAAA3E}" srcOrd="4" destOrd="0" presId="urn:microsoft.com/office/officeart/2005/8/layout/vList6"/>
    <dgm:cxn modelId="{3A9B1942-BF72-49CE-A1BC-EDBF81165B6E}" type="presParOf" srcId="{5189DC63-3EFC-443E-8333-3F8ADABAAA3E}" destId="{D29A9AAB-2656-41AB-9C72-6318A9D3E6A3}" srcOrd="0" destOrd="0" presId="urn:microsoft.com/office/officeart/2005/8/layout/vList6"/>
    <dgm:cxn modelId="{98020A47-4E5F-4185-B275-9F39A3679A22}" type="presParOf" srcId="{5189DC63-3EFC-443E-8333-3F8ADABAAA3E}" destId="{2D02D084-9607-41E9-AD5E-F97930D846B0}" srcOrd="1" destOrd="0" presId="urn:microsoft.com/office/officeart/2005/8/layout/vList6"/>
    <dgm:cxn modelId="{E7CD15F7-FE75-40DD-B928-54C90705389A}" type="presParOf" srcId="{44622A2D-6846-4954-BD3B-57B724F4F020}" destId="{75922433-C7F3-42A5-87CB-D3BEF5C506D0}" srcOrd="5" destOrd="0" presId="urn:microsoft.com/office/officeart/2005/8/layout/vList6"/>
    <dgm:cxn modelId="{D8D9E641-0B98-4986-9A59-80AB58D2DF40}" type="presParOf" srcId="{44622A2D-6846-4954-BD3B-57B724F4F020}" destId="{44992618-583C-410C-A797-276959026B1B}" srcOrd="6" destOrd="0" presId="urn:microsoft.com/office/officeart/2005/8/layout/vList6"/>
    <dgm:cxn modelId="{35DB0F37-4C71-483D-B7F9-C8A969B7233A}" type="presParOf" srcId="{44992618-583C-410C-A797-276959026B1B}" destId="{BE6E5714-8187-4EA8-A869-D10BF888167C}" srcOrd="0" destOrd="0" presId="urn:microsoft.com/office/officeart/2005/8/layout/vList6"/>
    <dgm:cxn modelId="{71A1649F-587D-4CB0-80F2-922953C69BB8}" type="presParOf" srcId="{44992618-583C-410C-A797-276959026B1B}" destId="{917009A7-202A-4706-932C-29FDA606D57A}" srcOrd="1" destOrd="0" presId="urn:microsoft.com/office/officeart/2005/8/layout/vList6"/>
    <dgm:cxn modelId="{589B5650-1750-4845-925D-B95463C9EC29}" type="presParOf" srcId="{44622A2D-6846-4954-BD3B-57B724F4F020}" destId="{90965700-E796-45F2-8B9E-219C78FBEF7C}" srcOrd="7" destOrd="0" presId="urn:microsoft.com/office/officeart/2005/8/layout/vList6"/>
    <dgm:cxn modelId="{E08BCDAA-9DBD-489A-BDDC-AA13E64502AB}" type="presParOf" srcId="{44622A2D-6846-4954-BD3B-57B724F4F020}" destId="{C62AD9E9-0E96-44F2-9B62-30C77C04A7EC}" srcOrd="8" destOrd="0" presId="urn:microsoft.com/office/officeart/2005/8/layout/vList6"/>
    <dgm:cxn modelId="{5304FA13-28E2-4714-BC4B-6C24FDD57F23}" type="presParOf" srcId="{C62AD9E9-0E96-44F2-9B62-30C77C04A7EC}" destId="{3C08C520-3B08-4326-93A9-9816F9D99E8A}" srcOrd="0" destOrd="0" presId="urn:microsoft.com/office/officeart/2005/8/layout/vList6"/>
    <dgm:cxn modelId="{142C5E2E-AA2D-4FF0-9060-D2C7DABE2B4F}" type="presParOf" srcId="{C62AD9E9-0E96-44F2-9B62-30C77C04A7EC}" destId="{5AD08552-4F4B-4739-A1D8-429B6AC4E93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9DA09A-2FEC-4CF2-9486-1BF93FB446A6}" type="doc">
      <dgm:prSet loTypeId="urn:microsoft.com/office/officeart/2005/8/layout/lProcess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5D2EE31-F7F4-411B-BAD8-4C825F0173F9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初步校稿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5FBBA7AD-929D-4EF4-9F0F-1B3AEF3C117C}" type="parTrans" cxnId="{B3068E27-8D24-493A-AB2B-6F81CA34A5E4}">
      <dgm:prSet/>
      <dgm:spPr/>
      <dgm:t>
        <a:bodyPr/>
        <a:lstStyle/>
        <a:p>
          <a:endParaRPr lang="zh-TW" altLang="en-US"/>
        </a:p>
      </dgm:t>
    </dgm:pt>
    <dgm:pt modelId="{0B3E87D3-DFED-4112-A86F-E36D3F5D26FB}" type="sibTrans" cxnId="{B3068E27-8D24-493A-AB2B-6F81CA34A5E4}">
      <dgm:prSet/>
      <dgm:spPr/>
      <dgm:t>
        <a:bodyPr/>
        <a:lstStyle/>
        <a:p>
          <a:endParaRPr lang="zh-TW" altLang="en-US"/>
        </a:p>
      </dgm:t>
    </dgm:pt>
    <dgm:pt modelId="{71E65C5B-5097-4323-81F1-F740ACB6F340}">
      <dgm:prSet phldrT="[文字]" custT="1"/>
      <dgm:spPr/>
      <dgm:t>
        <a:bodyPr/>
        <a:lstStyle/>
        <a:p>
          <a:r>
            <a:rPr lang="zh-TW" altLang="en-US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客戶瀏覽線上網站進行網頁校稿，提列問題清單，逐條進行修正調整</a:t>
          </a:r>
          <a:endParaRPr lang="zh-TW" altLang="en-US" sz="18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D80F7DE-121D-4FE8-A6BD-631FDCD4865B}" type="parTrans" cxnId="{128D3065-3E7E-4FA3-855C-158C35D1C6FE}">
      <dgm:prSet/>
      <dgm:spPr/>
      <dgm:t>
        <a:bodyPr/>
        <a:lstStyle/>
        <a:p>
          <a:endParaRPr lang="zh-TW" altLang="en-US"/>
        </a:p>
      </dgm:t>
    </dgm:pt>
    <dgm:pt modelId="{8036C4CF-5253-4403-A4CB-EC918B21EB01}" type="sibTrans" cxnId="{128D3065-3E7E-4FA3-855C-158C35D1C6FE}">
      <dgm:prSet/>
      <dgm:spPr/>
      <dgm:t>
        <a:bodyPr/>
        <a:lstStyle/>
        <a:p>
          <a:endParaRPr lang="zh-TW" altLang="en-US"/>
        </a:p>
      </dgm:t>
    </dgm:pt>
    <dgm:pt modelId="{755708D8-16E3-4F7F-BFD3-3FD4F8D6A121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上稿測試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B64A4F1-2680-4405-BB23-241E8631CD59}" type="parTrans" cxnId="{83F2CA72-FA35-47E5-9E7B-7FE3019E600C}">
      <dgm:prSet/>
      <dgm:spPr/>
      <dgm:t>
        <a:bodyPr/>
        <a:lstStyle/>
        <a:p>
          <a:endParaRPr lang="zh-TW" altLang="en-US"/>
        </a:p>
      </dgm:t>
    </dgm:pt>
    <dgm:pt modelId="{EE0C6D52-A342-45E1-8E1D-9603976BE217}" type="sibTrans" cxnId="{83F2CA72-FA35-47E5-9E7B-7FE3019E600C}">
      <dgm:prSet/>
      <dgm:spPr/>
      <dgm:t>
        <a:bodyPr/>
        <a:lstStyle/>
        <a:p>
          <a:endParaRPr lang="zh-TW" altLang="en-US"/>
        </a:p>
      </dgm:t>
    </dgm:pt>
    <dgm:pt modelId="{908332C0-1086-42FE-8A82-EE96E9D8FC70}">
      <dgm:prSet phldrT="[文字]" custT="1"/>
      <dgm:spPr/>
      <dgm:t>
        <a:bodyPr/>
        <a:lstStyle/>
        <a:p>
          <a:r>
            <a:rPr lang="zh-TW" altLang="en-US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針對日後需自行上稿或使用的項目</a:t>
          </a:r>
          <a:r>
            <a:rPr lang="en-US" altLang="zh-TW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例：最新消息、產品資訊、聯絡我們</a:t>
          </a:r>
          <a:r>
            <a:rPr lang="en-US" altLang="zh-TW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sz="12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從網站後台進行上稿測試</a:t>
          </a:r>
          <a:endParaRPr lang="zh-TW" altLang="en-US" sz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E066BBC-43E0-45EA-AB35-12F36FF71A1B}" type="parTrans" cxnId="{5D68E8AF-F155-4F2E-B820-AC03B7F12A7B}">
      <dgm:prSet/>
      <dgm:spPr/>
      <dgm:t>
        <a:bodyPr/>
        <a:lstStyle/>
        <a:p>
          <a:endParaRPr lang="zh-TW" altLang="en-US"/>
        </a:p>
      </dgm:t>
    </dgm:pt>
    <dgm:pt modelId="{D6A14FFE-73F4-42EC-B25C-B6AFCD515D20}" type="sibTrans" cxnId="{5D68E8AF-F155-4F2E-B820-AC03B7F12A7B}">
      <dgm:prSet/>
      <dgm:spPr/>
      <dgm:t>
        <a:bodyPr/>
        <a:lstStyle/>
        <a:p>
          <a:endParaRPr lang="zh-TW" altLang="en-US"/>
        </a:p>
      </dgm:t>
    </dgm:pt>
    <dgm:pt modelId="{FFC46A07-1EC3-4936-A9A9-32BC2393F459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網頁修正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53E3DF7-6BF5-4C71-99F9-F81D78F144FD}" type="parTrans" cxnId="{74D9290E-5995-4BF6-9FEC-FAA3B6CAA50A}">
      <dgm:prSet/>
      <dgm:spPr/>
      <dgm:t>
        <a:bodyPr/>
        <a:lstStyle/>
        <a:p>
          <a:endParaRPr lang="zh-TW" altLang="en-US"/>
        </a:p>
      </dgm:t>
    </dgm:pt>
    <dgm:pt modelId="{4AE616BD-F1AE-49DA-8E2B-7479F25035B6}" type="sibTrans" cxnId="{74D9290E-5995-4BF6-9FEC-FAA3B6CAA50A}">
      <dgm:prSet/>
      <dgm:spPr/>
      <dgm:t>
        <a:bodyPr/>
        <a:lstStyle/>
        <a:p>
          <a:endParaRPr lang="zh-TW" altLang="en-US"/>
        </a:p>
      </dgm:t>
    </dgm:pt>
    <dgm:pt modelId="{F3AA0E07-559D-4C51-9628-ACA5CE66E911}">
      <dgm:prSet phldrT="[文字]" custT="1"/>
      <dgm:spPr/>
      <dgm:t>
        <a:bodyPr/>
        <a:lstStyle/>
        <a:p>
          <a:r>
            <a:rPr lang="zh-TW" altLang="en-US" sz="20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網頁文字圖片資料錯誤更正、網頁連結錯誤更正、網頁功能</a:t>
          </a:r>
          <a:r>
            <a:rPr lang="en-US" altLang="zh-TW" sz="20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bug</a:t>
          </a:r>
          <a:r>
            <a:rPr lang="zh-TW" altLang="en-US" sz="20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修復</a:t>
          </a:r>
          <a:endParaRPr lang="zh-TW" altLang="en-US" sz="20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BA2ECEF2-A188-4894-B40D-D2C24E7F2BBF}" type="parTrans" cxnId="{B9321A32-8612-416D-8009-7227D44F37A7}">
      <dgm:prSet/>
      <dgm:spPr/>
      <dgm:t>
        <a:bodyPr/>
        <a:lstStyle/>
        <a:p>
          <a:endParaRPr lang="zh-TW" altLang="en-US"/>
        </a:p>
      </dgm:t>
    </dgm:pt>
    <dgm:pt modelId="{BCE4962B-A76B-4504-B242-AF565A57B841}" type="sibTrans" cxnId="{B9321A32-8612-416D-8009-7227D44F37A7}">
      <dgm:prSet/>
      <dgm:spPr/>
      <dgm:t>
        <a:bodyPr/>
        <a:lstStyle/>
        <a:p>
          <a:endParaRPr lang="zh-TW" altLang="en-US"/>
        </a:p>
      </dgm:t>
    </dgm:pt>
    <dgm:pt modelId="{55B2CD97-AB7D-474D-AEEF-794F703AD840}">
      <dgm:prSet custT="1"/>
      <dgm:spPr/>
      <dgm:t>
        <a:bodyPr/>
        <a:lstStyle/>
        <a:p>
          <a:r>
            <a:rPr lang="zh-TW" altLang="en-US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依實際狀況調整教育訓練時間</a:t>
          </a:r>
          <a:r>
            <a:rPr lang="en-US" altLang="zh-TW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提前或延後</a:t>
          </a:r>
          <a:r>
            <a:rPr lang="en-US" altLang="zh-TW" sz="18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</a:p>
      </dgm:t>
    </dgm:pt>
    <dgm:pt modelId="{58C34801-74F6-49F9-ACB7-ED78C715D56D}" type="parTrans" cxnId="{47988F74-FAEC-4D3D-B08F-A06CD8984757}">
      <dgm:prSet/>
      <dgm:spPr/>
      <dgm:t>
        <a:bodyPr/>
        <a:lstStyle/>
        <a:p>
          <a:endParaRPr lang="zh-TW" altLang="en-US"/>
        </a:p>
      </dgm:t>
    </dgm:pt>
    <dgm:pt modelId="{420F261D-9E4E-488B-900D-0122A6E7AFDB}" type="sibTrans" cxnId="{47988F74-FAEC-4D3D-B08F-A06CD8984757}">
      <dgm:prSet/>
      <dgm:spPr/>
      <dgm:t>
        <a:bodyPr/>
        <a:lstStyle/>
        <a:p>
          <a:endParaRPr lang="zh-TW" altLang="en-US"/>
        </a:p>
      </dgm:t>
    </dgm:pt>
    <dgm:pt modelId="{5F65423D-15D6-4D53-A226-23F4EA1FEA05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各語言版本網站製作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7E6F475-7C47-4C38-9650-47B3D1283A0B}" type="parTrans" cxnId="{EECDD19C-0E00-4738-998C-2F161350087C}">
      <dgm:prSet/>
      <dgm:spPr/>
      <dgm:t>
        <a:bodyPr/>
        <a:lstStyle/>
        <a:p>
          <a:endParaRPr lang="zh-TW" altLang="en-US"/>
        </a:p>
      </dgm:t>
    </dgm:pt>
    <dgm:pt modelId="{72DB28DF-F94B-4EDD-A1B3-2938686D7C06}" type="sibTrans" cxnId="{EECDD19C-0E00-4738-998C-2F161350087C}">
      <dgm:prSet/>
      <dgm:spPr/>
      <dgm:t>
        <a:bodyPr/>
        <a:lstStyle/>
        <a:p>
          <a:endParaRPr lang="zh-TW" altLang="en-US"/>
        </a:p>
      </dgm:t>
    </dgm:pt>
    <dgm:pt modelId="{AE46535E-E2CE-4040-A3FF-D3F6C12F6741}">
      <dgm:prSet phldrT="[文字]" custT="1"/>
      <dgm:spPr/>
      <dgm:t>
        <a:bodyPr/>
        <a:lstStyle/>
        <a:p>
          <a:r>
            <a:rPr lang="zh-TW" altLang="en-US" sz="11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完成第一語言版本網站後，再進行各語言版本的製作</a:t>
          </a:r>
          <a:endParaRPr lang="zh-TW" altLang="en-US" sz="14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38D5664-8820-4052-9903-193F60CBFBB3}" type="parTrans" cxnId="{E04415C4-3EF4-4D9A-B9A4-B9F360D44914}">
      <dgm:prSet/>
      <dgm:spPr/>
      <dgm:t>
        <a:bodyPr/>
        <a:lstStyle/>
        <a:p>
          <a:endParaRPr lang="zh-TW" altLang="en-US"/>
        </a:p>
      </dgm:t>
    </dgm:pt>
    <dgm:pt modelId="{5D7CFFF0-A523-4065-9C84-DB7F6C99B2AC}" type="sibTrans" cxnId="{E04415C4-3EF4-4D9A-B9A4-B9F360D44914}">
      <dgm:prSet/>
      <dgm:spPr/>
      <dgm:t>
        <a:bodyPr/>
        <a:lstStyle/>
        <a:p>
          <a:endParaRPr lang="zh-TW" altLang="en-US"/>
        </a:p>
      </dgm:t>
    </dgm:pt>
    <dgm:pt modelId="{625DB5CA-1C0D-482B-B08E-BE60FF52D8E6}">
      <dgm:prSet custT="1"/>
      <dgm:spPr/>
      <dgm:t>
        <a:bodyPr/>
        <a:lstStyle/>
        <a:p>
          <a:r>
            <a:rPr lang="zh-TW" altLang="en-US" sz="1400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由客戶提供各語言版本翻譯文字，各語言之版型需依實際狀況進行版面調整。例：英文較長，中文較短，兩者行距字間不同，對整體網頁圖片文字比例均需做適當調整</a:t>
          </a:r>
          <a:endParaRPr lang="zh-TW" altLang="en-US" sz="2400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4DD3B4B-2F19-4635-996F-185C36DC4537}" type="parTrans" cxnId="{3181C2A1-C0A8-46E3-A80D-49D041CB6A23}">
      <dgm:prSet/>
      <dgm:spPr/>
      <dgm:t>
        <a:bodyPr/>
        <a:lstStyle/>
        <a:p>
          <a:endParaRPr lang="zh-TW" altLang="en-US"/>
        </a:p>
      </dgm:t>
    </dgm:pt>
    <dgm:pt modelId="{87156EBF-9FC6-4CEB-B767-09EFE37E0F16}" type="sibTrans" cxnId="{3181C2A1-C0A8-46E3-A80D-49D041CB6A23}">
      <dgm:prSet/>
      <dgm:spPr/>
      <dgm:t>
        <a:bodyPr/>
        <a:lstStyle/>
        <a:p>
          <a:endParaRPr lang="zh-TW" altLang="en-US"/>
        </a:p>
      </dgm:t>
    </dgm:pt>
    <dgm:pt modelId="{D92A0B14-A7FD-48C5-BA31-2F5E1E01A611}" type="pres">
      <dgm:prSet presAssocID="{D49DA09A-2FEC-4CF2-9486-1BF93FB446A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E8B1A4F-78D5-44ED-A11B-F4D807EC512F}" type="pres">
      <dgm:prSet presAssocID="{F5D2EE31-F7F4-411B-BAD8-4C825F0173F9}" presName="compNode" presStyleCnt="0"/>
      <dgm:spPr/>
    </dgm:pt>
    <dgm:pt modelId="{0F1AC351-F10A-4262-A0BF-8D450D99BC40}" type="pres">
      <dgm:prSet presAssocID="{F5D2EE31-F7F4-411B-BAD8-4C825F0173F9}" presName="aNode" presStyleLbl="bgShp" presStyleIdx="0" presStyleCnt="4"/>
      <dgm:spPr/>
      <dgm:t>
        <a:bodyPr/>
        <a:lstStyle/>
        <a:p>
          <a:endParaRPr lang="zh-TW" altLang="en-US"/>
        </a:p>
      </dgm:t>
    </dgm:pt>
    <dgm:pt modelId="{9E3094DE-CB4D-4DBC-B102-B76DF08ACFE7}" type="pres">
      <dgm:prSet presAssocID="{F5D2EE31-F7F4-411B-BAD8-4C825F0173F9}" presName="textNode" presStyleLbl="bgShp" presStyleIdx="0" presStyleCnt="4"/>
      <dgm:spPr/>
      <dgm:t>
        <a:bodyPr/>
        <a:lstStyle/>
        <a:p>
          <a:endParaRPr lang="zh-TW" altLang="en-US"/>
        </a:p>
      </dgm:t>
    </dgm:pt>
    <dgm:pt modelId="{46E5AD35-A3D3-493A-B02E-859B3BCF2176}" type="pres">
      <dgm:prSet presAssocID="{F5D2EE31-F7F4-411B-BAD8-4C825F0173F9}" presName="compChildNode" presStyleCnt="0"/>
      <dgm:spPr/>
    </dgm:pt>
    <dgm:pt modelId="{9070D44D-B81A-479B-B601-B282867924E2}" type="pres">
      <dgm:prSet presAssocID="{F5D2EE31-F7F4-411B-BAD8-4C825F0173F9}" presName="theInnerList" presStyleCnt="0"/>
      <dgm:spPr/>
    </dgm:pt>
    <dgm:pt modelId="{681A4053-68B1-4052-BB0B-1ECD218C6821}" type="pres">
      <dgm:prSet presAssocID="{71E65C5B-5097-4323-81F1-F740ACB6F340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3B780-3733-4C36-B7F7-757296FCB4F4}" type="pres">
      <dgm:prSet presAssocID="{F5D2EE31-F7F4-411B-BAD8-4C825F0173F9}" presName="aSpace" presStyleCnt="0"/>
      <dgm:spPr/>
    </dgm:pt>
    <dgm:pt modelId="{0204FFE9-82A0-4F61-A49D-206405B3EBCD}" type="pres">
      <dgm:prSet presAssocID="{755708D8-16E3-4F7F-BFD3-3FD4F8D6A121}" presName="compNode" presStyleCnt="0"/>
      <dgm:spPr/>
    </dgm:pt>
    <dgm:pt modelId="{CAB14290-9F2F-4276-AE68-444FF9B9E532}" type="pres">
      <dgm:prSet presAssocID="{755708D8-16E3-4F7F-BFD3-3FD4F8D6A121}" presName="aNode" presStyleLbl="bgShp" presStyleIdx="1" presStyleCnt="4"/>
      <dgm:spPr/>
      <dgm:t>
        <a:bodyPr/>
        <a:lstStyle/>
        <a:p>
          <a:endParaRPr lang="zh-TW" altLang="en-US"/>
        </a:p>
      </dgm:t>
    </dgm:pt>
    <dgm:pt modelId="{69DA8968-57B9-4C48-9A4A-FC8E694D4076}" type="pres">
      <dgm:prSet presAssocID="{755708D8-16E3-4F7F-BFD3-3FD4F8D6A121}" presName="textNode" presStyleLbl="bgShp" presStyleIdx="1" presStyleCnt="4"/>
      <dgm:spPr/>
      <dgm:t>
        <a:bodyPr/>
        <a:lstStyle/>
        <a:p>
          <a:endParaRPr lang="zh-TW" altLang="en-US"/>
        </a:p>
      </dgm:t>
    </dgm:pt>
    <dgm:pt modelId="{39B4916F-7606-40DE-8964-12E04FACB61A}" type="pres">
      <dgm:prSet presAssocID="{755708D8-16E3-4F7F-BFD3-3FD4F8D6A121}" presName="compChildNode" presStyleCnt="0"/>
      <dgm:spPr/>
    </dgm:pt>
    <dgm:pt modelId="{3A889426-4997-480F-BCB6-B7F1E939E61F}" type="pres">
      <dgm:prSet presAssocID="{755708D8-16E3-4F7F-BFD3-3FD4F8D6A121}" presName="theInnerList" presStyleCnt="0"/>
      <dgm:spPr/>
    </dgm:pt>
    <dgm:pt modelId="{A8AF37E6-5F68-40F2-ACAB-D35692451A73}" type="pres">
      <dgm:prSet presAssocID="{908332C0-1086-42FE-8A82-EE96E9D8FC70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20ABA9-5388-403B-92F6-D54F553E2636}" type="pres">
      <dgm:prSet presAssocID="{908332C0-1086-42FE-8A82-EE96E9D8FC70}" presName="aSpace2" presStyleCnt="0"/>
      <dgm:spPr/>
    </dgm:pt>
    <dgm:pt modelId="{5BCA692A-46FA-49CD-A506-AA560712AEB8}" type="pres">
      <dgm:prSet presAssocID="{55B2CD97-AB7D-474D-AEEF-794F703AD840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69B3A2-3472-47A7-98A6-82D9574FDD3E}" type="pres">
      <dgm:prSet presAssocID="{755708D8-16E3-4F7F-BFD3-3FD4F8D6A121}" presName="aSpace" presStyleCnt="0"/>
      <dgm:spPr/>
    </dgm:pt>
    <dgm:pt modelId="{DA2D07C6-A3C5-4E79-8AA8-3293A5BFF1D9}" type="pres">
      <dgm:prSet presAssocID="{FFC46A07-1EC3-4936-A9A9-32BC2393F459}" presName="compNode" presStyleCnt="0"/>
      <dgm:spPr/>
    </dgm:pt>
    <dgm:pt modelId="{CB0AEA73-9931-499D-B2D8-F349D287400C}" type="pres">
      <dgm:prSet presAssocID="{FFC46A07-1EC3-4936-A9A9-32BC2393F459}" presName="aNode" presStyleLbl="bgShp" presStyleIdx="2" presStyleCnt="4"/>
      <dgm:spPr/>
      <dgm:t>
        <a:bodyPr/>
        <a:lstStyle/>
        <a:p>
          <a:endParaRPr lang="zh-TW" altLang="en-US"/>
        </a:p>
      </dgm:t>
    </dgm:pt>
    <dgm:pt modelId="{4D985716-0159-4847-954A-E638AAE9F22C}" type="pres">
      <dgm:prSet presAssocID="{FFC46A07-1EC3-4936-A9A9-32BC2393F459}" presName="textNode" presStyleLbl="bgShp" presStyleIdx="2" presStyleCnt="4"/>
      <dgm:spPr/>
      <dgm:t>
        <a:bodyPr/>
        <a:lstStyle/>
        <a:p>
          <a:endParaRPr lang="zh-TW" altLang="en-US"/>
        </a:p>
      </dgm:t>
    </dgm:pt>
    <dgm:pt modelId="{C08BC4DD-21DA-441F-A590-5D5DC18D993A}" type="pres">
      <dgm:prSet presAssocID="{FFC46A07-1EC3-4936-A9A9-32BC2393F459}" presName="compChildNode" presStyleCnt="0"/>
      <dgm:spPr/>
    </dgm:pt>
    <dgm:pt modelId="{9075452C-D513-4D5C-B51E-7A3EFBBA7A3F}" type="pres">
      <dgm:prSet presAssocID="{FFC46A07-1EC3-4936-A9A9-32BC2393F459}" presName="theInnerList" presStyleCnt="0"/>
      <dgm:spPr/>
    </dgm:pt>
    <dgm:pt modelId="{6B0A48FB-A548-4C8E-ACD4-83F111324E08}" type="pres">
      <dgm:prSet presAssocID="{F3AA0E07-559D-4C51-9628-ACA5CE66E911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75DDCD-1167-4303-BD6F-6967543FBC49}" type="pres">
      <dgm:prSet presAssocID="{FFC46A07-1EC3-4936-A9A9-32BC2393F459}" presName="aSpace" presStyleCnt="0"/>
      <dgm:spPr/>
    </dgm:pt>
    <dgm:pt modelId="{2037FC49-0D54-4BA8-99ED-7A898B3D2A75}" type="pres">
      <dgm:prSet presAssocID="{5F65423D-15D6-4D53-A226-23F4EA1FEA05}" presName="compNode" presStyleCnt="0"/>
      <dgm:spPr/>
    </dgm:pt>
    <dgm:pt modelId="{49F95CAF-208E-4946-9FE3-6A0F8C64AD9E}" type="pres">
      <dgm:prSet presAssocID="{5F65423D-15D6-4D53-A226-23F4EA1FEA05}" presName="aNode" presStyleLbl="bgShp" presStyleIdx="3" presStyleCnt="4"/>
      <dgm:spPr/>
      <dgm:t>
        <a:bodyPr/>
        <a:lstStyle/>
        <a:p>
          <a:endParaRPr lang="zh-TW" altLang="en-US"/>
        </a:p>
      </dgm:t>
    </dgm:pt>
    <dgm:pt modelId="{E830447F-A303-4EC2-8ABF-421629DF46F8}" type="pres">
      <dgm:prSet presAssocID="{5F65423D-15D6-4D53-A226-23F4EA1FEA05}" presName="textNode" presStyleLbl="bgShp" presStyleIdx="3" presStyleCnt="4"/>
      <dgm:spPr/>
      <dgm:t>
        <a:bodyPr/>
        <a:lstStyle/>
        <a:p>
          <a:endParaRPr lang="zh-TW" altLang="en-US"/>
        </a:p>
      </dgm:t>
    </dgm:pt>
    <dgm:pt modelId="{1AF4E3D9-8E86-4489-B86F-E2FF135687AA}" type="pres">
      <dgm:prSet presAssocID="{5F65423D-15D6-4D53-A226-23F4EA1FEA05}" presName="compChildNode" presStyleCnt="0"/>
      <dgm:spPr/>
    </dgm:pt>
    <dgm:pt modelId="{E34B9331-DE02-4477-A406-B4AEDF781938}" type="pres">
      <dgm:prSet presAssocID="{5F65423D-15D6-4D53-A226-23F4EA1FEA05}" presName="theInnerList" presStyleCnt="0"/>
      <dgm:spPr/>
    </dgm:pt>
    <dgm:pt modelId="{C357B4EF-6958-4811-B8A9-933F83AFCACB}" type="pres">
      <dgm:prSet presAssocID="{AE46535E-E2CE-4040-A3FF-D3F6C12F6741}" presName="childNode" presStyleLbl="node1" presStyleIdx="4" presStyleCnt="6" custScaleY="491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886227-1DDC-4907-974E-4DA147DD7ABA}" type="pres">
      <dgm:prSet presAssocID="{AE46535E-E2CE-4040-A3FF-D3F6C12F6741}" presName="aSpace2" presStyleCnt="0"/>
      <dgm:spPr/>
    </dgm:pt>
    <dgm:pt modelId="{A16C7DCB-8BEA-495E-A873-6A4E02F71C94}" type="pres">
      <dgm:prSet presAssocID="{625DB5CA-1C0D-482B-B08E-BE60FF52D8E6}" presName="childNode" presStyleLbl="node1" presStyleIdx="5" presStyleCnt="6" custScaleY="20472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184331B-65F4-4FB2-8553-1A061BE7B354}" type="presOf" srcId="{5F65423D-15D6-4D53-A226-23F4EA1FEA05}" destId="{49F95CAF-208E-4946-9FE3-6A0F8C64AD9E}" srcOrd="0" destOrd="0" presId="urn:microsoft.com/office/officeart/2005/8/layout/lProcess2"/>
    <dgm:cxn modelId="{B3068E27-8D24-493A-AB2B-6F81CA34A5E4}" srcId="{D49DA09A-2FEC-4CF2-9486-1BF93FB446A6}" destId="{F5D2EE31-F7F4-411B-BAD8-4C825F0173F9}" srcOrd="0" destOrd="0" parTransId="{5FBBA7AD-929D-4EF4-9F0F-1B3AEF3C117C}" sibTransId="{0B3E87D3-DFED-4112-A86F-E36D3F5D26FB}"/>
    <dgm:cxn modelId="{75D18361-AB23-4F73-B1BC-CDEDB18A20A2}" type="presOf" srcId="{F5D2EE31-F7F4-411B-BAD8-4C825F0173F9}" destId="{0F1AC351-F10A-4262-A0BF-8D450D99BC40}" srcOrd="0" destOrd="0" presId="urn:microsoft.com/office/officeart/2005/8/layout/lProcess2"/>
    <dgm:cxn modelId="{128D3065-3E7E-4FA3-855C-158C35D1C6FE}" srcId="{F5D2EE31-F7F4-411B-BAD8-4C825F0173F9}" destId="{71E65C5B-5097-4323-81F1-F740ACB6F340}" srcOrd="0" destOrd="0" parTransId="{1D80F7DE-121D-4FE8-A6BD-631FDCD4865B}" sibTransId="{8036C4CF-5253-4403-A4CB-EC918B21EB01}"/>
    <dgm:cxn modelId="{83F2CA72-FA35-47E5-9E7B-7FE3019E600C}" srcId="{D49DA09A-2FEC-4CF2-9486-1BF93FB446A6}" destId="{755708D8-16E3-4F7F-BFD3-3FD4F8D6A121}" srcOrd="1" destOrd="0" parTransId="{0B64A4F1-2680-4405-BB23-241E8631CD59}" sibTransId="{EE0C6D52-A342-45E1-8E1D-9603976BE217}"/>
    <dgm:cxn modelId="{1F33F3B4-7F91-4CF9-98CE-8C2915FD8A97}" type="presOf" srcId="{5F65423D-15D6-4D53-A226-23F4EA1FEA05}" destId="{E830447F-A303-4EC2-8ABF-421629DF46F8}" srcOrd="1" destOrd="0" presId="urn:microsoft.com/office/officeart/2005/8/layout/lProcess2"/>
    <dgm:cxn modelId="{859A540C-16D8-401F-AFFB-92D0B0AE3566}" type="presOf" srcId="{FFC46A07-1EC3-4936-A9A9-32BC2393F459}" destId="{4D985716-0159-4847-954A-E638AAE9F22C}" srcOrd="1" destOrd="0" presId="urn:microsoft.com/office/officeart/2005/8/layout/lProcess2"/>
    <dgm:cxn modelId="{E6ADAFD7-AD0F-4905-8C57-BBADDC310DE9}" type="presOf" srcId="{F3AA0E07-559D-4C51-9628-ACA5CE66E911}" destId="{6B0A48FB-A548-4C8E-ACD4-83F111324E08}" srcOrd="0" destOrd="0" presId="urn:microsoft.com/office/officeart/2005/8/layout/lProcess2"/>
    <dgm:cxn modelId="{3181C2A1-C0A8-46E3-A80D-49D041CB6A23}" srcId="{5F65423D-15D6-4D53-A226-23F4EA1FEA05}" destId="{625DB5CA-1C0D-482B-B08E-BE60FF52D8E6}" srcOrd="1" destOrd="0" parTransId="{E4DD3B4B-2F19-4635-996F-185C36DC4537}" sibTransId="{87156EBF-9FC6-4CEB-B767-09EFE37E0F16}"/>
    <dgm:cxn modelId="{C48EC892-411C-4D90-8453-2ABAE2CDD06B}" type="presOf" srcId="{71E65C5B-5097-4323-81F1-F740ACB6F340}" destId="{681A4053-68B1-4052-BB0B-1ECD218C6821}" srcOrd="0" destOrd="0" presId="urn:microsoft.com/office/officeart/2005/8/layout/lProcess2"/>
    <dgm:cxn modelId="{E04415C4-3EF4-4D9A-B9A4-B9F360D44914}" srcId="{5F65423D-15D6-4D53-A226-23F4EA1FEA05}" destId="{AE46535E-E2CE-4040-A3FF-D3F6C12F6741}" srcOrd="0" destOrd="0" parTransId="{238D5664-8820-4052-9903-193F60CBFBB3}" sibTransId="{5D7CFFF0-A523-4065-9C84-DB7F6C99B2AC}"/>
    <dgm:cxn modelId="{5D68E8AF-F155-4F2E-B820-AC03B7F12A7B}" srcId="{755708D8-16E3-4F7F-BFD3-3FD4F8D6A121}" destId="{908332C0-1086-42FE-8A82-EE96E9D8FC70}" srcOrd="0" destOrd="0" parTransId="{EE066BBC-43E0-45EA-AB35-12F36FF71A1B}" sibTransId="{D6A14FFE-73F4-42EC-B25C-B6AFCD515D20}"/>
    <dgm:cxn modelId="{1A0C3689-7941-4078-9FCE-801C381CF5C5}" type="presOf" srcId="{F5D2EE31-F7F4-411B-BAD8-4C825F0173F9}" destId="{9E3094DE-CB4D-4DBC-B102-B76DF08ACFE7}" srcOrd="1" destOrd="0" presId="urn:microsoft.com/office/officeart/2005/8/layout/lProcess2"/>
    <dgm:cxn modelId="{DDDC7613-AD68-473F-866E-E67EF24E84DC}" type="presOf" srcId="{55B2CD97-AB7D-474D-AEEF-794F703AD840}" destId="{5BCA692A-46FA-49CD-A506-AA560712AEB8}" srcOrd="0" destOrd="0" presId="urn:microsoft.com/office/officeart/2005/8/layout/lProcess2"/>
    <dgm:cxn modelId="{D2D3A246-4D2A-49A8-82A0-F31388AA4B87}" type="presOf" srcId="{D49DA09A-2FEC-4CF2-9486-1BF93FB446A6}" destId="{D92A0B14-A7FD-48C5-BA31-2F5E1E01A611}" srcOrd="0" destOrd="0" presId="urn:microsoft.com/office/officeart/2005/8/layout/lProcess2"/>
    <dgm:cxn modelId="{47988F74-FAEC-4D3D-B08F-A06CD8984757}" srcId="{755708D8-16E3-4F7F-BFD3-3FD4F8D6A121}" destId="{55B2CD97-AB7D-474D-AEEF-794F703AD840}" srcOrd="1" destOrd="0" parTransId="{58C34801-74F6-49F9-ACB7-ED78C715D56D}" sibTransId="{420F261D-9E4E-488B-900D-0122A6E7AFDB}"/>
    <dgm:cxn modelId="{B9321A32-8612-416D-8009-7227D44F37A7}" srcId="{FFC46A07-1EC3-4936-A9A9-32BC2393F459}" destId="{F3AA0E07-559D-4C51-9628-ACA5CE66E911}" srcOrd="0" destOrd="0" parTransId="{BA2ECEF2-A188-4894-B40D-D2C24E7F2BBF}" sibTransId="{BCE4962B-A76B-4504-B242-AF565A57B841}"/>
    <dgm:cxn modelId="{54BAEDC0-0E4E-488D-8FA7-7E22979BD941}" type="presOf" srcId="{908332C0-1086-42FE-8A82-EE96E9D8FC70}" destId="{A8AF37E6-5F68-40F2-ACAB-D35692451A73}" srcOrd="0" destOrd="0" presId="urn:microsoft.com/office/officeart/2005/8/layout/lProcess2"/>
    <dgm:cxn modelId="{95440A9A-4705-4AFB-8192-FD108BDA854B}" type="presOf" srcId="{755708D8-16E3-4F7F-BFD3-3FD4F8D6A121}" destId="{69DA8968-57B9-4C48-9A4A-FC8E694D4076}" srcOrd="1" destOrd="0" presId="urn:microsoft.com/office/officeart/2005/8/layout/lProcess2"/>
    <dgm:cxn modelId="{B88C9AED-6AE2-476E-A9C9-79A8B5213B61}" type="presOf" srcId="{755708D8-16E3-4F7F-BFD3-3FD4F8D6A121}" destId="{CAB14290-9F2F-4276-AE68-444FF9B9E532}" srcOrd="0" destOrd="0" presId="urn:microsoft.com/office/officeart/2005/8/layout/lProcess2"/>
    <dgm:cxn modelId="{8594D58B-9A15-4080-AEF2-F7A0C071E718}" type="presOf" srcId="{FFC46A07-1EC3-4936-A9A9-32BC2393F459}" destId="{CB0AEA73-9931-499D-B2D8-F349D287400C}" srcOrd="0" destOrd="0" presId="urn:microsoft.com/office/officeart/2005/8/layout/lProcess2"/>
    <dgm:cxn modelId="{EECDD19C-0E00-4738-998C-2F161350087C}" srcId="{D49DA09A-2FEC-4CF2-9486-1BF93FB446A6}" destId="{5F65423D-15D6-4D53-A226-23F4EA1FEA05}" srcOrd="3" destOrd="0" parTransId="{27E6F475-7C47-4C38-9650-47B3D1283A0B}" sibTransId="{72DB28DF-F94B-4EDD-A1B3-2938686D7C06}"/>
    <dgm:cxn modelId="{F87C934B-26BA-47C3-B2A5-F02F4632089C}" type="presOf" srcId="{AE46535E-E2CE-4040-A3FF-D3F6C12F6741}" destId="{C357B4EF-6958-4811-B8A9-933F83AFCACB}" srcOrd="0" destOrd="0" presId="urn:microsoft.com/office/officeart/2005/8/layout/lProcess2"/>
    <dgm:cxn modelId="{19773AA7-F202-454C-B8DC-62CFA3AADD15}" type="presOf" srcId="{625DB5CA-1C0D-482B-B08E-BE60FF52D8E6}" destId="{A16C7DCB-8BEA-495E-A873-6A4E02F71C94}" srcOrd="0" destOrd="0" presId="urn:microsoft.com/office/officeart/2005/8/layout/lProcess2"/>
    <dgm:cxn modelId="{74D9290E-5995-4BF6-9FEC-FAA3B6CAA50A}" srcId="{D49DA09A-2FEC-4CF2-9486-1BF93FB446A6}" destId="{FFC46A07-1EC3-4936-A9A9-32BC2393F459}" srcOrd="2" destOrd="0" parTransId="{953E3DF7-6BF5-4C71-99F9-F81D78F144FD}" sibTransId="{4AE616BD-F1AE-49DA-8E2B-7479F25035B6}"/>
    <dgm:cxn modelId="{0D6B6B29-F187-439B-9AAF-21B6ECA1B1F4}" type="presParOf" srcId="{D92A0B14-A7FD-48C5-BA31-2F5E1E01A611}" destId="{EE8B1A4F-78D5-44ED-A11B-F4D807EC512F}" srcOrd="0" destOrd="0" presId="urn:microsoft.com/office/officeart/2005/8/layout/lProcess2"/>
    <dgm:cxn modelId="{76BFDEB4-5499-4E80-AF46-EDA8C78DB7F6}" type="presParOf" srcId="{EE8B1A4F-78D5-44ED-A11B-F4D807EC512F}" destId="{0F1AC351-F10A-4262-A0BF-8D450D99BC40}" srcOrd="0" destOrd="0" presId="urn:microsoft.com/office/officeart/2005/8/layout/lProcess2"/>
    <dgm:cxn modelId="{AEFA32D8-198B-4DAB-92D1-82EA328770FA}" type="presParOf" srcId="{EE8B1A4F-78D5-44ED-A11B-F4D807EC512F}" destId="{9E3094DE-CB4D-4DBC-B102-B76DF08ACFE7}" srcOrd="1" destOrd="0" presId="urn:microsoft.com/office/officeart/2005/8/layout/lProcess2"/>
    <dgm:cxn modelId="{115796DB-9FBA-40DA-A7B3-E7C7EA6D2A76}" type="presParOf" srcId="{EE8B1A4F-78D5-44ED-A11B-F4D807EC512F}" destId="{46E5AD35-A3D3-493A-B02E-859B3BCF2176}" srcOrd="2" destOrd="0" presId="urn:microsoft.com/office/officeart/2005/8/layout/lProcess2"/>
    <dgm:cxn modelId="{720BCB11-014C-4CDB-A178-D3EDCF409852}" type="presParOf" srcId="{46E5AD35-A3D3-493A-B02E-859B3BCF2176}" destId="{9070D44D-B81A-479B-B601-B282867924E2}" srcOrd="0" destOrd="0" presId="urn:microsoft.com/office/officeart/2005/8/layout/lProcess2"/>
    <dgm:cxn modelId="{96C4A92B-CA3D-4C21-B75F-7B4FD8254E58}" type="presParOf" srcId="{9070D44D-B81A-479B-B601-B282867924E2}" destId="{681A4053-68B1-4052-BB0B-1ECD218C6821}" srcOrd="0" destOrd="0" presId="urn:microsoft.com/office/officeart/2005/8/layout/lProcess2"/>
    <dgm:cxn modelId="{BAD98B61-D5C9-4C48-99F6-F08561F37464}" type="presParOf" srcId="{D92A0B14-A7FD-48C5-BA31-2F5E1E01A611}" destId="{7023B780-3733-4C36-B7F7-757296FCB4F4}" srcOrd="1" destOrd="0" presId="urn:microsoft.com/office/officeart/2005/8/layout/lProcess2"/>
    <dgm:cxn modelId="{A9BF4542-3EFF-480F-AD2B-965ECB9ADBDF}" type="presParOf" srcId="{D92A0B14-A7FD-48C5-BA31-2F5E1E01A611}" destId="{0204FFE9-82A0-4F61-A49D-206405B3EBCD}" srcOrd="2" destOrd="0" presId="urn:microsoft.com/office/officeart/2005/8/layout/lProcess2"/>
    <dgm:cxn modelId="{8C625D37-1D10-4D0F-BE85-AECEC29847C4}" type="presParOf" srcId="{0204FFE9-82A0-4F61-A49D-206405B3EBCD}" destId="{CAB14290-9F2F-4276-AE68-444FF9B9E532}" srcOrd="0" destOrd="0" presId="urn:microsoft.com/office/officeart/2005/8/layout/lProcess2"/>
    <dgm:cxn modelId="{F7AA876A-1A06-4586-AF72-22670B6AF077}" type="presParOf" srcId="{0204FFE9-82A0-4F61-A49D-206405B3EBCD}" destId="{69DA8968-57B9-4C48-9A4A-FC8E694D4076}" srcOrd="1" destOrd="0" presId="urn:microsoft.com/office/officeart/2005/8/layout/lProcess2"/>
    <dgm:cxn modelId="{250A23E0-C6DA-4ED0-8104-972645631846}" type="presParOf" srcId="{0204FFE9-82A0-4F61-A49D-206405B3EBCD}" destId="{39B4916F-7606-40DE-8964-12E04FACB61A}" srcOrd="2" destOrd="0" presId="urn:microsoft.com/office/officeart/2005/8/layout/lProcess2"/>
    <dgm:cxn modelId="{D1CD614E-BC98-4533-B3BC-7EBDD97B6744}" type="presParOf" srcId="{39B4916F-7606-40DE-8964-12E04FACB61A}" destId="{3A889426-4997-480F-BCB6-B7F1E939E61F}" srcOrd="0" destOrd="0" presId="urn:microsoft.com/office/officeart/2005/8/layout/lProcess2"/>
    <dgm:cxn modelId="{27B6C18E-D4D9-4A15-AB2A-9F72839536D6}" type="presParOf" srcId="{3A889426-4997-480F-BCB6-B7F1E939E61F}" destId="{A8AF37E6-5F68-40F2-ACAB-D35692451A73}" srcOrd="0" destOrd="0" presId="urn:microsoft.com/office/officeart/2005/8/layout/lProcess2"/>
    <dgm:cxn modelId="{180431EC-F4BF-48CB-B7E3-24F147E650CE}" type="presParOf" srcId="{3A889426-4997-480F-BCB6-B7F1E939E61F}" destId="{FE20ABA9-5388-403B-92F6-D54F553E2636}" srcOrd="1" destOrd="0" presId="urn:microsoft.com/office/officeart/2005/8/layout/lProcess2"/>
    <dgm:cxn modelId="{3BD5AEF4-CC22-44D8-BEF6-BC7B3095D06E}" type="presParOf" srcId="{3A889426-4997-480F-BCB6-B7F1E939E61F}" destId="{5BCA692A-46FA-49CD-A506-AA560712AEB8}" srcOrd="2" destOrd="0" presId="urn:microsoft.com/office/officeart/2005/8/layout/lProcess2"/>
    <dgm:cxn modelId="{E29BF2B0-EA13-49B2-A8E8-88C3D42FB03B}" type="presParOf" srcId="{D92A0B14-A7FD-48C5-BA31-2F5E1E01A611}" destId="{2869B3A2-3472-47A7-98A6-82D9574FDD3E}" srcOrd="3" destOrd="0" presId="urn:microsoft.com/office/officeart/2005/8/layout/lProcess2"/>
    <dgm:cxn modelId="{FDADFBC0-15D6-474A-BCD0-BF2E7AE313F5}" type="presParOf" srcId="{D92A0B14-A7FD-48C5-BA31-2F5E1E01A611}" destId="{DA2D07C6-A3C5-4E79-8AA8-3293A5BFF1D9}" srcOrd="4" destOrd="0" presId="urn:microsoft.com/office/officeart/2005/8/layout/lProcess2"/>
    <dgm:cxn modelId="{D98057C9-3B46-4F15-A80F-5DEFC0688E06}" type="presParOf" srcId="{DA2D07C6-A3C5-4E79-8AA8-3293A5BFF1D9}" destId="{CB0AEA73-9931-499D-B2D8-F349D287400C}" srcOrd="0" destOrd="0" presId="urn:microsoft.com/office/officeart/2005/8/layout/lProcess2"/>
    <dgm:cxn modelId="{2F81D6FC-8E1B-4D0B-965B-8112F6361846}" type="presParOf" srcId="{DA2D07C6-A3C5-4E79-8AA8-3293A5BFF1D9}" destId="{4D985716-0159-4847-954A-E638AAE9F22C}" srcOrd="1" destOrd="0" presId="urn:microsoft.com/office/officeart/2005/8/layout/lProcess2"/>
    <dgm:cxn modelId="{6AB2A117-D24F-4491-AAC3-3BDC2D3B7F74}" type="presParOf" srcId="{DA2D07C6-A3C5-4E79-8AA8-3293A5BFF1D9}" destId="{C08BC4DD-21DA-441F-A590-5D5DC18D993A}" srcOrd="2" destOrd="0" presId="urn:microsoft.com/office/officeart/2005/8/layout/lProcess2"/>
    <dgm:cxn modelId="{010E393C-1E5F-4BD7-B4CA-57A8CAA9EFCE}" type="presParOf" srcId="{C08BC4DD-21DA-441F-A590-5D5DC18D993A}" destId="{9075452C-D513-4D5C-B51E-7A3EFBBA7A3F}" srcOrd="0" destOrd="0" presId="urn:microsoft.com/office/officeart/2005/8/layout/lProcess2"/>
    <dgm:cxn modelId="{FFEFE92B-BA73-46E6-95EE-8FC74770FDD1}" type="presParOf" srcId="{9075452C-D513-4D5C-B51E-7A3EFBBA7A3F}" destId="{6B0A48FB-A548-4C8E-ACD4-83F111324E08}" srcOrd="0" destOrd="0" presId="urn:microsoft.com/office/officeart/2005/8/layout/lProcess2"/>
    <dgm:cxn modelId="{B14B0F95-C579-4091-B1C7-98260350B329}" type="presParOf" srcId="{D92A0B14-A7FD-48C5-BA31-2F5E1E01A611}" destId="{FF75DDCD-1167-4303-BD6F-6967543FBC49}" srcOrd="5" destOrd="0" presId="urn:microsoft.com/office/officeart/2005/8/layout/lProcess2"/>
    <dgm:cxn modelId="{DD747812-232A-48D3-ABD0-33D29C452B8E}" type="presParOf" srcId="{D92A0B14-A7FD-48C5-BA31-2F5E1E01A611}" destId="{2037FC49-0D54-4BA8-99ED-7A898B3D2A75}" srcOrd="6" destOrd="0" presId="urn:microsoft.com/office/officeart/2005/8/layout/lProcess2"/>
    <dgm:cxn modelId="{0802B1FD-3DC4-435F-A4DF-7EC4352ABCA4}" type="presParOf" srcId="{2037FC49-0D54-4BA8-99ED-7A898B3D2A75}" destId="{49F95CAF-208E-4946-9FE3-6A0F8C64AD9E}" srcOrd="0" destOrd="0" presId="urn:microsoft.com/office/officeart/2005/8/layout/lProcess2"/>
    <dgm:cxn modelId="{569332DE-884F-4276-99EE-09D4A46FC58E}" type="presParOf" srcId="{2037FC49-0D54-4BA8-99ED-7A898B3D2A75}" destId="{E830447F-A303-4EC2-8ABF-421629DF46F8}" srcOrd="1" destOrd="0" presId="urn:microsoft.com/office/officeart/2005/8/layout/lProcess2"/>
    <dgm:cxn modelId="{401E3138-3AE8-49B0-A1E8-31047EF72276}" type="presParOf" srcId="{2037FC49-0D54-4BA8-99ED-7A898B3D2A75}" destId="{1AF4E3D9-8E86-4489-B86F-E2FF135687AA}" srcOrd="2" destOrd="0" presId="urn:microsoft.com/office/officeart/2005/8/layout/lProcess2"/>
    <dgm:cxn modelId="{2C7351BD-1FA8-4973-A2A3-A48EABEE9A2B}" type="presParOf" srcId="{1AF4E3D9-8E86-4489-B86F-E2FF135687AA}" destId="{E34B9331-DE02-4477-A406-B4AEDF781938}" srcOrd="0" destOrd="0" presId="urn:microsoft.com/office/officeart/2005/8/layout/lProcess2"/>
    <dgm:cxn modelId="{1060CE7B-C163-4F0B-B6D8-4EDFECDD45F0}" type="presParOf" srcId="{E34B9331-DE02-4477-A406-B4AEDF781938}" destId="{C357B4EF-6958-4811-B8A9-933F83AFCACB}" srcOrd="0" destOrd="0" presId="urn:microsoft.com/office/officeart/2005/8/layout/lProcess2"/>
    <dgm:cxn modelId="{2AB4BB74-1687-4B10-9E19-67D0998DB23F}" type="presParOf" srcId="{E34B9331-DE02-4477-A406-B4AEDF781938}" destId="{3A886227-1DDC-4907-974E-4DA147DD7ABA}" srcOrd="1" destOrd="0" presId="urn:microsoft.com/office/officeart/2005/8/layout/lProcess2"/>
    <dgm:cxn modelId="{82D620B6-B093-4392-8A0D-B3B8EF3F5C19}" type="presParOf" srcId="{E34B9331-DE02-4477-A406-B4AEDF781938}" destId="{A16C7DCB-8BEA-495E-A873-6A4E02F71C9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A58985-A57E-4AFB-A1AD-FBC5346B216D}" type="doc">
      <dgm:prSet loTypeId="urn:microsoft.com/office/officeart/2009/layout/CircleArrow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32C6C8B0-F234-42F6-8875-6BE21715BE18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上線前置作業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DC9A53F-401D-437C-939A-80D0A11D5A63}" type="parTrans" cxnId="{322F9DFD-2CC7-4968-A4EC-99885462E95A}">
      <dgm:prSet/>
      <dgm:spPr/>
      <dgm:t>
        <a:bodyPr/>
        <a:lstStyle/>
        <a:p>
          <a:endParaRPr lang="zh-TW" altLang="en-US"/>
        </a:p>
      </dgm:t>
    </dgm:pt>
    <dgm:pt modelId="{07F82EC4-6CCC-4AD5-A317-C19F67122368}" type="sibTrans" cxnId="{322F9DFD-2CC7-4968-A4EC-99885462E95A}">
      <dgm:prSet/>
      <dgm:spPr/>
      <dgm:t>
        <a:bodyPr/>
        <a:lstStyle/>
        <a:p>
          <a:endParaRPr lang="zh-TW" altLang="en-US"/>
        </a:p>
      </dgm:t>
    </dgm:pt>
    <dgm:pt modelId="{53C4E38E-5A19-4F99-A705-2653EE18CF54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網站上線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A9FCD16-A18B-4524-86DD-F3AC62349AF4}" type="parTrans" cxnId="{93897C0B-22CE-467E-8914-C720C76402C0}">
      <dgm:prSet/>
      <dgm:spPr/>
      <dgm:t>
        <a:bodyPr/>
        <a:lstStyle/>
        <a:p>
          <a:endParaRPr lang="zh-TW" altLang="en-US"/>
        </a:p>
      </dgm:t>
    </dgm:pt>
    <dgm:pt modelId="{C327FF79-4443-42B4-9E2D-60CA81ED5D90}" type="sibTrans" cxnId="{93897C0B-22CE-467E-8914-C720C76402C0}">
      <dgm:prSet/>
      <dgm:spPr/>
      <dgm:t>
        <a:bodyPr/>
        <a:lstStyle/>
        <a:p>
          <a:endParaRPr lang="zh-TW" altLang="en-US"/>
        </a:p>
      </dgm:t>
    </dgm:pt>
    <dgm:pt modelId="{6040D6F2-AFB5-4E5B-93CE-6604CB679B74}">
      <dgm:prSet phldrT="[文字]" custT="1"/>
      <dgm:spPr/>
      <dgm:t>
        <a:bodyPr/>
        <a:lstStyle/>
        <a:p>
          <a:r>
            <a:rPr lang="zh-TW" altLang="en-US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準備</a:t>
          </a:r>
          <a:r>
            <a:rPr lang="en-US" altLang="zh-TW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DNS</a:t>
          </a:r>
          <a:r>
            <a:rPr lang="zh-TW" altLang="en-US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資料、主機連線資料，此階段視專案情況而定。除</a:t>
          </a:r>
          <a:r>
            <a:rPr lang="en-US" altLang="zh-TW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DNS</a:t>
          </a:r>
          <a:r>
            <a:rPr lang="zh-TW" altLang="en-US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、主機資料外，此階段工作包含網站測試資料清除、資料庫及網站檔案資料備份、新主機環境檢查測試</a:t>
          </a:r>
          <a:endParaRPr lang="zh-TW" altLang="en-US" sz="2000" dirty="0">
            <a:solidFill>
              <a:schemeClr val="tx1"/>
            </a:solidFill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71E5AFF-9323-459F-9318-366BBF152EB7}" type="parTrans" cxnId="{882E5398-7DA8-4F74-A92B-42AD6B4E37B7}">
      <dgm:prSet/>
      <dgm:spPr/>
      <dgm:t>
        <a:bodyPr/>
        <a:lstStyle/>
        <a:p>
          <a:endParaRPr lang="zh-TW" altLang="en-US"/>
        </a:p>
      </dgm:t>
    </dgm:pt>
    <dgm:pt modelId="{3288AB99-D395-4A7C-ACD0-E86085216C27}" type="sibTrans" cxnId="{882E5398-7DA8-4F74-A92B-42AD6B4E37B7}">
      <dgm:prSet/>
      <dgm:spPr/>
      <dgm:t>
        <a:bodyPr/>
        <a:lstStyle/>
        <a:p>
          <a:endParaRPr lang="zh-TW" altLang="en-US"/>
        </a:p>
      </dgm:t>
    </dgm:pt>
    <dgm:pt modelId="{3B265835-7A15-4FE9-9269-469463139973}">
      <dgm:prSet phldrT="[文字]" custT="1"/>
      <dgm:spPr/>
      <dgm:t>
        <a:bodyPr/>
        <a:lstStyle/>
        <a:p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網站轉移至正式主機，待</a:t>
          </a:r>
          <a:r>
            <a:rPr lang="en-US" altLang="zh-TW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DNS</a:t>
          </a:r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指向生效後，網站即正式上線</a:t>
          </a:r>
          <a:r>
            <a:rPr lang="en-US" altLang="zh-TW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於瀏覽器輸入網址後，可以看到新的網站</a:t>
          </a:r>
          <a:r>
            <a:rPr lang="en-US" altLang="zh-TW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。</a:t>
          </a:r>
          <a:endParaRPr lang="zh-TW" altLang="en-US" sz="1800" dirty="0">
            <a:solidFill>
              <a:schemeClr val="tx1"/>
            </a:solidFill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7D0EF34-D95B-4E41-949A-37136F0B8461}" type="parTrans" cxnId="{97652ECB-DEC7-4A4E-9987-3D0C5F6AB0EF}">
      <dgm:prSet/>
      <dgm:spPr/>
      <dgm:t>
        <a:bodyPr/>
        <a:lstStyle/>
        <a:p>
          <a:endParaRPr lang="zh-TW" altLang="en-US"/>
        </a:p>
      </dgm:t>
    </dgm:pt>
    <dgm:pt modelId="{4AAAC465-C1A0-4C6E-92FE-B99EEE63EBAF}" type="sibTrans" cxnId="{97652ECB-DEC7-4A4E-9987-3D0C5F6AB0EF}">
      <dgm:prSet/>
      <dgm:spPr/>
      <dgm:t>
        <a:bodyPr/>
        <a:lstStyle/>
        <a:p>
          <a:endParaRPr lang="zh-TW" altLang="en-US"/>
        </a:p>
      </dgm:t>
    </dgm:pt>
    <dgm:pt modelId="{5ECECD20-B71A-4D2C-AD00-5D658B3662E9}">
      <dgm:prSet custT="1"/>
      <dgm:spPr/>
      <dgm:t>
        <a:bodyPr/>
        <a:lstStyle/>
        <a:p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一般而言，</a:t>
          </a:r>
          <a:r>
            <a:rPr lang="en-US" altLang="zh-TW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DNS</a:t>
          </a:r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指向需</a:t>
          </a:r>
          <a:r>
            <a:rPr lang="en-US" altLang="zh-TW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24 ~ 72</a:t>
          </a:r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小時。</a:t>
          </a:r>
        </a:p>
      </dgm:t>
    </dgm:pt>
    <dgm:pt modelId="{6C6EB795-76D4-43AA-9FEA-C4BB00830DAF}" type="parTrans" cxnId="{CFC60527-D2AF-4A1B-A641-1618E9236480}">
      <dgm:prSet/>
      <dgm:spPr/>
      <dgm:t>
        <a:bodyPr/>
        <a:lstStyle/>
        <a:p>
          <a:endParaRPr lang="zh-TW" altLang="en-US"/>
        </a:p>
      </dgm:t>
    </dgm:pt>
    <dgm:pt modelId="{68C2D0B6-6167-4DE6-A653-587F4F43DC40}" type="sibTrans" cxnId="{CFC60527-D2AF-4A1B-A641-1618E9236480}">
      <dgm:prSet/>
      <dgm:spPr/>
      <dgm:t>
        <a:bodyPr/>
        <a:lstStyle/>
        <a:p>
          <a:endParaRPr lang="zh-TW" altLang="en-US"/>
        </a:p>
      </dgm:t>
    </dgm:pt>
    <dgm:pt modelId="{C7C0B03E-2BE1-4670-B90E-7A4E767F60C1}">
      <dgm:prSet custT="1"/>
      <dgm:spPr/>
      <dgm:t>
        <a:bodyPr/>
        <a:lstStyle/>
        <a:p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網站上線後，進行網站各項上線檢核。例：聯絡表單發信測試、網頁目錄安全性設定、加入</a:t>
          </a:r>
          <a:r>
            <a:rPr lang="en-US" altLang="zh-TW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Google</a:t>
          </a:r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分析、網站搜尋引擎登錄、網站</a:t>
          </a:r>
          <a:r>
            <a:rPr lang="en-US" altLang="zh-TW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SEO</a:t>
          </a:r>
          <a:r>
            <a:rPr lang="zh-TW" altLang="en-US" sz="18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設定</a:t>
          </a:r>
        </a:p>
      </dgm:t>
    </dgm:pt>
    <dgm:pt modelId="{29A39269-EE9F-4055-94EF-1E16B47CB21F}" type="parTrans" cxnId="{7D293B37-370A-43ED-9349-1EFAEE941646}">
      <dgm:prSet/>
      <dgm:spPr/>
      <dgm:t>
        <a:bodyPr/>
        <a:lstStyle/>
        <a:p>
          <a:endParaRPr lang="zh-TW" altLang="en-US"/>
        </a:p>
      </dgm:t>
    </dgm:pt>
    <dgm:pt modelId="{BDE2C8BE-BE0F-4D3E-B0EB-04C7864AD5BA}" type="sibTrans" cxnId="{7D293B37-370A-43ED-9349-1EFAEE941646}">
      <dgm:prSet/>
      <dgm:spPr/>
      <dgm:t>
        <a:bodyPr/>
        <a:lstStyle/>
        <a:p>
          <a:endParaRPr lang="zh-TW" altLang="en-US"/>
        </a:p>
      </dgm:t>
    </dgm:pt>
    <dgm:pt modelId="{BA8AA7C8-E388-4171-87C4-4EDF25142115}" type="pres">
      <dgm:prSet presAssocID="{F9A58985-A57E-4AFB-A1AD-FBC5346B216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1EC4333D-E1BB-4044-9528-8F3D8DD0309D}" type="pres">
      <dgm:prSet presAssocID="{32C6C8B0-F234-42F6-8875-6BE21715BE18}" presName="Accent1" presStyleCnt="0"/>
      <dgm:spPr/>
    </dgm:pt>
    <dgm:pt modelId="{934790EB-6C02-41B1-B543-4922C8BA11C0}" type="pres">
      <dgm:prSet presAssocID="{32C6C8B0-F234-42F6-8875-6BE21715BE18}" presName="Accent" presStyleLbl="node1" presStyleIdx="0" presStyleCnt="2" custLinFactNeighborX="-13596" custLinFactNeighborY="-2792"/>
      <dgm:spPr/>
    </dgm:pt>
    <dgm:pt modelId="{D4877C7A-3305-4F73-9541-AC96C84AE733}" type="pres">
      <dgm:prSet presAssocID="{32C6C8B0-F234-42F6-8875-6BE21715BE18}" presName="Child1" presStyleLbl="revTx" presStyleIdx="0" presStyleCnt="4" custScaleX="217596" custScaleY="210722" custLinFactNeighborX="17537" custLinFactNeighborY="-204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11256F-E631-4C2B-B0D7-F4CA23FA4FC1}" type="pres">
      <dgm:prSet presAssocID="{32C6C8B0-F234-42F6-8875-6BE21715BE18}" presName="Parent1" presStyleLbl="revTx" presStyleIdx="1" presStyleCnt="4" custLinFactNeighborX="-24369" custLinFactNeighborY="-100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9F1EC4-5260-4C22-A9B5-241482A8EF15}" type="pres">
      <dgm:prSet presAssocID="{53C4E38E-5A19-4F99-A705-2653EE18CF54}" presName="Accent2" presStyleCnt="0"/>
      <dgm:spPr/>
    </dgm:pt>
    <dgm:pt modelId="{37087CEF-B414-4C29-B36D-F0B190B744F8}" type="pres">
      <dgm:prSet presAssocID="{53C4E38E-5A19-4F99-A705-2653EE18CF54}" presName="Accent" presStyleLbl="node1" presStyleIdx="1" presStyleCnt="2" custLinFactNeighborX="-15826" custLinFactNeighborY="-3249"/>
      <dgm:spPr/>
    </dgm:pt>
    <dgm:pt modelId="{6B1FE001-BF5C-48A9-BAA2-F3E6506EA094}" type="pres">
      <dgm:prSet presAssocID="{53C4E38E-5A19-4F99-A705-2653EE18CF54}" presName="Child2" presStyleLbl="revTx" presStyleIdx="2" presStyleCnt="4" custScaleX="241624" custScaleY="198354" custLinFactX="2527" custLinFactNeighborX="100000" custLinFactNeighborY="106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E7CA48-177C-482F-BA95-4CD618D7646A}" type="pres">
      <dgm:prSet presAssocID="{53C4E38E-5A19-4F99-A705-2653EE18CF54}" presName="Parent2" presStyleLbl="revTx" presStyleIdx="3" presStyleCnt="4" custLinFactNeighborX="-24369" custLinFactNeighborY="-100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B2B2DC-D9BD-4A1E-B740-662A93E83842}" type="presOf" srcId="{32C6C8B0-F234-42F6-8875-6BE21715BE18}" destId="{2411256F-E631-4C2B-B0D7-F4CA23FA4FC1}" srcOrd="0" destOrd="0" presId="urn:microsoft.com/office/officeart/2009/layout/CircleArrowProcess"/>
    <dgm:cxn modelId="{2AFAD131-1DC4-4ECA-84B1-EC36557B0668}" type="presOf" srcId="{6040D6F2-AFB5-4E5B-93CE-6604CB679B74}" destId="{D4877C7A-3305-4F73-9541-AC96C84AE733}" srcOrd="0" destOrd="0" presId="urn:microsoft.com/office/officeart/2009/layout/CircleArrowProcess"/>
    <dgm:cxn modelId="{7D293B37-370A-43ED-9349-1EFAEE941646}" srcId="{53C4E38E-5A19-4F99-A705-2653EE18CF54}" destId="{C7C0B03E-2BE1-4670-B90E-7A4E767F60C1}" srcOrd="2" destOrd="0" parTransId="{29A39269-EE9F-4055-94EF-1E16B47CB21F}" sibTransId="{BDE2C8BE-BE0F-4D3E-B0EB-04C7864AD5BA}"/>
    <dgm:cxn modelId="{97652ECB-DEC7-4A4E-9987-3D0C5F6AB0EF}" srcId="{53C4E38E-5A19-4F99-A705-2653EE18CF54}" destId="{3B265835-7A15-4FE9-9269-469463139973}" srcOrd="0" destOrd="0" parTransId="{87D0EF34-D95B-4E41-949A-37136F0B8461}" sibTransId="{4AAAC465-C1A0-4C6E-92FE-B99EEE63EBAF}"/>
    <dgm:cxn modelId="{882E5398-7DA8-4F74-A92B-42AD6B4E37B7}" srcId="{32C6C8B0-F234-42F6-8875-6BE21715BE18}" destId="{6040D6F2-AFB5-4E5B-93CE-6604CB679B74}" srcOrd="0" destOrd="0" parTransId="{671E5AFF-9323-459F-9318-366BBF152EB7}" sibTransId="{3288AB99-D395-4A7C-ACD0-E86085216C27}"/>
    <dgm:cxn modelId="{5849B500-907F-48B0-9FD1-2696EC6A50B6}" type="presOf" srcId="{3B265835-7A15-4FE9-9269-469463139973}" destId="{6B1FE001-BF5C-48A9-BAA2-F3E6506EA094}" srcOrd="0" destOrd="0" presId="urn:microsoft.com/office/officeart/2009/layout/CircleArrowProcess"/>
    <dgm:cxn modelId="{828BCE0F-FB6E-4853-8198-00AE29D78C1C}" type="presOf" srcId="{5ECECD20-B71A-4D2C-AD00-5D658B3662E9}" destId="{6B1FE001-BF5C-48A9-BAA2-F3E6506EA094}" srcOrd="0" destOrd="1" presId="urn:microsoft.com/office/officeart/2009/layout/CircleArrowProcess"/>
    <dgm:cxn modelId="{93897C0B-22CE-467E-8914-C720C76402C0}" srcId="{F9A58985-A57E-4AFB-A1AD-FBC5346B216D}" destId="{53C4E38E-5A19-4F99-A705-2653EE18CF54}" srcOrd="1" destOrd="0" parTransId="{FA9FCD16-A18B-4524-86DD-F3AC62349AF4}" sibTransId="{C327FF79-4443-42B4-9E2D-60CA81ED5D90}"/>
    <dgm:cxn modelId="{CEA863FE-D517-472B-9439-5294790F6940}" type="presOf" srcId="{53C4E38E-5A19-4F99-A705-2653EE18CF54}" destId="{81E7CA48-177C-482F-BA95-4CD618D7646A}" srcOrd="0" destOrd="0" presId="urn:microsoft.com/office/officeart/2009/layout/CircleArrowProcess"/>
    <dgm:cxn modelId="{25A33702-E12E-447F-B6AB-8A93569A2303}" type="presOf" srcId="{C7C0B03E-2BE1-4670-B90E-7A4E767F60C1}" destId="{6B1FE001-BF5C-48A9-BAA2-F3E6506EA094}" srcOrd="0" destOrd="2" presId="urn:microsoft.com/office/officeart/2009/layout/CircleArrowProcess"/>
    <dgm:cxn modelId="{322F9DFD-2CC7-4968-A4EC-99885462E95A}" srcId="{F9A58985-A57E-4AFB-A1AD-FBC5346B216D}" destId="{32C6C8B0-F234-42F6-8875-6BE21715BE18}" srcOrd="0" destOrd="0" parTransId="{DDC9A53F-401D-437C-939A-80D0A11D5A63}" sibTransId="{07F82EC4-6CCC-4AD5-A317-C19F67122368}"/>
    <dgm:cxn modelId="{83D2D9AD-0018-4360-A966-6A4A4C4A956A}" type="presOf" srcId="{F9A58985-A57E-4AFB-A1AD-FBC5346B216D}" destId="{BA8AA7C8-E388-4171-87C4-4EDF25142115}" srcOrd="0" destOrd="0" presId="urn:microsoft.com/office/officeart/2009/layout/CircleArrowProcess"/>
    <dgm:cxn modelId="{CFC60527-D2AF-4A1B-A641-1618E9236480}" srcId="{53C4E38E-5A19-4F99-A705-2653EE18CF54}" destId="{5ECECD20-B71A-4D2C-AD00-5D658B3662E9}" srcOrd="1" destOrd="0" parTransId="{6C6EB795-76D4-43AA-9FEA-C4BB00830DAF}" sibTransId="{68C2D0B6-6167-4DE6-A653-587F4F43DC40}"/>
    <dgm:cxn modelId="{18B91D31-D53D-45F5-8341-41E9ED90EF26}" type="presParOf" srcId="{BA8AA7C8-E388-4171-87C4-4EDF25142115}" destId="{1EC4333D-E1BB-4044-9528-8F3D8DD0309D}" srcOrd="0" destOrd="0" presId="urn:microsoft.com/office/officeart/2009/layout/CircleArrowProcess"/>
    <dgm:cxn modelId="{2F457D75-5E07-48B4-99FC-1150360B8C6A}" type="presParOf" srcId="{1EC4333D-E1BB-4044-9528-8F3D8DD0309D}" destId="{934790EB-6C02-41B1-B543-4922C8BA11C0}" srcOrd="0" destOrd="0" presId="urn:microsoft.com/office/officeart/2009/layout/CircleArrowProcess"/>
    <dgm:cxn modelId="{71A701A2-596E-4ADC-B653-85C4CE50E7BA}" type="presParOf" srcId="{BA8AA7C8-E388-4171-87C4-4EDF25142115}" destId="{D4877C7A-3305-4F73-9541-AC96C84AE733}" srcOrd="1" destOrd="0" presId="urn:microsoft.com/office/officeart/2009/layout/CircleArrowProcess"/>
    <dgm:cxn modelId="{D231E19A-BB05-46F7-AD2A-0B99F6935D69}" type="presParOf" srcId="{BA8AA7C8-E388-4171-87C4-4EDF25142115}" destId="{2411256F-E631-4C2B-B0D7-F4CA23FA4FC1}" srcOrd="2" destOrd="0" presId="urn:microsoft.com/office/officeart/2009/layout/CircleArrowProcess"/>
    <dgm:cxn modelId="{D8D45FE8-C1EC-455C-B486-2443FAEB2BB0}" type="presParOf" srcId="{BA8AA7C8-E388-4171-87C4-4EDF25142115}" destId="{0B9F1EC4-5260-4C22-A9B5-241482A8EF15}" srcOrd="3" destOrd="0" presId="urn:microsoft.com/office/officeart/2009/layout/CircleArrowProcess"/>
    <dgm:cxn modelId="{9F30553A-BBA4-4000-96AF-A294A1F55B20}" type="presParOf" srcId="{0B9F1EC4-5260-4C22-A9B5-241482A8EF15}" destId="{37087CEF-B414-4C29-B36D-F0B190B744F8}" srcOrd="0" destOrd="0" presId="urn:microsoft.com/office/officeart/2009/layout/CircleArrowProcess"/>
    <dgm:cxn modelId="{05D99337-F6F7-4800-BAF1-EF99DFA93E07}" type="presParOf" srcId="{BA8AA7C8-E388-4171-87C4-4EDF25142115}" destId="{6B1FE001-BF5C-48A9-BAA2-F3E6506EA094}" srcOrd="4" destOrd="0" presId="urn:microsoft.com/office/officeart/2009/layout/CircleArrowProcess"/>
    <dgm:cxn modelId="{4B24FAA2-01BE-448A-A49B-F05C15096433}" type="presParOf" srcId="{BA8AA7C8-E388-4171-87C4-4EDF25142115}" destId="{81E7CA48-177C-482F-BA95-4CD618D7646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A58985-A57E-4AFB-A1AD-FBC5346B216D}" type="doc">
      <dgm:prSet loTypeId="urn:microsoft.com/office/officeart/2009/layout/CircleArrow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2C6C8B0-F234-42F6-8875-6BE21715BE18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整合</a:t>
          </a:r>
          <a:r>
            <a:rPr 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Google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網站分析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DC9A53F-401D-437C-939A-80D0A11D5A63}" type="parTrans" cxnId="{322F9DFD-2CC7-4968-A4EC-99885462E95A}">
      <dgm:prSet/>
      <dgm:spPr/>
      <dgm:t>
        <a:bodyPr/>
        <a:lstStyle/>
        <a:p>
          <a:endParaRPr lang="zh-TW" altLang="en-US"/>
        </a:p>
      </dgm:t>
    </dgm:pt>
    <dgm:pt modelId="{07F82EC4-6CCC-4AD5-A317-C19F67122368}" type="sibTrans" cxnId="{322F9DFD-2CC7-4968-A4EC-99885462E95A}">
      <dgm:prSet/>
      <dgm:spPr/>
      <dgm:t>
        <a:bodyPr/>
        <a:lstStyle/>
        <a:p>
          <a:endParaRPr lang="zh-TW" altLang="en-US"/>
        </a:p>
      </dgm:t>
    </dgm:pt>
    <dgm:pt modelId="{53C4E38E-5A19-4F99-A705-2653EE18CF54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教育訓練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/>
          </a:r>
          <a:b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</a:b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網站交接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FA9FCD16-A18B-4524-86DD-F3AC62349AF4}" type="parTrans" cxnId="{93897C0B-22CE-467E-8914-C720C76402C0}">
      <dgm:prSet/>
      <dgm:spPr/>
      <dgm:t>
        <a:bodyPr/>
        <a:lstStyle/>
        <a:p>
          <a:endParaRPr lang="zh-TW" altLang="en-US"/>
        </a:p>
      </dgm:t>
    </dgm:pt>
    <dgm:pt modelId="{C327FF79-4443-42B4-9E2D-60CA81ED5D90}" type="sibTrans" cxnId="{93897C0B-22CE-467E-8914-C720C76402C0}">
      <dgm:prSet/>
      <dgm:spPr/>
      <dgm:t>
        <a:bodyPr/>
        <a:lstStyle/>
        <a:p>
          <a:endParaRPr lang="zh-TW" altLang="en-US"/>
        </a:p>
      </dgm:t>
    </dgm:pt>
    <dgm:pt modelId="{6040D6F2-AFB5-4E5B-93CE-6604CB679B74}">
      <dgm:prSet phldrT="[文字]" custT="1"/>
      <dgm:spPr/>
      <dgm:t>
        <a:bodyPr/>
        <a:lstStyle/>
        <a:p>
          <a:r>
            <a:rPr lang="zh-TW" altLang="en-US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此階段將整合</a:t>
          </a:r>
          <a:r>
            <a:rPr lang="en-US" altLang="zh-TW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Google</a:t>
          </a:r>
          <a:r>
            <a:rPr lang="zh-TW" altLang="en-US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網頁分析平台</a:t>
          </a:r>
          <a:r>
            <a:rPr lang="en-US" altLang="zh-TW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(Google Analytics, </a:t>
          </a:r>
          <a:r>
            <a:rPr lang="zh-TW" altLang="en-US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簡稱</a:t>
          </a:r>
          <a:r>
            <a:rPr lang="en-US" altLang="zh-TW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GA)</a:t>
          </a:r>
          <a:r>
            <a:rPr lang="zh-TW" altLang="en-US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，客戶可透過</a:t>
          </a:r>
          <a:r>
            <a:rPr lang="en-US" altLang="zh-TW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GA</a:t>
          </a:r>
          <a:r>
            <a:rPr lang="zh-TW" altLang="en-US" sz="20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了解網站每日訪客數、所使用的搜尋關鍵字、客戶來源地區等訪客資訊，用來調整網站經營策略</a:t>
          </a:r>
          <a:endParaRPr lang="zh-TW" altLang="en-US" sz="2000" dirty="0">
            <a:solidFill>
              <a:schemeClr val="tx1"/>
            </a:solidFill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71E5AFF-9323-459F-9318-366BBF152EB7}" type="parTrans" cxnId="{882E5398-7DA8-4F74-A92B-42AD6B4E37B7}">
      <dgm:prSet/>
      <dgm:spPr/>
      <dgm:t>
        <a:bodyPr/>
        <a:lstStyle/>
        <a:p>
          <a:endParaRPr lang="zh-TW" altLang="en-US"/>
        </a:p>
      </dgm:t>
    </dgm:pt>
    <dgm:pt modelId="{3288AB99-D395-4A7C-ACD0-E86085216C27}" type="sibTrans" cxnId="{882E5398-7DA8-4F74-A92B-42AD6B4E37B7}">
      <dgm:prSet/>
      <dgm:spPr/>
      <dgm:t>
        <a:bodyPr/>
        <a:lstStyle/>
        <a:p>
          <a:endParaRPr lang="zh-TW" altLang="en-US"/>
        </a:p>
      </dgm:t>
    </dgm:pt>
    <dgm:pt modelId="{3B265835-7A15-4FE9-9269-469463139973}">
      <dgm:prSet phldrT="[文字]" custT="1"/>
      <dgm:spPr/>
      <dgm:t>
        <a:bodyPr/>
        <a:lstStyle/>
        <a:p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為客戶說明網站後台操作使用。可到府或遠端連線方式</a:t>
          </a:r>
          <a:r>
            <a:rPr lang="en-US" altLang="zh-TW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使用</a:t>
          </a:r>
          <a:r>
            <a:rPr lang="en-US" altLang="zh-TW" sz="1600" b="0" i="0" dirty="0" err="1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Teamviewer</a:t>
          </a:r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或</a:t>
          </a:r>
          <a:r>
            <a:rPr lang="en-US" altLang="zh-TW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Skype</a:t>
          </a:r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分享桌面</a:t>
          </a:r>
          <a:r>
            <a:rPr lang="en-US" altLang="zh-TW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進行一對一教學</a:t>
          </a:r>
          <a:endParaRPr lang="zh-TW" altLang="en-US" sz="1600" dirty="0">
            <a:solidFill>
              <a:schemeClr val="tx1"/>
            </a:solidFill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7D0EF34-D95B-4E41-949A-37136F0B8461}" type="parTrans" cxnId="{97652ECB-DEC7-4A4E-9987-3D0C5F6AB0EF}">
      <dgm:prSet/>
      <dgm:spPr/>
      <dgm:t>
        <a:bodyPr/>
        <a:lstStyle/>
        <a:p>
          <a:endParaRPr lang="zh-TW" altLang="en-US"/>
        </a:p>
      </dgm:t>
    </dgm:pt>
    <dgm:pt modelId="{4AAAC465-C1A0-4C6E-92FE-B99EEE63EBAF}" type="sibTrans" cxnId="{97652ECB-DEC7-4A4E-9987-3D0C5F6AB0EF}">
      <dgm:prSet/>
      <dgm:spPr/>
      <dgm:t>
        <a:bodyPr/>
        <a:lstStyle/>
        <a:p>
          <a:endParaRPr lang="zh-TW" altLang="en-US"/>
        </a:p>
      </dgm:t>
    </dgm:pt>
    <dgm:pt modelId="{3234A1C4-A954-4F39-B17F-0A0073E698E7}">
      <dgm:prSet custT="1"/>
      <dgm:spPr/>
      <dgm:t>
        <a:bodyPr/>
        <a:lstStyle/>
        <a:p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提供操作手冊、後台登入資料，供客戶日後網站維護工作</a:t>
          </a:r>
        </a:p>
      </dgm:t>
    </dgm:pt>
    <dgm:pt modelId="{BB53F748-A60B-48A8-9FD0-124132814F53}" type="parTrans" cxnId="{3CA87381-8E9E-493F-A66F-1AAD9D45BCE6}">
      <dgm:prSet/>
      <dgm:spPr/>
      <dgm:t>
        <a:bodyPr/>
        <a:lstStyle/>
        <a:p>
          <a:endParaRPr lang="zh-TW" altLang="en-US"/>
        </a:p>
      </dgm:t>
    </dgm:pt>
    <dgm:pt modelId="{FC43751D-3310-4E61-A86C-EEB6A84D0C34}" type="sibTrans" cxnId="{3CA87381-8E9E-493F-A66F-1AAD9D45BCE6}">
      <dgm:prSet/>
      <dgm:spPr/>
      <dgm:t>
        <a:bodyPr/>
        <a:lstStyle/>
        <a:p>
          <a:endParaRPr lang="zh-TW" altLang="en-US"/>
        </a:p>
      </dgm:t>
    </dgm:pt>
    <dgm:pt modelId="{655A74DB-B20C-4346-8D00-B14C23FD05F7}">
      <dgm:prSet custT="1"/>
      <dgm:spPr/>
      <dgm:t>
        <a:bodyPr/>
        <a:lstStyle/>
        <a:p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網站交接人員最好對網路有基本概念，可以理解網頁系統操作模式，會使用文書處理軟體</a:t>
          </a:r>
          <a:r>
            <a:rPr lang="en-US" altLang="zh-TW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如：</a:t>
          </a:r>
          <a:r>
            <a:rPr lang="en-US" altLang="zh-TW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MS Word)</a:t>
          </a:r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，熟悉至少一套影像處理軟體</a:t>
          </a:r>
          <a:r>
            <a:rPr lang="en-US" altLang="zh-TW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如：</a:t>
          </a:r>
          <a:r>
            <a:rPr lang="en-US" altLang="zh-TW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Photoshop)</a:t>
          </a:r>
          <a:endParaRPr lang="zh-TW" altLang="en-US" sz="1600" b="0" i="0" dirty="0">
            <a:solidFill>
              <a:schemeClr val="tx1"/>
            </a:solidFill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DE7F56D-FED9-499F-9566-C413FE4BA18D}" type="parTrans" cxnId="{03469E39-9D8B-4443-86E8-8C9F82B99969}">
      <dgm:prSet/>
      <dgm:spPr/>
      <dgm:t>
        <a:bodyPr/>
        <a:lstStyle/>
        <a:p>
          <a:endParaRPr lang="zh-TW" altLang="en-US"/>
        </a:p>
      </dgm:t>
    </dgm:pt>
    <dgm:pt modelId="{C95EF2D3-504B-4BF8-907F-3A1F0C5F18AC}" type="sibTrans" cxnId="{03469E39-9D8B-4443-86E8-8C9F82B99969}">
      <dgm:prSet/>
      <dgm:spPr/>
      <dgm:t>
        <a:bodyPr/>
        <a:lstStyle/>
        <a:p>
          <a:endParaRPr lang="zh-TW" altLang="en-US"/>
        </a:p>
      </dgm:t>
    </dgm:pt>
    <dgm:pt modelId="{5CDE97DA-531B-4AA0-B05F-6E5707F4B5A2}">
      <dgm:prSet custT="1"/>
      <dgm:spPr/>
      <dgm:t>
        <a:bodyPr/>
        <a:lstStyle/>
        <a:p>
          <a:r>
            <a:rPr lang="zh-TW" altLang="en-US" sz="1600" b="0" i="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rPr>
            <a:t>若沒有這方面的人員，也可委由設計師維護，簽定長期維護合約來合作</a:t>
          </a:r>
          <a:endParaRPr lang="zh-TW" altLang="en-US" sz="1600" dirty="0">
            <a:solidFill>
              <a:schemeClr val="tx1"/>
            </a:solidFill>
          </a:endParaRPr>
        </a:p>
      </dgm:t>
    </dgm:pt>
    <dgm:pt modelId="{1E23BED7-31E6-4BAD-9418-8C1368DCE8DD}" type="parTrans" cxnId="{046FECFD-3F6E-4B75-AC41-DAD495AAFFE1}">
      <dgm:prSet/>
      <dgm:spPr/>
      <dgm:t>
        <a:bodyPr/>
        <a:lstStyle/>
        <a:p>
          <a:endParaRPr lang="zh-TW" altLang="en-US"/>
        </a:p>
      </dgm:t>
    </dgm:pt>
    <dgm:pt modelId="{3009B55A-9CD8-45BB-873A-5D8AF7A157CE}" type="sibTrans" cxnId="{046FECFD-3F6E-4B75-AC41-DAD495AAFFE1}">
      <dgm:prSet/>
      <dgm:spPr/>
      <dgm:t>
        <a:bodyPr/>
        <a:lstStyle/>
        <a:p>
          <a:endParaRPr lang="zh-TW" altLang="en-US"/>
        </a:p>
      </dgm:t>
    </dgm:pt>
    <dgm:pt modelId="{BA8AA7C8-E388-4171-87C4-4EDF25142115}" type="pres">
      <dgm:prSet presAssocID="{F9A58985-A57E-4AFB-A1AD-FBC5346B216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1EC4333D-E1BB-4044-9528-8F3D8DD0309D}" type="pres">
      <dgm:prSet presAssocID="{32C6C8B0-F234-42F6-8875-6BE21715BE18}" presName="Accent1" presStyleCnt="0"/>
      <dgm:spPr/>
    </dgm:pt>
    <dgm:pt modelId="{934790EB-6C02-41B1-B543-4922C8BA11C0}" type="pres">
      <dgm:prSet presAssocID="{32C6C8B0-F234-42F6-8875-6BE21715BE18}" presName="Accent" presStyleLbl="node1" presStyleIdx="0" presStyleCnt="2" custLinFactNeighborX="-13679"/>
      <dgm:spPr/>
    </dgm:pt>
    <dgm:pt modelId="{D4877C7A-3305-4F73-9541-AC96C84AE733}" type="pres">
      <dgm:prSet presAssocID="{32C6C8B0-F234-42F6-8875-6BE21715BE18}" presName="Child1" presStyleLbl="revTx" presStyleIdx="0" presStyleCnt="4" custScaleX="223291" custScaleY="210722" custLinFactNeighborX="65749" custLinFactNeighborY="-192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11256F-E631-4C2B-B0D7-F4CA23FA4FC1}" type="pres">
      <dgm:prSet presAssocID="{32C6C8B0-F234-42F6-8875-6BE21715BE18}" presName="Parent1" presStyleLbl="revTx" presStyleIdx="1" presStyleCnt="4" custLinFactNeighborX="-245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9F1EC4-5260-4C22-A9B5-241482A8EF15}" type="pres">
      <dgm:prSet presAssocID="{53C4E38E-5A19-4F99-A705-2653EE18CF54}" presName="Accent2" presStyleCnt="0"/>
      <dgm:spPr/>
    </dgm:pt>
    <dgm:pt modelId="{37087CEF-B414-4C29-B36D-F0B190B744F8}" type="pres">
      <dgm:prSet presAssocID="{53C4E38E-5A19-4F99-A705-2653EE18CF54}" presName="Accent" presStyleLbl="node1" presStyleIdx="1" presStyleCnt="2" custLinFactNeighborX="-15934"/>
      <dgm:spPr/>
    </dgm:pt>
    <dgm:pt modelId="{6B1FE001-BF5C-48A9-BAA2-F3E6506EA094}" type="pres">
      <dgm:prSet presAssocID="{53C4E38E-5A19-4F99-A705-2653EE18CF54}" presName="Child2" presStyleLbl="revTx" presStyleIdx="2" presStyleCnt="4" custScaleX="256373" custScaleY="167887" custLinFactNeighborX="47518" custLinFactNeighborY="227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E7CA48-177C-482F-BA95-4CD618D7646A}" type="pres">
      <dgm:prSet presAssocID="{53C4E38E-5A19-4F99-A705-2653EE18CF54}" presName="Parent2" presStyleLbl="revTx" presStyleIdx="3" presStyleCnt="4" custLinFactNeighborX="-245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849B500-907F-48B0-9FD1-2696EC6A50B6}" type="presOf" srcId="{3B265835-7A15-4FE9-9269-469463139973}" destId="{6B1FE001-BF5C-48A9-BAA2-F3E6506EA094}" srcOrd="0" destOrd="0" presId="urn:microsoft.com/office/officeart/2009/layout/CircleArrowProcess"/>
    <dgm:cxn modelId="{83D2D9AD-0018-4360-A966-6A4A4C4A956A}" type="presOf" srcId="{F9A58985-A57E-4AFB-A1AD-FBC5346B216D}" destId="{BA8AA7C8-E388-4171-87C4-4EDF25142115}" srcOrd="0" destOrd="0" presId="urn:microsoft.com/office/officeart/2009/layout/CircleArrowProcess"/>
    <dgm:cxn modelId="{3CA87381-8E9E-493F-A66F-1AAD9D45BCE6}" srcId="{53C4E38E-5A19-4F99-A705-2653EE18CF54}" destId="{3234A1C4-A954-4F39-B17F-0A0073E698E7}" srcOrd="1" destOrd="0" parTransId="{BB53F748-A60B-48A8-9FD0-124132814F53}" sibTransId="{FC43751D-3310-4E61-A86C-EEB6A84D0C34}"/>
    <dgm:cxn modelId="{F637CE91-3465-46EF-BAF2-BAB51949ED65}" type="presOf" srcId="{3234A1C4-A954-4F39-B17F-0A0073E698E7}" destId="{6B1FE001-BF5C-48A9-BAA2-F3E6506EA094}" srcOrd="0" destOrd="1" presId="urn:microsoft.com/office/officeart/2009/layout/CircleArrowProcess"/>
    <dgm:cxn modelId="{046FECFD-3F6E-4B75-AC41-DAD495AAFFE1}" srcId="{53C4E38E-5A19-4F99-A705-2653EE18CF54}" destId="{5CDE97DA-531B-4AA0-B05F-6E5707F4B5A2}" srcOrd="3" destOrd="0" parTransId="{1E23BED7-31E6-4BAD-9418-8C1368DCE8DD}" sibTransId="{3009B55A-9CD8-45BB-873A-5D8AF7A157CE}"/>
    <dgm:cxn modelId="{FCB2B2DC-D9BD-4A1E-B740-662A93E83842}" type="presOf" srcId="{32C6C8B0-F234-42F6-8875-6BE21715BE18}" destId="{2411256F-E631-4C2B-B0D7-F4CA23FA4FC1}" srcOrd="0" destOrd="0" presId="urn:microsoft.com/office/officeart/2009/layout/CircleArrowProcess"/>
    <dgm:cxn modelId="{522BC602-7677-4F36-9F70-9925F5C4FFC4}" type="presOf" srcId="{655A74DB-B20C-4346-8D00-B14C23FD05F7}" destId="{6B1FE001-BF5C-48A9-BAA2-F3E6506EA094}" srcOrd="0" destOrd="2" presId="urn:microsoft.com/office/officeart/2009/layout/CircleArrowProcess"/>
    <dgm:cxn modelId="{CEA863FE-D517-472B-9439-5294790F6940}" type="presOf" srcId="{53C4E38E-5A19-4F99-A705-2653EE18CF54}" destId="{81E7CA48-177C-482F-BA95-4CD618D7646A}" srcOrd="0" destOrd="0" presId="urn:microsoft.com/office/officeart/2009/layout/CircleArrowProcess"/>
    <dgm:cxn modelId="{882E5398-7DA8-4F74-A92B-42AD6B4E37B7}" srcId="{32C6C8B0-F234-42F6-8875-6BE21715BE18}" destId="{6040D6F2-AFB5-4E5B-93CE-6604CB679B74}" srcOrd="0" destOrd="0" parTransId="{671E5AFF-9323-459F-9318-366BBF152EB7}" sibTransId="{3288AB99-D395-4A7C-ACD0-E86085216C27}"/>
    <dgm:cxn modelId="{322F9DFD-2CC7-4968-A4EC-99885462E95A}" srcId="{F9A58985-A57E-4AFB-A1AD-FBC5346B216D}" destId="{32C6C8B0-F234-42F6-8875-6BE21715BE18}" srcOrd="0" destOrd="0" parTransId="{DDC9A53F-401D-437C-939A-80D0A11D5A63}" sibTransId="{07F82EC4-6CCC-4AD5-A317-C19F67122368}"/>
    <dgm:cxn modelId="{2AFAD131-1DC4-4ECA-84B1-EC36557B0668}" type="presOf" srcId="{6040D6F2-AFB5-4E5B-93CE-6604CB679B74}" destId="{D4877C7A-3305-4F73-9541-AC96C84AE733}" srcOrd="0" destOrd="0" presId="urn:microsoft.com/office/officeart/2009/layout/CircleArrowProcess"/>
    <dgm:cxn modelId="{3C875E7A-D94F-47CA-A4BC-D001FA9F3ECD}" type="presOf" srcId="{5CDE97DA-531B-4AA0-B05F-6E5707F4B5A2}" destId="{6B1FE001-BF5C-48A9-BAA2-F3E6506EA094}" srcOrd="0" destOrd="3" presId="urn:microsoft.com/office/officeart/2009/layout/CircleArrowProcess"/>
    <dgm:cxn modelId="{97652ECB-DEC7-4A4E-9987-3D0C5F6AB0EF}" srcId="{53C4E38E-5A19-4F99-A705-2653EE18CF54}" destId="{3B265835-7A15-4FE9-9269-469463139973}" srcOrd="0" destOrd="0" parTransId="{87D0EF34-D95B-4E41-949A-37136F0B8461}" sibTransId="{4AAAC465-C1A0-4C6E-92FE-B99EEE63EBAF}"/>
    <dgm:cxn modelId="{93897C0B-22CE-467E-8914-C720C76402C0}" srcId="{F9A58985-A57E-4AFB-A1AD-FBC5346B216D}" destId="{53C4E38E-5A19-4F99-A705-2653EE18CF54}" srcOrd="1" destOrd="0" parTransId="{FA9FCD16-A18B-4524-86DD-F3AC62349AF4}" sibTransId="{C327FF79-4443-42B4-9E2D-60CA81ED5D90}"/>
    <dgm:cxn modelId="{03469E39-9D8B-4443-86E8-8C9F82B99969}" srcId="{53C4E38E-5A19-4F99-A705-2653EE18CF54}" destId="{655A74DB-B20C-4346-8D00-B14C23FD05F7}" srcOrd="2" destOrd="0" parTransId="{CDE7F56D-FED9-499F-9566-C413FE4BA18D}" sibTransId="{C95EF2D3-504B-4BF8-907F-3A1F0C5F18AC}"/>
    <dgm:cxn modelId="{18B91D31-D53D-45F5-8341-41E9ED90EF26}" type="presParOf" srcId="{BA8AA7C8-E388-4171-87C4-4EDF25142115}" destId="{1EC4333D-E1BB-4044-9528-8F3D8DD0309D}" srcOrd="0" destOrd="0" presId="urn:microsoft.com/office/officeart/2009/layout/CircleArrowProcess"/>
    <dgm:cxn modelId="{2F457D75-5E07-48B4-99FC-1150360B8C6A}" type="presParOf" srcId="{1EC4333D-E1BB-4044-9528-8F3D8DD0309D}" destId="{934790EB-6C02-41B1-B543-4922C8BA11C0}" srcOrd="0" destOrd="0" presId="urn:microsoft.com/office/officeart/2009/layout/CircleArrowProcess"/>
    <dgm:cxn modelId="{71A701A2-596E-4ADC-B653-85C4CE50E7BA}" type="presParOf" srcId="{BA8AA7C8-E388-4171-87C4-4EDF25142115}" destId="{D4877C7A-3305-4F73-9541-AC96C84AE733}" srcOrd="1" destOrd="0" presId="urn:microsoft.com/office/officeart/2009/layout/CircleArrowProcess"/>
    <dgm:cxn modelId="{D231E19A-BB05-46F7-AD2A-0B99F6935D69}" type="presParOf" srcId="{BA8AA7C8-E388-4171-87C4-4EDF25142115}" destId="{2411256F-E631-4C2B-B0D7-F4CA23FA4FC1}" srcOrd="2" destOrd="0" presId="urn:microsoft.com/office/officeart/2009/layout/CircleArrowProcess"/>
    <dgm:cxn modelId="{D8D45FE8-C1EC-455C-B486-2443FAEB2BB0}" type="presParOf" srcId="{BA8AA7C8-E388-4171-87C4-4EDF25142115}" destId="{0B9F1EC4-5260-4C22-A9B5-241482A8EF15}" srcOrd="3" destOrd="0" presId="urn:microsoft.com/office/officeart/2009/layout/CircleArrowProcess"/>
    <dgm:cxn modelId="{9F30553A-BBA4-4000-96AF-A294A1F55B20}" type="presParOf" srcId="{0B9F1EC4-5260-4C22-A9B5-241482A8EF15}" destId="{37087CEF-B414-4C29-B36D-F0B190B744F8}" srcOrd="0" destOrd="0" presId="urn:microsoft.com/office/officeart/2009/layout/CircleArrowProcess"/>
    <dgm:cxn modelId="{05D99337-F6F7-4800-BAF1-EF99DFA93E07}" type="presParOf" srcId="{BA8AA7C8-E388-4171-87C4-4EDF25142115}" destId="{6B1FE001-BF5C-48A9-BAA2-F3E6506EA094}" srcOrd="4" destOrd="0" presId="urn:microsoft.com/office/officeart/2009/layout/CircleArrowProcess"/>
    <dgm:cxn modelId="{4B24FAA2-01BE-448A-A49B-F05C15096433}" type="presParOf" srcId="{BA8AA7C8-E388-4171-87C4-4EDF25142115}" destId="{81E7CA48-177C-482F-BA95-4CD618D7646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1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782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93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8373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79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533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982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1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14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3140969"/>
            <a:ext cx="6048672" cy="1080120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rgbClr val="E02613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  <a:reflection blurRad="127000" stA="47000" endPos="34000" dist="127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4BFDB1-FB59-4E4E-953B-9849ACEBB142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巨匠創新設計學院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2312DD-885B-4E8C-A1D1-A3C75E050A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3"/>
          </p:nvPr>
        </p:nvSpPr>
        <p:spPr>
          <a:xfrm>
            <a:off x="1691680" y="4221089"/>
            <a:ext cx="4861520" cy="432048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4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2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69" y="1185169"/>
            <a:ext cx="8465236" cy="53976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169692" y="470488"/>
            <a:ext cx="990599" cy="228659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08038" y="1905088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3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2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4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97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673" r:id="rId18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網站流程與規劃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42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網站流程與規劃</a:t>
            </a:r>
            <a:endParaRPr lang="zh-TW" altLang="en-US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353952"/>
              </p:ext>
            </p:extLst>
          </p:nvPr>
        </p:nvGraphicFramePr>
        <p:xfrm>
          <a:off x="165847" y="1192306"/>
          <a:ext cx="8749553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55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網站流程與規劃</a:t>
            </a:r>
            <a:r>
              <a:rPr lang="en-US" altLang="zh-TW"/>
              <a:t>-</a:t>
            </a:r>
            <a:r>
              <a:rPr lang="zh-TW" altLang="en-US"/>
              <a:t>規劃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79369"/>
              </p:ext>
            </p:extLst>
          </p:nvPr>
        </p:nvGraphicFramePr>
        <p:xfrm>
          <a:off x="112059" y="1201271"/>
          <a:ext cx="8928847" cy="5495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網站流程與規劃</a:t>
            </a:r>
            <a:r>
              <a:rPr lang="en-US" altLang="zh-TW"/>
              <a:t>-</a:t>
            </a:r>
            <a:r>
              <a:rPr lang="zh-TW" altLang="en-US"/>
              <a:t>設計 </a:t>
            </a:r>
            <a:r>
              <a:rPr lang="en-US" altLang="zh-TW"/>
              <a:t>1/2</a:t>
            </a:r>
            <a:endParaRPr lang="zh-TW" altLang="en-US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877824"/>
              </p:ext>
            </p:extLst>
          </p:nvPr>
        </p:nvGraphicFramePr>
        <p:xfrm>
          <a:off x="89647" y="1125071"/>
          <a:ext cx="8964705" cy="562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8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網站流程與規劃</a:t>
            </a:r>
            <a:r>
              <a:rPr lang="en-US" altLang="zh-TW"/>
              <a:t>-</a:t>
            </a:r>
            <a:r>
              <a:rPr lang="zh-TW" altLang="en-US"/>
              <a:t>設計 </a:t>
            </a:r>
            <a:r>
              <a:rPr lang="en-US" altLang="zh-TW"/>
              <a:t>2/2</a:t>
            </a:r>
            <a:endParaRPr lang="zh-TW" altLang="en-US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643585"/>
              </p:ext>
            </p:extLst>
          </p:nvPr>
        </p:nvGraphicFramePr>
        <p:xfrm>
          <a:off x="206188" y="1147481"/>
          <a:ext cx="8785412" cy="5549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網站流程與規劃</a:t>
            </a:r>
            <a:r>
              <a:rPr lang="en-US" altLang="zh-TW"/>
              <a:t>-</a:t>
            </a:r>
            <a:r>
              <a:rPr lang="zh-TW" altLang="en-US"/>
              <a:t>實作</a:t>
            </a:r>
            <a:endParaRPr lang="zh-TW" altLang="en-US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99092"/>
              </p:ext>
            </p:extLst>
          </p:nvPr>
        </p:nvGraphicFramePr>
        <p:xfrm>
          <a:off x="233082" y="1156447"/>
          <a:ext cx="8789894" cy="549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9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網站流程與規劃</a:t>
            </a:r>
            <a:r>
              <a:rPr lang="en-US" altLang="zh-TW"/>
              <a:t>-</a:t>
            </a:r>
            <a:r>
              <a:rPr lang="zh-TW" altLang="en-US"/>
              <a:t>測試</a:t>
            </a:r>
            <a:endParaRPr lang="zh-TW" altLang="en-US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496023"/>
              </p:ext>
            </p:extLst>
          </p:nvPr>
        </p:nvGraphicFramePr>
        <p:xfrm>
          <a:off x="161365" y="1134035"/>
          <a:ext cx="8803341" cy="557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21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網站流程與規劃</a:t>
            </a:r>
            <a:r>
              <a:rPr lang="en-US" altLang="zh-TW"/>
              <a:t>-</a:t>
            </a:r>
            <a:r>
              <a:rPr lang="zh-TW" altLang="en-US"/>
              <a:t>上線 </a:t>
            </a:r>
            <a:r>
              <a:rPr lang="en-US" altLang="zh-TW"/>
              <a:t>1/2</a:t>
            </a:r>
            <a:endParaRPr lang="zh-TW" altLang="en-US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2057"/>
              </p:ext>
            </p:extLst>
          </p:nvPr>
        </p:nvGraphicFramePr>
        <p:xfrm>
          <a:off x="170329" y="1169894"/>
          <a:ext cx="8861612" cy="554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8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網站流程與規劃</a:t>
            </a:r>
            <a:r>
              <a:rPr lang="en-US" altLang="zh-TW"/>
              <a:t>-</a:t>
            </a:r>
            <a:r>
              <a:rPr lang="zh-TW" altLang="en-US"/>
              <a:t>上線 </a:t>
            </a:r>
            <a:r>
              <a:rPr lang="en-US" altLang="zh-TW"/>
              <a:t>2/2</a:t>
            </a:r>
            <a:endParaRPr lang="zh-TW" altLang="en-US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561148"/>
              </p:ext>
            </p:extLst>
          </p:nvPr>
        </p:nvGraphicFramePr>
        <p:xfrm>
          <a:off x="174812" y="1205753"/>
          <a:ext cx="8745069" cy="547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4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自訂 1">
      <a:majorFont>
        <a:latin typeface="Britannic Bold"/>
        <a:ea typeface="Adobe 繁黑體 Std B"/>
        <a:cs typeface=""/>
      </a:majorFont>
      <a:minorFont>
        <a:latin typeface="Britannic Bold"/>
        <a:ea typeface="Adobe 繁黑體 Std B"/>
        <a:cs typeface="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1130</Words>
  <Application>Microsoft Office PowerPoint</Application>
  <PresentationFormat>如螢幕大小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Adobe 繁黑體 Std B</vt:lpstr>
      <vt:lpstr>微軟正黑體</vt:lpstr>
      <vt:lpstr>Arial</vt:lpstr>
      <vt:lpstr>Britannic Bold</vt:lpstr>
      <vt:lpstr>Wingdings 3</vt:lpstr>
      <vt:lpstr>離子</vt:lpstr>
      <vt:lpstr>網站流程與規劃</vt:lpstr>
      <vt:lpstr>網站流程與規劃</vt:lpstr>
      <vt:lpstr>網站流程與規劃-規劃</vt:lpstr>
      <vt:lpstr>網站流程與規劃-設計 1/2</vt:lpstr>
      <vt:lpstr>網站流程與規劃-設計 2/2</vt:lpstr>
      <vt:lpstr>網站流程與規劃-實作</vt:lpstr>
      <vt:lpstr>網站流程與規劃-測試</vt:lpstr>
      <vt:lpstr>網站流程與規劃-上線 1/2</vt:lpstr>
      <vt:lpstr>網站流程與規劃-上線 2/2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網站流程與規劃</dc:title>
  <dc:creator>陳艾倫</dc:creator>
  <cp:lastModifiedBy>Student</cp:lastModifiedBy>
  <cp:revision>5</cp:revision>
  <dcterms:created xsi:type="dcterms:W3CDTF">2017-05-12T08:19:59Z</dcterms:created>
  <dcterms:modified xsi:type="dcterms:W3CDTF">2017-05-15T12:39:31Z</dcterms:modified>
</cp:coreProperties>
</file>