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F607535-5B9B-4E73-89FD-66574BF7B2C5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5666735-3D24-49C0-A296-BD9612C3404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30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7535-5B9B-4E73-89FD-66574BF7B2C5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6735-3D24-49C0-A296-BD9612C34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92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7535-5B9B-4E73-89FD-66574BF7B2C5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6735-3D24-49C0-A296-BD9612C3404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47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7535-5B9B-4E73-89FD-66574BF7B2C5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6735-3D24-49C0-A296-BD9612C3404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057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7535-5B9B-4E73-89FD-66574BF7B2C5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6735-3D24-49C0-A296-BD9612C34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178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7535-5B9B-4E73-89FD-66574BF7B2C5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6735-3D24-49C0-A296-BD9612C3404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388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7535-5B9B-4E73-89FD-66574BF7B2C5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6735-3D24-49C0-A296-BD9612C3404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686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7535-5B9B-4E73-89FD-66574BF7B2C5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6735-3D24-49C0-A296-BD9612C3404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401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7535-5B9B-4E73-89FD-66574BF7B2C5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6735-3D24-49C0-A296-BD9612C3404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02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7535-5B9B-4E73-89FD-66574BF7B2C5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6735-3D24-49C0-A296-BD9612C34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77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7535-5B9B-4E73-89FD-66574BF7B2C5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6735-3D24-49C0-A296-BD9612C3404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31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7535-5B9B-4E73-89FD-66574BF7B2C5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6735-3D24-49C0-A296-BD9612C34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06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7535-5B9B-4E73-89FD-66574BF7B2C5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6735-3D24-49C0-A296-BD9612C3404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2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7535-5B9B-4E73-89FD-66574BF7B2C5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6735-3D24-49C0-A296-BD9612C3404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47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7535-5B9B-4E73-89FD-66574BF7B2C5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6735-3D24-49C0-A296-BD9612C34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02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7535-5B9B-4E73-89FD-66574BF7B2C5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6735-3D24-49C0-A296-BD9612C3404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10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7535-5B9B-4E73-89FD-66574BF7B2C5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6735-3D24-49C0-A296-BD9612C34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75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607535-5B9B-4E73-89FD-66574BF7B2C5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666735-3D24-49C0-A296-BD9612C34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54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企劃發想筆記術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23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結語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b="1" dirty="0"/>
              <a:t>如果認真思考，絕對想不出這些點子。「三角筆記」能夠產生用一般的方法皺著眉頭思考，百分之百想不出來的有趣創意。</a:t>
            </a:r>
            <a:endParaRPr lang="en-US" altLang="zh-TW" b="1" dirty="0"/>
          </a:p>
          <a:p>
            <a:r>
              <a:rPr lang="zh-TW" altLang="en-US" dirty="0"/>
              <a:t>不管怎樣，想出一大堆點子就是了。等到想出滿滿的點子後，再開始摸索「能實現，還是不能實現」。如果一開始就只在可能實現的範圍內思考，就只能想出平凡、老套的點子。</a:t>
            </a:r>
            <a:endParaRPr lang="en-US" altLang="zh-TW" dirty="0"/>
          </a:p>
          <a:p>
            <a:r>
              <a:rPr lang="zh-TW" altLang="en-US" dirty="0"/>
              <a:t>請先想出有趣的點子，再從中挑選可以實現的部分，這麼一來，就能夠產出遠比想像中有趣、又充滿獨特性的創意。重複幾次這樣的過程，讓想出的點子變得更精確。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089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一張含有 文字 的圖片&#10;&#10;產生非常高可信度的描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988" y="1096610"/>
            <a:ext cx="6229349" cy="5053178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905435"/>
            <a:ext cx="9601196" cy="4970432"/>
          </a:xfrm>
        </p:spPr>
        <p:txBody>
          <a:bodyPr>
            <a:normAutofit/>
          </a:bodyPr>
          <a:lstStyle/>
          <a:p>
            <a:r>
              <a:rPr lang="zh-TW" altLang="en-US" dirty="0"/>
              <a:t>整理筆記：整理過的資訊是「武器」，未經整理的資訊是「垃圾」</a:t>
            </a:r>
            <a:endParaRPr lang="en-US" altLang="zh-TW" dirty="0"/>
          </a:p>
          <a:p>
            <a:r>
              <a:rPr lang="zh-TW" altLang="en-US" dirty="0"/>
              <a:t>創造筆記：嚴肅的工作更需要創造力</a:t>
            </a:r>
            <a:endParaRPr lang="en-US" altLang="zh-TW" dirty="0"/>
          </a:p>
          <a:p>
            <a:r>
              <a:rPr lang="zh-TW" altLang="en-US" dirty="0"/>
              <a:t>溝通筆記：溝通需要技術</a:t>
            </a:r>
          </a:p>
        </p:txBody>
      </p:sp>
    </p:spTree>
    <p:extLst>
      <p:ext uri="{BB962C8B-B14F-4D97-AF65-F5344CB8AC3E}">
        <p14:creationId xmlns:p14="http://schemas.microsoft.com/office/powerpoint/2010/main" val="346323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穩定地想出好點子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62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三角筆記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設定必須解決的「課題」。</a:t>
            </a:r>
            <a:endParaRPr lang="en-US" altLang="zh-TW" dirty="0"/>
          </a:p>
          <a:p>
            <a:r>
              <a:rPr lang="zh-TW" altLang="en-US" dirty="0"/>
              <a:t>以「澡堂」來當主題，課題是「吸引年輕女性來泡澡的點子」。進行方式非常簡單！</a:t>
            </a:r>
          </a:p>
        </p:txBody>
      </p:sp>
    </p:spTree>
    <p:extLst>
      <p:ext uri="{BB962C8B-B14F-4D97-AF65-F5344CB8AC3E}">
        <p14:creationId xmlns:p14="http://schemas.microsoft.com/office/powerpoint/2010/main" val="69280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/>
              <a:t>在左邊的三角形裡</a:t>
            </a:r>
            <a:br>
              <a:rPr lang="en-US" altLang="zh-TW" b="1" dirty="0"/>
            </a:br>
            <a:r>
              <a:rPr lang="zh-TW" altLang="en-US" b="1" dirty="0"/>
              <a:t>寫下「與主題相關的資訊」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那裡會有的東西，可以體驗的事，在那裡的人，產生的技術、通稱，如果有會很開心的事。</a:t>
            </a:r>
          </a:p>
          <a:p>
            <a:r>
              <a:rPr lang="zh-TW" altLang="en-US" b="1" dirty="0"/>
              <a:t>總之寫愈多愈好。如果可以，最好包含誰也想不到的資訊。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2169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 的圖片&#10;&#10;產生非常高可信度的描述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31"/>
          <a:stretch/>
        </p:blipFill>
        <p:spPr>
          <a:xfrm>
            <a:off x="803834" y="938306"/>
            <a:ext cx="10670989" cy="506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9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/>
              <a:t>在右邊的三角形中</a:t>
            </a:r>
            <a:br>
              <a:rPr lang="en-US" altLang="zh-TW" b="1" dirty="0"/>
            </a:br>
            <a:r>
              <a:rPr lang="zh-TW" altLang="en-US" b="1" dirty="0"/>
              <a:t>寫出「目標客群喜歡的東西」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請把步驟一的資訊全部忘掉，只需要思考目標客群會喜歡什麼，並且寫下來。</a:t>
            </a:r>
          </a:p>
          <a:p>
            <a:r>
              <a:rPr lang="zh-TW" altLang="en-US" dirty="0"/>
              <a:t>不必去想這些事物與商品或地點的關係。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950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 的圖片&#10;&#10;產生非常高可信度的描述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2" r="10652"/>
          <a:stretch/>
        </p:blipFill>
        <p:spPr>
          <a:xfrm>
            <a:off x="820271" y="881155"/>
            <a:ext cx="10497670" cy="51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8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/>
              <a:t>最後將一和二結合在一起</a:t>
            </a:r>
            <a:br>
              <a:rPr lang="en-US" altLang="zh-TW" b="1" dirty="0"/>
            </a:br>
            <a:r>
              <a:rPr lang="zh-TW" altLang="en-US" b="1" dirty="0"/>
              <a:t>創造出有趣的詞！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367113" y="2565896"/>
            <a:ext cx="10923494" cy="3318936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altLang="zh-TW" sz="3600" dirty="0"/>
              <a:t>1.</a:t>
            </a:r>
            <a:r>
              <a:rPr lang="zh-TW" altLang="en-US" sz="3600" dirty="0"/>
              <a:t>塑膠舀水盆的鬆餅</a:t>
            </a:r>
            <a:br>
              <a:rPr lang="zh-TW" altLang="en-US" sz="3600" dirty="0"/>
            </a:br>
            <a:r>
              <a:rPr lang="en-US" altLang="zh-TW" sz="3600" dirty="0"/>
              <a:t>2. </a:t>
            </a:r>
            <a:r>
              <a:rPr lang="zh-TW" altLang="en-US" sz="3600" dirty="0"/>
              <a:t>貓咪顧櫃檯</a:t>
            </a:r>
            <a:br>
              <a:rPr lang="zh-TW" altLang="en-US" sz="3600" dirty="0"/>
            </a:br>
            <a:r>
              <a:rPr lang="en-US" altLang="zh-TW" sz="3600" dirty="0"/>
              <a:t>3. </a:t>
            </a:r>
            <a:r>
              <a:rPr lang="zh-TW" altLang="en-US" sz="3600" dirty="0"/>
              <a:t>精華液水龍頭</a:t>
            </a:r>
            <a:br>
              <a:rPr lang="zh-TW" altLang="en-US" sz="3600" dirty="0"/>
            </a:br>
            <a:r>
              <a:rPr lang="en-US" altLang="zh-TW" sz="3600" dirty="0"/>
              <a:t>4. </a:t>
            </a:r>
            <a:r>
              <a:rPr lang="zh-TW" altLang="en-US" sz="3600" dirty="0"/>
              <a:t>在富士山的牆壁上壁咚</a:t>
            </a:r>
            <a:br>
              <a:rPr lang="zh-TW" altLang="en-US" sz="3600" dirty="0"/>
            </a:br>
            <a:r>
              <a:rPr lang="en-US" altLang="zh-TW" sz="3600" dirty="0"/>
              <a:t>5. </a:t>
            </a:r>
            <a:r>
              <a:rPr lang="zh-TW" altLang="en-US" sz="3600" dirty="0"/>
              <a:t>附溫泉旅行的寄物櫃</a:t>
            </a:r>
            <a:br>
              <a:rPr lang="zh-TW" altLang="en-US" sz="3600" dirty="0"/>
            </a:br>
            <a:r>
              <a:rPr lang="en-US" altLang="zh-TW" sz="3600" dirty="0"/>
              <a:t>6. </a:t>
            </a:r>
            <a:r>
              <a:rPr lang="zh-TW" altLang="en-US" sz="3600" dirty="0"/>
              <a:t>帥哥煙囪</a:t>
            </a:r>
            <a:br>
              <a:rPr lang="zh-TW" altLang="en-US" sz="3600" dirty="0"/>
            </a:br>
            <a:r>
              <a:rPr lang="en-US" altLang="zh-TW" sz="3600" dirty="0"/>
              <a:t>7. </a:t>
            </a:r>
            <a:r>
              <a:rPr lang="zh-TW" altLang="en-US" sz="3600" dirty="0"/>
              <a:t>獅口占卜</a:t>
            </a:r>
            <a:br>
              <a:rPr lang="zh-TW" altLang="en-US" sz="3600" dirty="0"/>
            </a:br>
            <a:r>
              <a:rPr lang="en-US" altLang="zh-TW" sz="3600" dirty="0"/>
              <a:t>8. </a:t>
            </a:r>
            <a:r>
              <a:rPr lang="zh-TW" altLang="en-US" sz="3600" dirty="0"/>
              <a:t>咖啡牛奶美白</a:t>
            </a:r>
            <a:br>
              <a:rPr lang="zh-TW" altLang="en-US" sz="3600" dirty="0"/>
            </a:br>
            <a:r>
              <a:rPr lang="en-US" altLang="zh-TW" sz="3600" dirty="0"/>
              <a:t>9. </a:t>
            </a:r>
            <a:r>
              <a:rPr lang="zh-TW" altLang="en-US" sz="3600" dirty="0"/>
              <a:t>聊天按摩椅</a:t>
            </a:r>
            <a:br>
              <a:rPr lang="zh-TW" altLang="en-US" sz="3600" dirty="0"/>
            </a:br>
            <a:r>
              <a:rPr lang="en-US" altLang="zh-TW" sz="3600" dirty="0"/>
              <a:t>10. </a:t>
            </a:r>
            <a:r>
              <a:rPr lang="zh-TW" altLang="en-US" sz="3600" dirty="0"/>
              <a:t>櫃檯阿婆按摩</a:t>
            </a:r>
          </a:p>
        </p:txBody>
      </p:sp>
    </p:spTree>
    <p:extLst>
      <p:ext uri="{BB962C8B-B14F-4D97-AF65-F5344CB8AC3E}">
        <p14:creationId xmlns:p14="http://schemas.microsoft.com/office/powerpoint/2010/main" val="1729298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自訂 1">
      <a:majorFont>
        <a:latin typeface="Britannic Bold"/>
        <a:ea typeface="Adobe 繁黑體 Std B"/>
        <a:cs typeface=""/>
      </a:majorFont>
      <a:minorFont>
        <a:latin typeface="Britannic Bold"/>
        <a:ea typeface="Adobe 繁黑體 Std B"/>
        <a:cs typeface="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</TotalTime>
  <Words>329</Words>
  <Application>Microsoft Office PowerPoint</Application>
  <PresentationFormat>寬螢幕</PresentationFormat>
  <Paragraphs>20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Adobe 繁黑體 Std B</vt:lpstr>
      <vt:lpstr>Arial</vt:lpstr>
      <vt:lpstr>Britannic Bold</vt:lpstr>
      <vt:lpstr>有機</vt:lpstr>
      <vt:lpstr>企劃發想筆記術</vt:lpstr>
      <vt:lpstr>PowerPoint 簡報</vt:lpstr>
      <vt:lpstr>穩定地想出好點子</vt:lpstr>
      <vt:lpstr>三角筆記</vt:lpstr>
      <vt:lpstr>在左邊的三角形裡 寫下「與主題相關的資訊」</vt:lpstr>
      <vt:lpstr>PowerPoint 簡報</vt:lpstr>
      <vt:lpstr>在右邊的三角形中 寫出「目標客群喜歡的東西」</vt:lpstr>
      <vt:lpstr>PowerPoint 簡報</vt:lpstr>
      <vt:lpstr>最後將一和二結合在一起 創造出有趣的詞！</vt:lpstr>
      <vt:lpstr>結語</vt:lpstr>
    </vt:vector>
  </TitlesOfParts>
  <Company>啾視創意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企劃發想筆記術</dc:title>
  <dc:subject>企劃發想筆記術</dc:subject>
  <dc:creator>陳艾倫</dc:creator>
  <cp:keywords>企劃發想筆記術</cp:keywords>
  <cp:lastModifiedBy>陳艾倫</cp:lastModifiedBy>
  <cp:revision>3</cp:revision>
  <dcterms:created xsi:type="dcterms:W3CDTF">2017-05-17T08:16:23Z</dcterms:created>
  <dcterms:modified xsi:type="dcterms:W3CDTF">2017-05-17T08:40:02Z</dcterms:modified>
</cp:coreProperties>
</file>