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C6F87-D8B2-4E36-A617-B2D92ACCF0EF}" type="doc">
      <dgm:prSet loTypeId="urn:microsoft.com/office/officeart/2005/8/layout/process4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5ADC2DE1-DA0D-4EDC-9905-C76C907B79AE}">
      <dgm:prSet phldrT="[文字]"/>
      <dgm:spPr/>
      <dgm:t>
        <a:bodyPr/>
        <a:lstStyle/>
        <a:p>
          <a:r>
            <a:rPr lang="zh-TW" altLang="en-US" b="1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關於我們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00E8645-B756-43A2-BF05-DDB5523506BA}" type="parTrans" cxnId="{E31B7843-0E0B-4130-B28C-E78054FFA23A}">
      <dgm:prSet/>
      <dgm:spPr/>
      <dgm:t>
        <a:bodyPr/>
        <a:lstStyle/>
        <a:p>
          <a:endParaRPr lang="zh-TW" altLang="en-US"/>
        </a:p>
      </dgm:t>
    </dgm:pt>
    <dgm:pt modelId="{F20EE862-2BC3-4E87-93D6-6A08AA45F8C1}" type="sibTrans" cxnId="{E31B7843-0E0B-4130-B28C-E78054FFA23A}">
      <dgm:prSet/>
      <dgm:spPr/>
      <dgm:t>
        <a:bodyPr/>
        <a:lstStyle/>
        <a:p>
          <a:endParaRPr lang="zh-TW" altLang="en-US"/>
        </a:p>
      </dgm:t>
    </dgm:pt>
    <dgm:pt modelId="{CADC8481-A731-4FE6-94B1-0E500C232A96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公司簡介、 營業項目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A2A08D5C-C9AE-42E6-A1C2-6C499789211B}" type="parTrans" cxnId="{1A7DEB68-E312-4F3F-8EC7-B5EC0C6ED4F5}">
      <dgm:prSet/>
      <dgm:spPr/>
      <dgm:t>
        <a:bodyPr/>
        <a:lstStyle/>
        <a:p>
          <a:endParaRPr lang="zh-TW" altLang="en-US"/>
        </a:p>
      </dgm:t>
    </dgm:pt>
    <dgm:pt modelId="{612CE23D-763C-4381-9DA2-8C311FB35A09}" type="sibTrans" cxnId="{1A7DEB68-E312-4F3F-8EC7-B5EC0C6ED4F5}">
      <dgm:prSet/>
      <dgm:spPr/>
      <dgm:t>
        <a:bodyPr/>
        <a:lstStyle/>
        <a:p>
          <a:endParaRPr lang="zh-TW" altLang="en-US"/>
        </a:p>
      </dgm:t>
    </dgm:pt>
    <dgm:pt modelId="{253C5650-5307-424C-844D-925C9046A873}">
      <dgm:prSet phldrT="[文字]"/>
      <dgm:spPr/>
      <dgm:t>
        <a:bodyPr/>
        <a:lstStyle/>
        <a:p>
          <a:r>
            <a:rPr lang="zh-TW" altLang="en-US" b="1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產品介紹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47BBA2EE-4A56-4170-982A-6B2DB8D835B5}" type="parTrans" cxnId="{92C1E11E-FE22-4BB0-90F8-5B8BEAD4EC52}">
      <dgm:prSet/>
      <dgm:spPr/>
      <dgm:t>
        <a:bodyPr/>
        <a:lstStyle/>
        <a:p>
          <a:endParaRPr lang="zh-TW" altLang="en-US"/>
        </a:p>
      </dgm:t>
    </dgm:pt>
    <dgm:pt modelId="{79C4773B-669C-4EBF-9655-2AC6DB32125B}" type="sibTrans" cxnId="{92C1E11E-FE22-4BB0-90F8-5B8BEAD4EC52}">
      <dgm:prSet/>
      <dgm:spPr/>
      <dgm:t>
        <a:bodyPr/>
        <a:lstStyle/>
        <a:p>
          <a:endParaRPr lang="zh-TW" altLang="en-US"/>
        </a:p>
      </dgm:t>
    </dgm:pt>
    <dgm:pt modelId="{DC57AFBA-6186-4049-8263-76347535ADB3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營運範疇 、產品總覽、 產品分類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0498EF6D-7F66-478D-880D-1CB71855551F}" type="parTrans" cxnId="{281842F0-4A8C-44EE-ACA6-B4C3718E45BA}">
      <dgm:prSet/>
      <dgm:spPr/>
      <dgm:t>
        <a:bodyPr/>
        <a:lstStyle/>
        <a:p>
          <a:endParaRPr lang="zh-TW" altLang="en-US"/>
        </a:p>
      </dgm:t>
    </dgm:pt>
    <dgm:pt modelId="{915F5A72-5B58-4908-8BBE-6C74C95A1D8E}" type="sibTrans" cxnId="{281842F0-4A8C-44EE-ACA6-B4C3718E45BA}">
      <dgm:prSet/>
      <dgm:spPr/>
      <dgm:t>
        <a:bodyPr/>
        <a:lstStyle/>
        <a:p>
          <a:endParaRPr lang="zh-TW" altLang="en-US"/>
        </a:p>
      </dgm:t>
    </dgm:pt>
    <dgm:pt modelId="{3E9CEB59-C760-4D0B-82F0-13B69EADE56D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經營理念、 企業文化</a:t>
          </a:r>
        </a:p>
      </dgm:t>
    </dgm:pt>
    <dgm:pt modelId="{C0AA8ED0-3041-4D2D-8ACA-AB66A4D596B1}" type="parTrans" cxnId="{A4D14AD3-E041-4CCC-9333-8B73894B5D72}">
      <dgm:prSet/>
      <dgm:spPr/>
      <dgm:t>
        <a:bodyPr/>
        <a:lstStyle/>
        <a:p>
          <a:endParaRPr lang="zh-TW" altLang="en-US"/>
        </a:p>
      </dgm:t>
    </dgm:pt>
    <dgm:pt modelId="{D40954B7-ED1F-443D-8894-40403A61BC2D}" type="sibTrans" cxnId="{A4D14AD3-E041-4CCC-9333-8B73894B5D72}">
      <dgm:prSet/>
      <dgm:spPr/>
      <dgm:t>
        <a:bodyPr/>
        <a:lstStyle/>
        <a:p>
          <a:endParaRPr lang="zh-TW" altLang="en-US"/>
        </a:p>
      </dgm:t>
    </dgm:pt>
    <dgm:pt modelId="{59B7CED5-6CA0-4A79-9B32-CBE7CD44B91C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組織架構 、經營團隊</a:t>
          </a:r>
        </a:p>
      </dgm:t>
    </dgm:pt>
    <dgm:pt modelId="{73F70A01-CF68-4A82-BACE-4F1FF541CABC}" type="parTrans" cxnId="{C849623E-0736-425B-BA4A-255BAC04E497}">
      <dgm:prSet/>
      <dgm:spPr/>
      <dgm:t>
        <a:bodyPr/>
        <a:lstStyle/>
        <a:p>
          <a:endParaRPr lang="zh-TW" altLang="en-US"/>
        </a:p>
      </dgm:t>
    </dgm:pt>
    <dgm:pt modelId="{CA257028-6EBC-41E0-88C3-A966F0809B28}" type="sibTrans" cxnId="{C849623E-0736-425B-BA4A-255BAC04E497}">
      <dgm:prSet/>
      <dgm:spPr/>
      <dgm:t>
        <a:bodyPr/>
        <a:lstStyle/>
        <a:p>
          <a:endParaRPr lang="zh-TW" altLang="en-US"/>
        </a:p>
      </dgm:t>
    </dgm:pt>
    <dgm:pt modelId="{EA79DE6D-0A46-4D96-947C-5358C1303CCB}">
      <dgm:prSet phldrT="[文字]"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 發展概況、 未來展望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88137C11-F99B-44F8-884F-C66F440121ED}" type="parTrans" cxnId="{FB300C53-68D3-4C3B-8932-A19D89C1C71F}">
      <dgm:prSet/>
      <dgm:spPr/>
      <dgm:t>
        <a:bodyPr/>
        <a:lstStyle/>
        <a:p>
          <a:endParaRPr lang="zh-TW" altLang="en-US"/>
        </a:p>
      </dgm:t>
    </dgm:pt>
    <dgm:pt modelId="{7EC0DEC0-3B7C-42A2-AE02-0D8C059EA40B}" type="sibTrans" cxnId="{FB300C53-68D3-4C3B-8932-A19D89C1C71F}">
      <dgm:prSet/>
      <dgm:spPr/>
      <dgm:t>
        <a:bodyPr/>
        <a:lstStyle/>
        <a:p>
          <a:endParaRPr lang="zh-TW" altLang="en-US"/>
        </a:p>
      </dgm:t>
    </dgm:pt>
    <dgm:pt modelId="{E2DF3295-4818-43C9-A6CA-434E4DBA594F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 歷史沿革 、品質政策</a:t>
          </a:r>
        </a:p>
      </dgm:t>
    </dgm:pt>
    <dgm:pt modelId="{D69B919F-C846-4455-9B24-76FE233B4C91}" type="parTrans" cxnId="{08AA4E04-6BA1-440D-8A07-89AE01819FE6}">
      <dgm:prSet/>
      <dgm:spPr/>
      <dgm:t>
        <a:bodyPr/>
        <a:lstStyle/>
        <a:p>
          <a:endParaRPr lang="zh-TW" altLang="en-US"/>
        </a:p>
      </dgm:t>
    </dgm:pt>
    <dgm:pt modelId="{95516A10-B4BF-45B5-888D-2DED12FE2819}" type="sibTrans" cxnId="{08AA4E04-6BA1-440D-8A07-89AE01819FE6}">
      <dgm:prSet/>
      <dgm:spPr/>
      <dgm:t>
        <a:bodyPr/>
        <a:lstStyle/>
        <a:p>
          <a:endParaRPr lang="zh-TW" altLang="en-US"/>
        </a:p>
      </dgm:t>
    </dgm:pt>
    <dgm:pt modelId="{C568C3F1-B8D6-4B16-945A-1FE0FCFBEA0E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核心事業、得獎認證</a:t>
          </a:r>
        </a:p>
      </dgm:t>
    </dgm:pt>
    <dgm:pt modelId="{028387F2-0AAA-43C5-AE03-4A969AC4568D}" type="parTrans" cxnId="{C27DEC42-CB7F-4530-BDA1-2024C0D79305}">
      <dgm:prSet/>
      <dgm:spPr/>
      <dgm:t>
        <a:bodyPr/>
        <a:lstStyle/>
        <a:p>
          <a:endParaRPr lang="zh-TW" altLang="en-US"/>
        </a:p>
      </dgm:t>
    </dgm:pt>
    <dgm:pt modelId="{A3BAECB9-428B-4FC7-AD6D-CC50A22891AE}" type="sibTrans" cxnId="{C27DEC42-CB7F-4530-BDA1-2024C0D79305}">
      <dgm:prSet/>
      <dgm:spPr/>
      <dgm:t>
        <a:bodyPr/>
        <a:lstStyle/>
        <a:p>
          <a:endParaRPr lang="zh-TW" altLang="en-US"/>
        </a:p>
      </dgm:t>
    </dgm:pt>
    <dgm:pt modelId="{5311DBD3-521A-4F30-B676-B387398CD5AD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產品特色 、產品規格、產品搜尋</a:t>
          </a:r>
        </a:p>
      </dgm:t>
    </dgm:pt>
    <dgm:pt modelId="{087DCE1C-4076-4AA5-9797-8A9E640286C5}" type="parTrans" cxnId="{8DA0A756-B107-43D1-B616-1C5EB921C4FA}">
      <dgm:prSet/>
      <dgm:spPr/>
      <dgm:t>
        <a:bodyPr/>
        <a:lstStyle/>
        <a:p>
          <a:endParaRPr lang="zh-TW" altLang="en-US"/>
        </a:p>
      </dgm:t>
    </dgm:pt>
    <dgm:pt modelId="{EDA112E0-7010-4D5E-A88B-014F2714345A}" type="sibTrans" cxnId="{8DA0A756-B107-43D1-B616-1C5EB921C4FA}">
      <dgm:prSet/>
      <dgm:spPr/>
      <dgm:t>
        <a:bodyPr/>
        <a:lstStyle/>
        <a:p>
          <a:endParaRPr lang="zh-TW" altLang="en-US"/>
        </a:p>
      </dgm:t>
    </dgm:pt>
    <dgm:pt modelId="{B6720A15-7BB1-489F-854D-1B41EBF4001C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產品訂購、加入詢價車</a:t>
          </a:r>
        </a:p>
      </dgm:t>
    </dgm:pt>
    <dgm:pt modelId="{9E6EB663-AB3F-4348-9D2B-E8E22C262D5E}" type="parTrans" cxnId="{D4CA5A6A-D896-409E-900E-EDEFD72B4A43}">
      <dgm:prSet/>
      <dgm:spPr/>
      <dgm:t>
        <a:bodyPr/>
        <a:lstStyle/>
        <a:p>
          <a:endParaRPr lang="zh-TW" altLang="en-US"/>
        </a:p>
      </dgm:t>
    </dgm:pt>
    <dgm:pt modelId="{DFB8FA15-88F4-443C-85DF-776827AE6C3B}" type="sibTrans" cxnId="{D4CA5A6A-D896-409E-900E-EDEFD72B4A43}">
      <dgm:prSet/>
      <dgm:spPr/>
      <dgm:t>
        <a:bodyPr/>
        <a:lstStyle/>
        <a:p>
          <a:endParaRPr lang="zh-TW" altLang="en-US"/>
        </a:p>
      </dgm:t>
    </dgm:pt>
    <dgm:pt modelId="{66142A56-A8E5-498D-A2C7-44538C9D78BA}">
      <dgm:prSet/>
      <dgm:spPr/>
      <dgm:t>
        <a:bodyPr/>
        <a:lstStyle/>
        <a:p>
          <a:r>
            <a:rPr lang="zh-TW" altLang="en-US" b="1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客戶實績、服務項目、解決方案</a:t>
          </a:r>
          <a:endParaRPr lang="zh-TW" altLang="en-US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80636D2F-18EC-4FB6-B488-574EAC456340}" type="sibTrans" cxnId="{8DD42951-F8E7-477C-9CC7-029F1A4BE238}">
      <dgm:prSet/>
      <dgm:spPr/>
      <dgm:t>
        <a:bodyPr/>
        <a:lstStyle/>
        <a:p>
          <a:endParaRPr lang="zh-TW" altLang="en-US"/>
        </a:p>
      </dgm:t>
    </dgm:pt>
    <dgm:pt modelId="{25CC7BDD-42D6-43D0-B279-13FDA8437289}" type="parTrans" cxnId="{8DD42951-F8E7-477C-9CC7-029F1A4BE238}">
      <dgm:prSet/>
      <dgm:spPr/>
      <dgm:t>
        <a:bodyPr/>
        <a:lstStyle/>
        <a:p>
          <a:endParaRPr lang="zh-TW" altLang="en-US"/>
        </a:p>
      </dgm:t>
    </dgm:pt>
    <dgm:pt modelId="{0ED79887-B042-4CAA-AC5D-0576B7EB9A7C}" type="pres">
      <dgm:prSet presAssocID="{5FDC6F87-D8B2-4E36-A617-B2D92ACCF0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55EE891-2C7C-446F-BC6B-64E5A60C985B}" type="pres">
      <dgm:prSet presAssocID="{66142A56-A8E5-498D-A2C7-44538C9D78BA}" presName="boxAndChildren" presStyleCnt="0"/>
      <dgm:spPr/>
    </dgm:pt>
    <dgm:pt modelId="{77C6BF86-331C-47BC-A5CC-72983DD99ED6}" type="pres">
      <dgm:prSet presAssocID="{66142A56-A8E5-498D-A2C7-44538C9D78BA}" presName="parentTextBox" presStyleLbl="node1" presStyleIdx="0" presStyleCnt="3"/>
      <dgm:spPr/>
      <dgm:t>
        <a:bodyPr/>
        <a:lstStyle/>
        <a:p>
          <a:endParaRPr lang="zh-TW" altLang="en-US"/>
        </a:p>
      </dgm:t>
    </dgm:pt>
    <dgm:pt modelId="{6089F474-1B07-445D-88DF-479054091E4F}" type="pres">
      <dgm:prSet presAssocID="{79C4773B-669C-4EBF-9655-2AC6DB32125B}" presName="sp" presStyleCnt="0"/>
      <dgm:spPr/>
    </dgm:pt>
    <dgm:pt modelId="{116B78CE-B81E-485C-A869-638E8FEE3960}" type="pres">
      <dgm:prSet presAssocID="{253C5650-5307-424C-844D-925C9046A873}" presName="arrowAndChildren" presStyleCnt="0"/>
      <dgm:spPr/>
    </dgm:pt>
    <dgm:pt modelId="{8C320013-D70F-45A1-A0A0-E9C6E7EB5934}" type="pres">
      <dgm:prSet presAssocID="{253C5650-5307-424C-844D-925C9046A873}" presName="parentTextArrow" presStyleLbl="node1" presStyleIdx="0" presStyleCnt="3"/>
      <dgm:spPr/>
      <dgm:t>
        <a:bodyPr/>
        <a:lstStyle/>
        <a:p>
          <a:endParaRPr lang="zh-TW" altLang="en-US"/>
        </a:p>
      </dgm:t>
    </dgm:pt>
    <dgm:pt modelId="{E716AD3C-066D-42DE-A2C6-A4ED0679E958}" type="pres">
      <dgm:prSet presAssocID="{253C5650-5307-424C-844D-925C9046A873}" presName="arrow" presStyleLbl="node1" presStyleIdx="1" presStyleCnt="3"/>
      <dgm:spPr/>
      <dgm:t>
        <a:bodyPr/>
        <a:lstStyle/>
        <a:p>
          <a:endParaRPr lang="zh-TW" altLang="en-US"/>
        </a:p>
      </dgm:t>
    </dgm:pt>
    <dgm:pt modelId="{A6D800DF-6250-47A9-82FE-9551793FE25F}" type="pres">
      <dgm:prSet presAssocID="{253C5650-5307-424C-844D-925C9046A873}" presName="descendantArrow" presStyleCnt="0"/>
      <dgm:spPr/>
    </dgm:pt>
    <dgm:pt modelId="{85536230-803B-4CAE-B8C7-55C2FF8BF8BA}" type="pres">
      <dgm:prSet presAssocID="{DC57AFBA-6186-4049-8263-76347535ADB3}" presName="childTextArrow" presStyleLbl="f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732DD0-C5AF-4923-8A2E-04070FA96812}" type="pres">
      <dgm:prSet presAssocID="{5311DBD3-521A-4F30-B676-B387398CD5AD}" presName="childTextArrow" presStyleLbl="f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39FF3A-1AFB-424C-8768-5FE502B9EC2B}" type="pres">
      <dgm:prSet presAssocID="{B6720A15-7BB1-489F-854D-1B41EBF4001C}" presName="childTextArrow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C61B70-EAD1-4419-A1BE-3F7DEC9EBFFA}" type="pres">
      <dgm:prSet presAssocID="{F20EE862-2BC3-4E87-93D6-6A08AA45F8C1}" presName="sp" presStyleCnt="0"/>
      <dgm:spPr/>
    </dgm:pt>
    <dgm:pt modelId="{9C52696E-86A1-4637-AE3D-6C49706D7356}" type="pres">
      <dgm:prSet presAssocID="{5ADC2DE1-DA0D-4EDC-9905-C76C907B79AE}" presName="arrowAndChildren" presStyleCnt="0"/>
      <dgm:spPr/>
    </dgm:pt>
    <dgm:pt modelId="{1AE5880D-ED77-4C2A-9B73-38EF2E467B28}" type="pres">
      <dgm:prSet presAssocID="{5ADC2DE1-DA0D-4EDC-9905-C76C907B79AE}" presName="parentTextArrow" presStyleLbl="node1" presStyleIdx="1" presStyleCnt="3"/>
      <dgm:spPr/>
      <dgm:t>
        <a:bodyPr/>
        <a:lstStyle/>
        <a:p>
          <a:endParaRPr lang="zh-TW" altLang="en-US"/>
        </a:p>
      </dgm:t>
    </dgm:pt>
    <dgm:pt modelId="{00F84A06-5DF7-4406-836B-FAC576DAD35E}" type="pres">
      <dgm:prSet presAssocID="{5ADC2DE1-DA0D-4EDC-9905-C76C907B79AE}" presName="arrow" presStyleLbl="node1" presStyleIdx="2" presStyleCnt="3"/>
      <dgm:spPr/>
      <dgm:t>
        <a:bodyPr/>
        <a:lstStyle/>
        <a:p>
          <a:endParaRPr lang="zh-TW" altLang="en-US"/>
        </a:p>
      </dgm:t>
    </dgm:pt>
    <dgm:pt modelId="{0E600CAD-A681-41F9-80AC-7333AA8EA359}" type="pres">
      <dgm:prSet presAssocID="{5ADC2DE1-DA0D-4EDC-9905-C76C907B79AE}" presName="descendantArrow" presStyleCnt="0"/>
      <dgm:spPr/>
    </dgm:pt>
    <dgm:pt modelId="{296D8B35-FC69-43F8-8685-EA31D0F85497}" type="pres">
      <dgm:prSet presAssocID="{CADC8481-A731-4FE6-94B1-0E500C232A96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F0A8C1-1927-43B0-80C9-5013649F7E6F}" type="pres">
      <dgm:prSet presAssocID="{EA79DE6D-0A46-4D96-947C-5358C1303CCB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971C60-3DAB-415D-9A4F-562AD3F84308}" type="pres">
      <dgm:prSet presAssocID="{3E9CEB59-C760-4D0B-82F0-13B69EADE56D}" presName="childTextArrow" presStyleLbl="f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3A83CD-DC67-458A-B4BC-5B2E058B3782}" type="pres">
      <dgm:prSet presAssocID="{E2DF3295-4818-43C9-A6CA-434E4DBA594F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A78DD0-816C-448C-9BF8-05B0325C09AF}" type="pres">
      <dgm:prSet presAssocID="{59B7CED5-6CA0-4A79-9B32-CBE7CD44B91C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298B90-A7F2-430E-A62B-171E073D3DAE}" type="pres">
      <dgm:prSet presAssocID="{C568C3F1-B8D6-4B16-945A-1FE0FCFBEA0E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5E6AC78-EAB3-4F6D-860E-30C700EE1961}" type="presOf" srcId="{3E9CEB59-C760-4D0B-82F0-13B69EADE56D}" destId="{87971C60-3DAB-415D-9A4F-562AD3F84308}" srcOrd="0" destOrd="0" presId="urn:microsoft.com/office/officeart/2005/8/layout/process4"/>
    <dgm:cxn modelId="{08AA4E04-6BA1-440D-8A07-89AE01819FE6}" srcId="{5ADC2DE1-DA0D-4EDC-9905-C76C907B79AE}" destId="{E2DF3295-4818-43C9-A6CA-434E4DBA594F}" srcOrd="3" destOrd="0" parTransId="{D69B919F-C846-4455-9B24-76FE233B4C91}" sibTransId="{95516A10-B4BF-45B5-888D-2DED12FE2819}"/>
    <dgm:cxn modelId="{281842F0-4A8C-44EE-ACA6-B4C3718E45BA}" srcId="{253C5650-5307-424C-844D-925C9046A873}" destId="{DC57AFBA-6186-4049-8263-76347535ADB3}" srcOrd="0" destOrd="0" parTransId="{0498EF6D-7F66-478D-880D-1CB71855551F}" sibTransId="{915F5A72-5B58-4908-8BBE-6C74C95A1D8E}"/>
    <dgm:cxn modelId="{92C1E11E-FE22-4BB0-90F8-5B8BEAD4EC52}" srcId="{5FDC6F87-D8B2-4E36-A617-B2D92ACCF0EF}" destId="{253C5650-5307-424C-844D-925C9046A873}" srcOrd="1" destOrd="0" parTransId="{47BBA2EE-4A56-4170-982A-6B2DB8D835B5}" sibTransId="{79C4773B-669C-4EBF-9655-2AC6DB32125B}"/>
    <dgm:cxn modelId="{8DD42951-F8E7-477C-9CC7-029F1A4BE238}" srcId="{5FDC6F87-D8B2-4E36-A617-B2D92ACCF0EF}" destId="{66142A56-A8E5-498D-A2C7-44538C9D78BA}" srcOrd="2" destOrd="0" parTransId="{25CC7BDD-42D6-43D0-B279-13FDA8437289}" sibTransId="{80636D2F-18EC-4FB6-B488-574EAC456340}"/>
    <dgm:cxn modelId="{71CD92C2-602D-4417-90AD-8AA5B58FCE5E}" type="presOf" srcId="{EA79DE6D-0A46-4D96-947C-5358C1303CCB}" destId="{4AF0A8C1-1927-43B0-80C9-5013649F7E6F}" srcOrd="0" destOrd="0" presId="urn:microsoft.com/office/officeart/2005/8/layout/process4"/>
    <dgm:cxn modelId="{FA3ABEF1-EFB1-4374-A7ED-33A7D40FF711}" type="presOf" srcId="{5FDC6F87-D8B2-4E36-A617-B2D92ACCF0EF}" destId="{0ED79887-B042-4CAA-AC5D-0576B7EB9A7C}" srcOrd="0" destOrd="0" presId="urn:microsoft.com/office/officeart/2005/8/layout/process4"/>
    <dgm:cxn modelId="{E31B7843-0E0B-4130-B28C-E78054FFA23A}" srcId="{5FDC6F87-D8B2-4E36-A617-B2D92ACCF0EF}" destId="{5ADC2DE1-DA0D-4EDC-9905-C76C907B79AE}" srcOrd="0" destOrd="0" parTransId="{900E8645-B756-43A2-BF05-DDB5523506BA}" sibTransId="{F20EE862-2BC3-4E87-93D6-6A08AA45F8C1}"/>
    <dgm:cxn modelId="{B3BE4BFA-0E89-4CA9-B30C-2BA5A0DB05B8}" type="presOf" srcId="{5ADC2DE1-DA0D-4EDC-9905-C76C907B79AE}" destId="{00F84A06-5DF7-4406-836B-FAC576DAD35E}" srcOrd="1" destOrd="0" presId="urn:microsoft.com/office/officeart/2005/8/layout/process4"/>
    <dgm:cxn modelId="{0C387E7E-5680-41E8-BF79-382858679418}" type="presOf" srcId="{253C5650-5307-424C-844D-925C9046A873}" destId="{E716AD3C-066D-42DE-A2C6-A4ED0679E958}" srcOrd="1" destOrd="0" presId="urn:microsoft.com/office/officeart/2005/8/layout/process4"/>
    <dgm:cxn modelId="{8F88850C-976F-4691-9216-74A0345F7E5D}" type="presOf" srcId="{59B7CED5-6CA0-4A79-9B32-CBE7CD44B91C}" destId="{52A78DD0-816C-448C-9BF8-05B0325C09AF}" srcOrd="0" destOrd="0" presId="urn:microsoft.com/office/officeart/2005/8/layout/process4"/>
    <dgm:cxn modelId="{D7AD89F0-6D0B-495E-AC52-9CB956713E64}" type="presOf" srcId="{B6720A15-7BB1-489F-854D-1B41EBF4001C}" destId="{3539FF3A-1AFB-424C-8768-5FE502B9EC2B}" srcOrd="0" destOrd="0" presId="urn:microsoft.com/office/officeart/2005/8/layout/process4"/>
    <dgm:cxn modelId="{8DA0A756-B107-43D1-B616-1C5EB921C4FA}" srcId="{253C5650-5307-424C-844D-925C9046A873}" destId="{5311DBD3-521A-4F30-B676-B387398CD5AD}" srcOrd="1" destOrd="0" parTransId="{087DCE1C-4076-4AA5-9797-8A9E640286C5}" sibTransId="{EDA112E0-7010-4D5E-A88B-014F2714345A}"/>
    <dgm:cxn modelId="{1A7DEB68-E312-4F3F-8EC7-B5EC0C6ED4F5}" srcId="{5ADC2DE1-DA0D-4EDC-9905-C76C907B79AE}" destId="{CADC8481-A731-4FE6-94B1-0E500C232A96}" srcOrd="0" destOrd="0" parTransId="{A2A08D5C-C9AE-42E6-A1C2-6C499789211B}" sibTransId="{612CE23D-763C-4381-9DA2-8C311FB35A09}"/>
    <dgm:cxn modelId="{8D28469C-78E0-4ED2-A17B-553CDA631AA4}" type="presOf" srcId="{253C5650-5307-424C-844D-925C9046A873}" destId="{8C320013-D70F-45A1-A0A0-E9C6E7EB5934}" srcOrd="0" destOrd="0" presId="urn:microsoft.com/office/officeart/2005/8/layout/process4"/>
    <dgm:cxn modelId="{A404475E-BCC0-4157-BBD9-DA9901391CCA}" type="presOf" srcId="{5311DBD3-521A-4F30-B676-B387398CD5AD}" destId="{D6732DD0-C5AF-4923-8A2E-04070FA96812}" srcOrd="0" destOrd="0" presId="urn:microsoft.com/office/officeart/2005/8/layout/process4"/>
    <dgm:cxn modelId="{FB300C53-68D3-4C3B-8932-A19D89C1C71F}" srcId="{5ADC2DE1-DA0D-4EDC-9905-C76C907B79AE}" destId="{EA79DE6D-0A46-4D96-947C-5358C1303CCB}" srcOrd="1" destOrd="0" parTransId="{88137C11-F99B-44F8-884F-C66F440121ED}" sibTransId="{7EC0DEC0-3B7C-42A2-AE02-0D8C059EA40B}"/>
    <dgm:cxn modelId="{CB55A78E-879B-430F-87BD-FEA6FD428FA2}" type="presOf" srcId="{DC57AFBA-6186-4049-8263-76347535ADB3}" destId="{85536230-803B-4CAE-B8C7-55C2FF8BF8BA}" srcOrd="0" destOrd="0" presId="urn:microsoft.com/office/officeart/2005/8/layout/process4"/>
    <dgm:cxn modelId="{A4D14AD3-E041-4CCC-9333-8B73894B5D72}" srcId="{5ADC2DE1-DA0D-4EDC-9905-C76C907B79AE}" destId="{3E9CEB59-C760-4D0B-82F0-13B69EADE56D}" srcOrd="2" destOrd="0" parTransId="{C0AA8ED0-3041-4D2D-8ACA-AB66A4D596B1}" sibTransId="{D40954B7-ED1F-443D-8894-40403A61BC2D}"/>
    <dgm:cxn modelId="{DAB4B869-4AE3-457D-BB5B-6BE82851EF08}" type="presOf" srcId="{66142A56-A8E5-498D-A2C7-44538C9D78BA}" destId="{77C6BF86-331C-47BC-A5CC-72983DD99ED6}" srcOrd="0" destOrd="0" presId="urn:microsoft.com/office/officeart/2005/8/layout/process4"/>
    <dgm:cxn modelId="{C27DEC42-CB7F-4530-BDA1-2024C0D79305}" srcId="{5ADC2DE1-DA0D-4EDC-9905-C76C907B79AE}" destId="{C568C3F1-B8D6-4B16-945A-1FE0FCFBEA0E}" srcOrd="5" destOrd="0" parTransId="{028387F2-0AAA-43C5-AE03-4A969AC4568D}" sibTransId="{A3BAECB9-428B-4FC7-AD6D-CC50A22891AE}"/>
    <dgm:cxn modelId="{0BA5BC3B-08D3-4CC4-BB50-15F9D66227B6}" type="presOf" srcId="{C568C3F1-B8D6-4B16-945A-1FE0FCFBEA0E}" destId="{93298B90-A7F2-430E-A62B-171E073D3DAE}" srcOrd="0" destOrd="0" presId="urn:microsoft.com/office/officeart/2005/8/layout/process4"/>
    <dgm:cxn modelId="{C849623E-0736-425B-BA4A-255BAC04E497}" srcId="{5ADC2DE1-DA0D-4EDC-9905-C76C907B79AE}" destId="{59B7CED5-6CA0-4A79-9B32-CBE7CD44B91C}" srcOrd="4" destOrd="0" parTransId="{73F70A01-CF68-4A82-BACE-4F1FF541CABC}" sibTransId="{CA257028-6EBC-41E0-88C3-A966F0809B28}"/>
    <dgm:cxn modelId="{C2429201-5B4D-492A-809E-067BDE63A0E7}" type="presOf" srcId="{E2DF3295-4818-43C9-A6CA-434E4DBA594F}" destId="{5B3A83CD-DC67-458A-B4BC-5B2E058B3782}" srcOrd="0" destOrd="0" presId="urn:microsoft.com/office/officeart/2005/8/layout/process4"/>
    <dgm:cxn modelId="{D4CA5A6A-D896-409E-900E-EDEFD72B4A43}" srcId="{253C5650-5307-424C-844D-925C9046A873}" destId="{B6720A15-7BB1-489F-854D-1B41EBF4001C}" srcOrd="2" destOrd="0" parTransId="{9E6EB663-AB3F-4348-9D2B-E8E22C262D5E}" sibTransId="{DFB8FA15-88F4-443C-85DF-776827AE6C3B}"/>
    <dgm:cxn modelId="{7C8A96CB-395A-4B2D-967D-0DE71A2372CF}" type="presOf" srcId="{CADC8481-A731-4FE6-94B1-0E500C232A96}" destId="{296D8B35-FC69-43F8-8685-EA31D0F85497}" srcOrd="0" destOrd="0" presId="urn:microsoft.com/office/officeart/2005/8/layout/process4"/>
    <dgm:cxn modelId="{24F25460-C901-45A3-B2BA-53451468F40F}" type="presOf" srcId="{5ADC2DE1-DA0D-4EDC-9905-C76C907B79AE}" destId="{1AE5880D-ED77-4C2A-9B73-38EF2E467B28}" srcOrd="0" destOrd="0" presId="urn:microsoft.com/office/officeart/2005/8/layout/process4"/>
    <dgm:cxn modelId="{5E78414B-1BB7-4EE5-BC56-264EFD3D1B97}" type="presParOf" srcId="{0ED79887-B042-4CAA-AC5D-0576B7EB9A7C}" destId="{555EE891-2C7C-446F-BC6B-64E5A60C985B}" srcOrd="0" destOrd="0" presId="urn:microsoft.com/office/officeart/2005/8/layout/process4"/>
    <dgm:cxn modelId="{98FB99B2-67C4-42C5-8B28-30D42D1261D0}" type="presParOf" srcId="{555EE891-2C7C-446F-BC6B-64E5A60C985B}" destId="{77C6BF86-331C-47BC-A5CC-72983DD99ED6}" srcOrd="0" destOrd="0" presId="urn:microsoft.com/office/officeart/2005/8/layout/process4"/>
    <dgm:cxn modelId="{79E56AC2-C8AB-4136-A21A-D711216F8B6B}" type="presParOf" srcId="{0ED79887-B042-4CAA-AC5D-0576B7EB9A7C}" destId="{6089F474-1B07-445D-88DF-479054091E4F}" srcOrd="1" destOrd="0" presId="urn:microsoft.com/office/officeart/2005/8/layout/process4"/>
    <dgm:cxn modelId="{8ADFD563-73C4-4F0F-8055-9710E1DB9816}" type="presParOf" srcId="{0ED79887-B042-4CAA-AC5D-0576B7EB9A7C}" destId="{116B78CE-B81E-485C-A869-638E8FEE3960}" srcOrd="2" destOrd="0" presId="urn:microsoft.com/office/officeart/2005/8/layout/process4"/>
    <dgm:cxn modelId="{2DEA228A-B83E-468E-B9CE-75841BAFDAB8}" type="presParOf" srcId="{116B78CE-B81E-485C-A869-638E8FEE3960}" destId="{8C320013-D70F-45A1-A0A0-E9C6E7EB5934}" srcOrd="0" destOrd="0" presId="urn:microsoft.com/office/officeart/2005/8/layout/process4"/>
    <dgm:cxn modelId="{80D1E5AC-9086-4886-A72B-6E44B1178F25}" type="presParOf" srcId="{116B78CE-B81E-485C-A869-638E8FEE3960}" destId="{E716AD3C-066D-42DE-A2C6-A4ED0679E958}" srcOrd="1" destOrd="0" presId="urn:microsoft.com/office/officeart/2005/8/layout/process4"/>
    <dgm:cxn modelId="{940B302E-7CC4-40F3-AD96-325A68D008B9}" type="presParOf" srcId="{116B78CE-B81E-485C-A869-638E8FEE3960}" destId="{A6D800DF-6250-47A9-82FE-9551793FE25F}" srcOrd="2" destOrd="0" presId="urn:microsoft.com/office/officeart/2005/8/layout/process4"/>
    <dgm:cxn modelId="{2BD1A145-6ABE-4827-831A-9365C0080480}" type="presParOf" srcId="{A6D800DF-6250-47A9-82FE-9551793FE25F}" destId="{85536230-803B-4CAE-B8C7-55C2FF8BF8BA}" srcOrd="0" destOrd="0" presId="urn:microsoft.com/office/officeart/2005/8/layout/process4"/>
    <dgm:cxn modelId="{4D6A565B-5BE5-4A01-8724-FFFE604561FA}" type="presParOf" srcId="{A6D800DF-6250-47A9-82FE-9551793FE25F}" destId="{D6732DD0-C5AF-4923-8A2E-04070FA96812}" srcOrd="1" destOrd="0" presId="urn:microsoft.com/office/officeart/2005/8/layout/process4"/>
    <dgm:cxn modelId="{3DE0317C-3702-4479-A62D-187044986E31}" type="presParOf" srcId="{A6D800DF-6250-47A9-82FE-9551793FE25F}" destId="{3539FF3A-1AFB-424C-8768-5FE502B9EC2B}" srcOrd="2" destOrd="0" presId="urn:microsoft.com/office/officeart/2005/8/layout/process4"/>
    <dgm:cxn modelId="{7DD6DD50-3D5D-4BB7-A40A-FA4805BDC154}" type="presParOf" srcId="{0ED79887-B042-4CAA-AC5D-0576B7EB9A7C}" destId="{DAC61B70-EAD1-4419-A1BE-3F7DEC9EBFFA}" srcOrd="3" destOrd="0" presId="urn:microsoft.com/office/officeart/2005/8/layout/process4"/>
    <dgm:cxn modelId="{F07215EC-0BC9-42C3-8E5C-964704B4B284}" type="presParOf" srcId="{0ED79887-B042-4CAA-AC5D-0576B7EB9A7C}" destId="{9C52696E-86A1-4637-AE3D-6C49706D7356}" srcOrd="4" destOrd="0" presId="urn:microsoft.com/office/officeart/2005/8/layout/process4"/>
    <dgm:cxn modelId="{F0EDC3C7-27BA-4901-899D-E36C77057BCE}" type="presParOf" srcId="{9C52696E-86A1-4637-AE3D-6C49706D7356}" destId="{1AE5880D-ED77-4C2A-9B73-38EF2E467B28}" srcOrd="0" destOrd="0" presId="urn:microsoft.com/office/officeart/2005/8/layout/process4"/>
    <dgm:cxn modelId="{1D6CA793-D264-4396-9C90-5C8E35F53377}" type="presParOf" srcId="{9C52696E-86A1-4637-AE3D-6C49706D7356}" destId="{00F84A06-5DF7-4406-836B-FAC576DAD35E}" srcOrd="1" destOrd="0" presId="urn:microsoft.com/office/officeart/2005/8/layout/process4"/>
    <dgm:cxn modelId="{76FC72AA-3DCA-4604-B73B-91D44A1C851D}" type="presParOf" srcId="{9C52696E-86A1-4637-AE3D-6C49706D7356}" destId="{0E600CAD-A681-41F9-80AC-7333AA8EA359}" srcOrd="2" destOrd="0" presId="urn:microsoft.com/office/officeart/2005/8/layout/process4"/>
    <dgm:cxn modelId="{87679E72-7258-473F-A757-C5255112C33B}" type="presParOf" srcId="{0E600CAD-A681-41F9-80AC-7333AA8EA359}" destId="{296D8B35-FC69-43F8-8685-EA31D0F85497}" srcOrd="0" destOrd="0" presId="urn:microsoft.com/office/officeart/2005/8/layout/process4"/>
    <dgm:cxn modelId="{78C7635F-85E8-4933-B897-36F3DAB3ACC6}" type="presParOf" srcId="{0E600CAD-A681-41F9-80AC-7333AA8EA359}" destId="{4AF0A8C1-1927-43B0-80C9-5013649F7E6F}" srcOrd="1" destOrd="0" presId="urn:microsoft.com/office/officeart/2005/8/layout/process4"/>
    <dgm:cxn modelId="{1DB97FE0-E1EB-4355-BFD8-E21CA2558FE5}" type="presParOf" srcId="{0E600CAD-A681-41F9-80AC-7333AA8EA359}" destId="{87971C60-3DAB-415D-9A4F-562AD3F84308}" srcOrd="2" destOrd="0" presId="urn:microsoft.com/office/officeart/2005/8/layout/process4"/>
    <dgm:cxn modelId="{D8C54C8F-F69A-4CD1-9B7F-2B6763B91364}" type="presParOf" srcId="{0E600CAD-A681-41F9-80AC-7333AA8EA359}" destId="{5B3A83CD-DC67-458A-B4BC-5B2E058B3782}" srcOrd="3" destOrd="0" presId="urn:microsoft.com/office/officeart/2005/8/layout/process4"/>
    <dgm:cxn modelId="{311996E5-DD67-44E6-BF6E-7CA0E911EF1C}" type="presParOf" srcId="{0E600CAD-A681-41F9-80AC-7333AA8EA359}" destId="{52A78DD0-816C-448C-9BF8-05B0325C09AF}" srcOrd="4" destOrd="0" presId="urn:microsoft.com/office/officeart/2005/8/layout/process4"/>
    <dgm:cxn modelId="{A0E5478C-4C29-43A6-9254-2FA68BC4CC8D}" type="presParOf" srcId="{0E600CAD-A681-41F9-80AC-7333AA8EA359}" destId="{93298B90-A7F2-430E-A62B-171E073D3DAE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C6F87-D8B2-4E36-A617-B2D92ACCF0EF}" type="doc">
      <dgm:prSet loTypeId="urn:microsoft.com/office/officeart/2005/8/layout/process4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5ADC2DE1-DA0D-4EDC-9905-C76C907B79AE}">
      <dgm:prSet phldrT="[文字]"/>
      <dgm:spPr/>
      <dgm:t>
        <a:bodyPr/>
        <a:lstStyle/>
        <a:p>
          <a:r>
            <a:rPr lang="zh-TW" altLang="en-US" b="1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能力優勢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00E8645-B756-43A2-BF05-DDB5523506BA}" type="parTrans" cxnId="{E31B7843-0E0B-4130-B28C-E78054FFA23A}">
      <dgm:prSet/>
      <dgm:spPr/>
      <dgm:t>
        <a:bodyPr/>
        <a:lstStyle/>
        <a:p>
          <a:endParaRPr lang="zh-TW" altLang="en-US"/>
        </a:p>
      </dgm:t>
    </dgm:pt>
    <dgm:pt modelId="{F20EE862-2BC3-4E87-93D6-6A08AA45F8C1}" type="sibTrans" cxnId="{E31B7843-0E0B-4130-B28C-E78054FFA23A}">
      <dgm:prSet/>
      <dgm:spPr/>
      <dgm:t>
        <a:bodyPr/>
        <a:lstStyle/>
        <a:p>
          <a:endParaRPr lang="zh-TW" altLang="en-US"/>
        </a:p>
      </dgm:t>
    </dgm:pt>
    <dgm:pt modelId="{8083832A-7176-4C6B-9CDA-6BDC2913B9D3}">
      <dgm:prSet/>
      <dgm:spPr/>
      <dgm:t>
        <a:bodyPr/>
        <a:lstStyle/>
        <a:p>
          <a:r>
            <a:rPr lang="zh-TW" altLang="en-US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專案流程、服務團隊、製程設備、品質政策、品質檢測、加工材質、採購供應鏈、物流管控、廠房導覽</a:t>
          </a:r>
          <a:endParaRPr lang="zh-TW" altLang="en-US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B0B4766-4FFA-4641-AC2F-C601901CD74A}" type="parTrans" cxnId="{E68CC0EC-C94B-4F29-B0C7-0CC4F79D0547}">
      <dgm:prSet/>
      <dgm:spPr/>
      <dgm:t>
        <a:bodyPr/>
        <a:lstStyle/>
        <a:p>
          <a:endParaRPr lang="zh-TW" altLang="en-US"/>
        </a:p>
      </dgm:t>
    </dgm:pt>
    <dgm:pt modelId="{D29C7314-D10B-4DF5-8390-B07B0A4020DA}" type="sibTrans" cxnId="{E68CC0EC-C94B-4F29-B0C7-0CC4F79D0547}">
      <dgm:prSet/>
      <dgm:spPr/>
      <dgm:t>
        <a:bodyPr/>
        <a:lstStyle/>
        <a:p>
          <a:endParaRPr lang="zh-TW" altLang="en-US"/>
        </a:p>
      </dgm:t>
    </dgm:pt>
    <dgm:pt modelId="{A4EF1143-A414-41AD-940B-FA0E6687ACB4}">
      <dgm:prSet/>
      <dgm:spPr/>
      <dgm:t>
        <a:bodyPr/>
        <a:lstStyle/>
        <a:p>
          <a:r>
            <a:rPr lang="zh-TW" altLang="en-US" b="1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支援服務</a:t>
          </a:r>
          <a:endParaRPr lang="zh-TW" altLang="en-US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18355EF7-48FB-44F2-8356-C3D162C7FD77}" type="parTrans" cxnId="{ED104778-CED0-4350-B3F7-1B63DC80F195}">
      <dgm:prSet/>
      <dgm:spPr/>
      <dgm:t>
        <a:bodyPr/>
        <a:lstStyle/>
        <a:p>
          <a:endParaRPr lang="zh-TW" altLang="en-US"/>
        </a:p>
      </dgm:t>
    </dgm:pt>
    <dgm:pt modelId="{9DBB1F9C-F3AE-45D3-9D82-AEDA95759CD5}" type="sibTrans" cxnId="{ED104778-CED0-4350-B3F7-1B63DC80F195}">
      <dgm:prSet/>
      <dgm:spPr/>
      <dgm:t>
        <a:bodyPr/>
        <a:lstStyle/>
        <a:p>
          <a:endParaRPr lang="zh-TW" altLang="en-US"/>
        </a:p>
      </dgm:t>
    </dgm:pt>
    <dgm:pt modelId="{A381C14D-0D0E-41D6-83F6-0A6FEE23F890}">
      <dgm:prSet/>
      <dgm:spPr/>
      <dgm:t>
        <a:bodyPr/>
        <a:lstStyle/>
        <a:p>
          <a:r>
            <a:rPr lang="zh-TW" altLang="en-US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手冊下載、型錄下載、常見問答、保固維修、知識庫</a:t>
          </a:r>
          <a:r>
            <a:rPr lang="en-US" altLang="zh-TW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(blog)</a:t>
          </a:r>
          <a:endParaRPr lang="zh-TW" altLang="en-US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1182E7D7-CB25-45E1-8708-7420A2CFB8AD}" type="parTrans" cxnId="{804B8D88-2AB1-4C10-9739-7A0875A351AA}">
      <dgm:prSet/>
      <dgm:spPr/>
      <dgm:t>
        <a:bodyPr/>
        <a:lstStyle/>
        <a:p>
          <a:endParaRPr lang="zh-TW" altLang="en-US"/>
        </a:p>
      </dgm:t>
    </dgm:pt>
    <dgm:pt modelId="{FB733F45-A1E1-4CEB-8896-42E112000E3E}" type="sibTrans" cxnId="{804B8D88-2AB1-4C10-9739-7A0875A351AA}">
      <dgm:prSet/>
      <dgm:spPr/>
      <dgm:t>
        <a:bodyPr/>
        <a:lstStyle/>
        <a:p>
          <a:endParaRPr lang="zh-TW" altLang="en-US"/>
        </a:p>
      </dgm:t>
    </dgm:pt>
    <dgm:pt modelId="{200BEF80-387B-4241-941F-56344BBFD2A2}">
      <dgm:prSet/>
      <dgm:spPr/>
      <dgm:t>
        <a:bodyPr/>
        <a:lstStyle/>
        <a:p>
          <a:r>
            <a:rPr lang="zh-TW" altLang="en-US" b="1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聯絡我們</a:t>
          </a:r>
          <a:endParaRPr lang="zh-TW" altLang="en-US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DCE6D362-3489-43B3-8003-A5908AFFEF91}" type="parTrans" cxnId="{D9E9C29C-BC39-400E-8638-370FEF39533B}">
      <dgm:prSet/>
      <dgm:spPr/>
      <dgm:t>
        <a:bodyPr/>
        <a:lstStyle/>
        <a:p>
          <a:endParaRPr lang="zh-TW" altLang="en-US"/>
        </a:p>
      </dgm:t>
    </dgm:pt>
    <dgm:pt modelId="{DFA57DA6-576A-4E0C-99DF-744D2F2D286D}" type="sibTrans" cxnId="{D9E9C29C-BC39-400E-8638-370FEF39533B}">
      <dgm:prSet/>
      <dgm:spPr/>
      <dgm:t>
        <a:bodyPr/>
        <a:lstStyle/>
        <a:p>
          <a:endParaRPr lang="zh-TW" altLang="en-US"/>
        </a:p>
      </dgm:t>
    </dgm:pt>
    <dgm:pt modelId="{2DA4FBC1-0855-48E4-B35E-4F759E94FFF5}">
      <dgm:prSet/>
      <dgm:spPr/>
      <dgm:t>
        <a:bodyPr/>
        <a:lstStyle/>
        <a:p>
          <a:r>
            <a:rPr lang="zh-TW" altLang="en-US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聯絡表單、聯絡資訊</a:t>
          </a:r>
          <a:r>
            <a:rPr lang="en-US" altLang="zh-TW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聯絡電話、地址</a:t>
          </a:r>
          <a:r>
            <a:rPr lang="en-US" altLang="zh-TW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、交通資訊、</a:t>
          </a:r>
          <a:r>
            <a:rPr lang="en-US" altLang="zh-TW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GoogleMap</a:t>
          </a:r>
          <a:r>
            <a:rPr lang="zh-TW" altLang="en-US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、服務據點、全球據點</a:t>
          </a:r>
          <a:endParaRPr lang="zh-TW" altLang="en-US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959CE2F-99BF-4003-A4D4-35A39FEFBE82}" type="parTrans" cxnId="{C42871C4-72A7-463C-9620-D50A9689049A}">
      <dgm:prSet/>
      <dgm:spPr/>
      <dgm:t>
        <a:bodyPr/>
        <a:lstStyle/>
        <a:p>
          <a:endParaRPr lang="zh-TW" altLang="en-US"/>
        </a:p>
      </dgm:t>
    </dgm:pt>
    <dgm:pt modelId="{46F0B27E-FAE3-42D0-981E-C0689C26FC0C}" type="sibTrans" cxnId="{C42871C4-72A7-463C-9620-D50A9689049A}">
      <dgm:prSet/>
      <dgm:spPr/>
      <dgm:t>
        <a:bodyPr/>
        <a:lstStyle/>
        <a:p>
          <a:endParaRPr lang="zh-TW" altLang="en-US"/>
        </a:p>
      </dgm:t>
    </dgm:pt>
    <dgm:pt modelId="{E963BD83-10A7-4F06-BEC4-A28B165073F7}">
      <dgm:prSet/>
      <dgm:spPr/>
      <dgm:t>
        <a:bodyPr/>
        <a:lstStyle/>
        <a:p>
          <a:r>
            <a:rPr lang="zh-TW" altLang="en-US" b="1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新聞中心</a:t>
          </a:r>
          <a:endParaRPr lang="zh-TW" altLang="en-US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48C2424-D45C-4998-A911-C0D85706FCDE}" type="parTrans" cxnId="{D2F606CA-5C7F-4A51-9DCF-216522EFFED6}">
      <dgm:prSet/>
      <dgm:spPr/>
      <dgm:t>
        <a:bodyPr/>
        <a:lstStyle/>
        <a:p>
          <a:endParaRPr lang="zh-TW" altLang="en-US"/>
        </a:p>
      </dgm:t>
    </dgm:pt>
    <dgm:pt modelId="{7EFEAEFB-5879-4B57-9FB4-F0646113C4EB}" type="sibTrans" cxnId="{D2F606CA-5C7F-4A51-9DCF-216522EFFED6}">
      <dgm:prSet/>
      <dgm:spPr/>
      <dgm:t>
        <a:bodyPr/>
        <a:lstStyle/>
        <a:p>
          <a:endParaRPr lang="zh-TW" altLang="en-US"/>
        </a:p>
      </dgm:t>
    </dgm:pt>
    <dgm:pt modelId="{2DA472AB-CEA8-47EA-BA19-EA1C45DE0129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新聞櫥窗、活動訊息、參展資訊</a:t>
          </a:r>
        </a:p>
      </dgm:t>
    </dgm:pt>
    <dgm:pt modelId="{30BD62C5-839C-4E60-A846-04B23DD4B838}" type="parTrans" cxnId="{0182320E-1F09-4BF3-AF0C-D46FACAC9C2E}">
      <dgm:prSet/>
      <dgm:spPr/>
      <dgm:t>
        <a:bodyPr/>
        <a:lstStyle/>
        <a:p>
          <a:endParaRPr lang="zh-TW" altLang="en-US"/>
        </a:p>
      </dgm:t>
    </dgm:pt>
    <dgm:pt modelId="{D006AFBA-53BA-4F24-AF32-1A3F824347A1}" type="sibTrans" cxnId="{0182320E-1F09-4BF3-AF0C-D46FACAC9C2E}">
      <dgm:prSet/>
      <dgm:spPr/>
      <dgm:t>
        <a:bodyPr/>
        <a:lstStyle/>
        <a:p>
          <a:endParaRPr lang="zh-TW" altLang="en-US"/>
        </a:p>
      </dgm:t>
    </dgm:pt>
    <dgm:pt modelId="{07DB815D-2F40-43EA-BE29-45A17C63236E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影音媒體、活動相簿、</a:t>
          </a:r>
          <a:r>
            <a:rPr lang="zh-TW" altLang="en-US" b="0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公關聯</a:t>
          </a:r>
          <a:endParaRPr lang="zh-TW" altLang="en-US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0D0F07A2-D3B0-4D3C-9CE6-E3960BED7BFC}" type="parTrans" cxnId="{495C1F3A-0313-4829-A7A7-275621F2B2B1}">
      <dgm:prSet/>
      <dgm:spPr/>
      <dgm:t>
        <a:bodyPr/>
        <a:lstStyle/>
        <a:p>
          <a:endParaRPr lang="zh-TW" altLang="en-US"/>
        </a:p>
      </dgm:t>
    </dgm:pt>
    <dgm:pt modelId="{84C21ACC-140B-4CF6-BCD8-2BD5CB96799B}" type="sibTrans" cxnId="{495C1F3A-0313-4829-A7A7-275621F2B2B1}">
      <dgm:prSet/>
      <dgm:spPr/>
      <dgm:t>
        <a:bodyPr/>
        <a:lstStyle/>
        <a:p>
          <a:endParaRPr lang="zh-TW" altLang="en-US"/>
        </a:p>
      </dgm:t>
    </dgm:pt>
    <dgm:pt modelId="{0ED79887-B042-4CAA-AC5D-0576B7EB9A7C}" type="pres">
      <dgm:prSet presAssocID="{5FDC6F87-D8B2-4E36-A617-B2D92ACCF0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396DA07-F65D-4EC1-AA25-27F7A3442642}" type="pres">
      <dgm:prSet presAssocID="{E963BD83-10A7-4F06-BEC4-A28B165073F7}" presName="boxAndChildren" presStyleCnt="0"/>
      <dgm:spPr/>
    </dgm:pt>
    <dgm:pt modelId="{F70CA28F-8E25-4219-8813-DB23FEC2C6E7}" type="pres">
      <dgm:prSet presAssocID="{E963BD83-10A7-4F06-BEC4-A28B165073F7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46C07BD6-F3E3-4A51-AB37-A6B0055ACAE2}" type="pres">
      <dgm:prSet presAssocID="{E963BD83-10A7-4F06-BEC4-A28B165073F7}" presName="entireBox" presStyleLbl="node1" presStyleIdx="0" presStyleCnt="4"/>
      <dgm:spPr/>
      <dgm:t>
        <a:bodyPr/>
        <a:lstStyle/>
        <a:p>
          <a:endParaRPr lang="zh-TW" altLang="en-US"/>
        </a:p>
      </dgm:t>
    </dgm:pt>
    <dgm:pt modelId="{96CC8B2E-5720-4E56-B3F2-4C52190FA57D}" type="pres">
      <dgm:prSet presAssocID="{E963BD83-10A7-4F06-BEC4-A28B165073F7}" presName="descendantBox" presStyleCnt="0"/>
      <dgm:spPr/>
    </dgm:pt>
    <dgm:pt modelId="{8ED1904A-E91E-46F7-9EA8-47BF5A7ED901}" type="pres">
      <dgm:prSet presAssocID="{2DA472AB-CEA8-47EA-BA19-EA1C45DE0129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1D4053-C007-4D6D-B3F3-02B8DDFC61C0}" type="pres">
      <dgm:prSet presAssocID="{07DB815D-2F40-43EA-BE29-45A17C63236E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98227F-93AC-4C73-9C22-E7F9FEC43414}" type="pres">
      <dgm:prSet presAssocID="{DFA57DA6-576A-4E0C-99DF-744D2F2D286D}" presName="sp" presStyleCnt="0"/>
      <dgm:spPr/>
    </dgm:pt>
    <dgm:pt modelId="{2DFCAF1E-B10B-4873-B526-D4F84E67B4C9}" type="pres">
      <dgm:prSet presAssocID="{200BEF80-387B-4241-941F-56344BBFD2A2}" presName="arrowAndChildren" presStyleCnt="0"/>
      <dgm:spPr/>
    </dgm:pt>
    <dgm:pt modelId="{4F75784B-D88D-422F-89FC-1AAFB5441979}" type="pres">
      <dgm:prSet presAssocID="{200BEF80-387B-4241-941F-56344BBFD2A2}" presName="parentTextArrow" presStyleLbl="node1" presStyleIdx="0" presStyleCnt="4"/>
      <dgm:spPr/>
      <dgm:t>
        <a:bodyPr/>
        <a:lstStyle/>
        <a:p>
          <a:endParaRPr lang="zh-TW" altLang="en-US"/>
        </a:p>
      </dgm:t>
    </dgm:pt>
    <dgm:pt modelId="{2645DFCD-D9FE-46B0-AF3C-AAC69E8B70E1}" type="pres">
      <dgm:prSet presAssocID="{200BEF80-387B-4241-941F-56344BBFD2A2}" presName="arrow" presStyleLbl="node1" presStyleIdx="1" presStyleCnt="4"/>
      <dgm:spPr/>
      <dgm:t>
        <a:bodyPr/>
        <a:lstStyle/>
        <a:p>
          <a:endParaRPr lang="zh-TW" altLang="en-US"/>
        </a:p>
      </dgm:t>
    </dgm:pt>
    <dgm:pt modelId="{CC1E093B-E1E4-474E-B168-2A53BD8BC0F5}" type="pres">
      <dgm:prSet presAssocID="{200BEF80-387B-4241-941F-56344BBFD2A2}" presName="descendantArrow" presStyleCnt="0"/>
      <dgm:spPr/>
    </dgm:pt>
    <dgm:pt modelId="{AA82D971-F38F-4338-8EAD-2185F9B6A690}" type="pres">
      <dgm:prSet presAssocID="{2DA4FBC1-0855-48E4-B35E-4F759E94FFF5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E46E61-77D2-4763-B47A-DE9B1CD5D3FB}" type="pres">
      <dgm:prSet presAssocID="{9DBB1F9C-F3AE-45D3-9D82-AEDA95759CD5}" presName="sp" presStyleCnt="0"/>
      <dgm:spPr/>
    </dgm:pt>
    <dgm:pt modelId="{DEC8C367-EDDC-4492-ADD5-81CC62F2301B}" type="pres">
      <dgm:prSet presAssocID="{A4EF1143-A414-41AD-940B-FA0E6687ACB4}" presName="arrowAndChildren" presStyleCnt="0"/>
      <dgm:spPr/>
    </dgm:pt>
    <dgm:pt modelId="{9DF59916-440A-45F0-8875-7D115EB2B571}" type="pres">
      <dgm:prSet presAssocID="{A4EF1143-A414-41AD-940B-FA0E6687ACB4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12509098-AE22-4EC9-B577-BF12F88F42E1}" type="pres">
      <dgm:prSet presAssocID="{A4EF1143-A414-41AD-940B-FA0E6687ACB4}" presName="arrow" presStyleLbl="node1" presStyleIdx="2" presStyleCnt="4"/>
      <dgm:spPr/>
      <dgm:t>
        <a:bodyPr/>
        <a:lstStyle/>
        <a:p>
          <a:endParaRPr lang="zh-TW" altLang="en-US"/>
        </a:p>
      </dgm:t>
    </dgm:pt>
    <dgm:pt modelId="{B1E4AEB4-A750-4B63-AFD4-951C7880403B}" type="pres">
      <dgm:prSet presAssocID="{A4EF1143-A414-41AD-940B-FA0E6687ACB4}" presName="descendantArrow" presStyleCnt="0"/>
      <dgm:spPr/>
    </dgm:pt>
    <dgm:pt modelId="{B90244BF-19FA-456D-91EF-75EE61F44035}" type="pres">
      <dgm:prSet presAssocID="{A381C14D-0D0E-41D6-83F6-0A6FEE23F890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C61B70-EAD1-4419-A1BE-3F7DEC9EBFFA}" type="pres">
      <dgm:prSet presAssocID="{F20EE862-2BC3-4E87-93D6-6A08AA45F8C1}" presName="sp" presStyleCnt="0"/>
      <dgm:spPr/>
    </dgm:pt>
    <dgm:pt modelId="{9C52696E-86A1-4637-AE3D-6C49706D7356}" type="pres">
      <dgm:prSet presAssocID="{5ADC2DE1-DA0D-4EDC-9905-C76C907B79AE}" presName="arrowAndChildren" presStyleCnt="0"/>
      <dgm:spPr/>
    </dgm:pt>
    <dgm:pt modelId="{1AE5880D-ED77-4C2A-9B73-38EF2E467B28}" type="pres">
      <dgm:prSet presAssocID="{5ADC2DE1-DA0D-4EDC-9905-C76C907B79AE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00F84A06-5DF7-4406-836B-FAC576DAD35E}" type="pres">
      <dgm:prSet presAssocID="{5ADC2DE1-DA0D-4EDC-9905-C76C907B79AE}" presName="arrow" presStyleLbl="node1" presStyleIdx="3" presStyleCnt="4"/>
      <dgm:spPr/>
      <dgm:t>
        <a:bodyPr/>
        <a:lstStyle/>
        <a:p>
          <a:endParaRPr lang="zh-TW" altLang="en-US"/>
        </a:p>
      </dgm:t>
    </dgm:pt>
    <dgm:pt modelId="{0E600CAD-A681-41F9-80AC-7333AA8EA359}" type="pres">
      <dgm:prSet presAssocID="{5ADC2DE1-DA0D-4EDC-9905-C76C907B79AE}" presName="descendantArrow" presStyleCnt="0"/>
      <dgm:spPr/>
    </dgm:pt>
    <dgm:pt modelId="{3F11487A-AA92-4CD8-95FA-BEC1D90EBDF1}" type="pres">
      <dgm:prSet presAssocID="{8083832A-7176-4C6B-9CDA-6BDC2913B9D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79973D4-C2A9-4B5E-AF69-B1F07FCF58A8}" type="presOf" srcId="{2DA472AB-CEA8-47EA-BA19-EA1C45DE0129}" destId="{8ED1904A-E91E-46F7-9EA8-47BF5A7ED901}" srcOrd="0" destOrd="0" presId="urn:microsoft.com/office/officeart/2005/8/layout/process4"/>
    <dgm:cxn modelId="{E7856D8D-1D44-48ED-AF7D-B4037A8E47B3}" type="presOf" srcId="{A4EF1143-A414-41AD-940B-FA0E6687ACB4}" destId="{9DF59916-440A-45F0-8875-7D115EB2B571}" srcOrd="0" destOrd="0" presId="urn:microsoft.com/office/officeart/2005/8/layout/process4"/>
    <dgm:cxn modelId="{650A01A9-4D6E-4348-AA60-5E2D14221CA8}" type="presOf" srcId="{2DA4FBC1-0855-48E4-B35E-4F759E94FFF5}" destId="{AA82D971-F38F-4338-8EAD-2185F9B6A690}" srcOrd="0" destOrd="0" presId="urn:microsoft.com/office/officeart/2005/8/layout/process4"/>
    <dgm:cxn modelId="{998022CA-48B9-41D9-8755-EDC5D6B1CC5D}" type="presOf" srcId="{E963BD83-10A7-4F06-BEC4-A28B165073F7}" destId="{46C07BD6-F3E3-4A51-AB37-A6B0055ACAE2}" srcOrd="1" destOrd="0" presId="urn:microsoft.com/office/officeart/2005/8/layout/process4"/>
    <dgm:cxn modelId="{24F25460-C901-45A3-B2BA-53451468F40F}" type="presOf" srcId="{5ADC2DE1-DA0D-4EDC-9905-C76C907B79AE}" destId="{1AE5880D-ED77-4C2A-9B73-38EF2E467B28}" srcOrd="0" destOrd="0" presId="urn:microsoft.com/office/officeart/2005/8/layout/process4"/>
    <dgm:cxn modelId="{E68CC0EC-C94B-4F29-B0C7-0CC4F79D0547}" srcId="{5ADC2DE1-DA0D-4EDC-9905-C76C907B79AE}" destId="{8083832A-7176-4C6B-9CDA-6BDC2913B9D3}" srcOrd="0" destOrd="0" parTransId="{DB0B4766-4FFA-4641-AC2F-C601901CD74A}" sibTransId="{D29C7314-D10B-4DF5-8390-B07B0A4020DA}"/>
    <dgm:cxn modelId="{FA3ABEF1-EFB1-4374-A7ED-33A7D40FF711}" type="presOf" srcId="{5FDC6F87-D8B2-4E36-A617-B2D92ACCF0EF}" destId="{0ED79887-B042-4CAA-AC5D-0576B7EB9A7C}" srcOrd="0" destOrd="0" presId="urn:microsoft.com/office/officeart/2005/8/layout/process4"/>
    <dgm:cxn modelId="{D2F606CA-5C7F-4A51-9DCF-216522EFFED6}" srcId="{5FDC6F87-D8B2-4E36-A617-B2D92ACCF0EF}" destId="{E963BD83-10A7-4F06-BEC4-A28B165073F7}" srcOrd="3" destOrd="0" parTransId="{C48C2424-D45C-4998-A911-C0D85706FCDE}" sibTransId="{7EFEAEFB-5879-4B57-9FB4-F0646113C4EB}"/>
    <dgm:cxn modelId="{B3BE4BFA-0E89-4CA9-B30C-2BA5A0DB05B8}" type="presOf" srcId="{5ADC2DE1-DA0D-4EDC-9905-C76C907B79AE}" destId="{00F84A06-5DF7-4406-836B-FAC576DAD35E}" srcOrd="1" destOrd="0" presId="urn:microsoft.com/office/officeart/2005/8/layout/process4"/>
    <dgm:cxn modelId="{D9E9C29C-BC39-400E-8638-370FEF39533B}" srcId="{5FDC6F87-D8B2-4E36-A617-B2D92ACCF0EF}" destId="{200BEF80-387B-4241-941F-56344BBFD2A2}" srcOrd="2" destOrd="0" parTransId="{DCE6D362-3489-43B3-8003-A5908AFFEF91}" sibTransId="{DFA57DA6-576A-4E0C-99DF-744D2F2D286D}"/>
    <dgm:cxn modelId="{495C1F3A-0313-4829-A7A7-275621F2B2B1}" srcId="{E963BD83-10A7-4F06-BEC4-A28B165073F7}" destId="{07DB815D-2F40-43EA-BE29-45A17C63236E}" srcOrd="1" destOrd="0" parTransId="{0D0F07A2-D3B0-4D3C-9CE6-E3960BED7BFC}" sibTransId="{84C21ACC-140B-4CF6-BCD8-2BD5CB96799B}"/>
    <dgm:cxn modelId="{F043A25A-BF44-4582-8FB5-5ECCEF54DF37}" type="presOf" srcId="{200BEF80-387B-4241-941F-56344BBFD2A2}" destId="{4F75784B-D88D-422F-89FC-1AAFB5441979}" srcOrd="0" destOrd="0" presId="urn:microsoft.com/office/officeart/2005/8/layout/process4"/>
    <dgm:cxn modelId="{6DB7AC0E-0774-4103-8B3F-40EDB3A9E44F}" type="presOf" srcId="{A381C14D-0D0E-41D6-83F6-0A6FEE23F890}" destId="{B90244BF-19FA-456D-91EF-75EE61F44035}" srcOrd="0" destOrd="0" presId="urn:microsoft.com/office/officeart/2005/8/layout/process4"/>
    <dgm:cxn modelId="{08EF08C1-D47A-4369-B2DC-D6EC3502046B}" type="presOf" srcId="{E963BD83-10A7-4F06-BEC4-A28B165073F7}" destId="{F70CA28F-8E25-4219-8813-DB23FEC2C6E7}" srcOrd="0" destOrd="0" presId="urn:microsoft.com/office/officeart/2005/8/layout/process4"/>
    <dgm:cxn modelId="{E6D241DF-4489-4BCB-A6AD-1CFAB5B29005}" type="presOf" srcId="{8083832A-7176-4C6B-9CDA-6BDC2913B9D3}" destId="{3F11487A-AA92-4CD8-95FA-BEC1D90EBDF1}" srcOrd="0" destOrd="0" presId="urn:microsoft.com/office/officeart/2005/8/layout/process4"/>
    <dgm:cxn modelId="{804B8D88-2AB1-4C10-9739-7A0875A351AA}" srcId="{A4EF1143-A414-41AD-940B-FA0E6687ACB4}" destId="{A381C14D-0D0E-41D6-83F6-0A6FEE23F890}" srcOrd="0" destOrd="0" parTransId="{1182E7D7-CB25-45E1-8708-7420A2CFB8AD}" sibTransId="{FB733F45-A1E1-4CEB-8896-42E112000E3E}"/>
    <dgm:cxn modelId="{0182320E-1F09-4BF3-AF0C-D46FACAC9C2E}" srcId="{E963BD83-10A7-4F06-BEC4-A28B165073F7}" destId="{2DA472AB-CEA8-47EA-BA19-EA1C45DE0129}" srcOrd="0" destOrd="0" parTransId="{30BD62C5-839C-4E60-A846-04B23DD4B838}" sibTransId="{D006AFBA-53BA-4F24-AF32-1A3F824347A1}"/>
    <dgm:cxn modelId="{C42871C4-72A7-463C-9620-D50A9689049A}" srcId="{200BEF80-387B-4241-941F-56344BBFD2A2}" destId="{2DA4FBC1-0855-48E4-B35E-4F759E94FFF5}" srcOrd="0" destOrd="0" parTransId="{9959CE2F-99BF-4003-A4D4-35A39FEFBE82}" sibTransId="{46F0B27E-FAE3-42D0-981E-C0689C26FC0C}"/>
    <dgm:cxn modelId="{D62ED469-8FBE-4F18-BF71-A24627668EAB}" type="presOf" srcId="{200BEF80-387B-4241-941F-56344BBFD2A2}" destId="{2645DFCD-D9FE-46B0-AF3C-AAC69E8B70E1}" srcOrd="1" destOrd="0" presId="urn:microsoft.com/office/officeart/2005/8/layout/process4"/>
    <dgm:cxn modelId="{ED104778-CED0-4350-B3F7-1B63DC80F195}" srcId="{5FDC6F87-D8B2-4E36-A617-B2D92ACCF0EF}" destId="{A4EF1143-A414-41AD-940B-FA0E6687ACB4}" srcOrd="1" destOrd="0" parTransId="{18355EF7-48FB-44F2-8356-C3D162C7FD77}" sibTransId="{9DBB1F9C-F3AE-45D3-9D82-AEDA95759CD5}"/>
    <dgm:cxn modelId="{E31B7843-0E0B-4130-B28C-E78054FFA23A}" srcId="{5FDC6F87-D8B2-4E36-A617-B2D92ACCF0EF}" destId="{5ADC2DE1-DA0D-4EDC-9905-C76C907B79AE}" srcOrd="0" destOrd="0" parTransId="{900E8645-B756-43A2-BF05-DDB5523506BA}" sibTransId="{F20EE862-2BC3-4E87-93D6-6A08AA45F8C1}"/>
    <dgm:cxn modelId="{8B9F030E-102B-4404-828A-9A4971DAF3D5}" type="presOf" srcId="{A4EF1143-A414-41AD-940B-FA0E6687ACB4}" destId="{12509098-AE22-4EC9-B577-BF12F88F42E1}" srcOrd="1" destOrd="0" presId="urn:microsoft.com/office/officeart/2005/8/layout/process4"/>
    <dgm:cxn modelId="{4C309B78-DF9E-4462-9D74-CA18B5AB6037}" type="presOf" srcId="{07DB815D-2F40-43EA-BE29-45A17C63236E}" destId="{D11D4053-C007-4D6D-B3F3-02B8DDFC61C0}" srcOrd="0" destOrd="0" presId="urn:microsoft.com/office/officeart/2005/8/layout/process4"/>
    <dgm:cxn modelId="{26C19CCB-8AEC-4F4A-974C-1781A3EBFBAE}" type="presParOf" srcId="{0ED79887-B042-4CAA-AC5D-0576B7EB9A7C}" destId="{F396DA07-F65D-4EC1-AA25-27F7A3442642}" srcOrd="0" destOrd="0" presId="urn:microsoft.com/office/officeart/2005/8/layout/process4"/>
    <dgm:cxn modelId="{37DC71F6-8486-4D1D-8C67-893591B52F59}" type="presParOf" srcId="{F396DA07-F65D-4EC1-AA25-27F7A3442642}" destId="{F70CA28F-8E25-4219-8813-DB23FEC2C6E7}" srcOrd="0" destOrd="0" presId="urn:microsoft.com/office/officeart/2005/8/layout/process4"/>
    <dgm:cxn modelId="{AF1CF94D-9DEF-4BB5-90B7-F02F4A94FB0D}" type="presParOf" srcId="{F396DA07-F65D-4EC1-AA25-27F7A3442642}" destId="{46C07BD6-F3E3-4A51-AB37-A6B0055ACAE2}" srcOrd="1" destOrd="0" presId="urn:microsoft.com/office/officeart/2005/8/layout/process4"/>
    <dgm:cxn modelId="{AB729BF3-D519-45FF-92CF-7AAFD05D11CE}" type="presParOf" srcId="{F396DA07-F65D-4EC1-AA25-27F7A3442642}" destId="{96CC8B2E-5720-4E56-B3F2-4C52190FA57D}" srcOrd="2" destOrd="0" presId="urn:microsoft.com/office/officeart/2005/8/layout/process4"/>
    <dgm:cxn modelId="{7BC4988F-810A-4E4F-8A5D-6AAB28F2A791}" type="presParOf" srcId="{96CC8B2E-5720-4E56-B3F2-4C52190FA57D}" destId="{8ED1904A-E91E-46F7-9EA8-47BF5A7ED901}" srcOrd="0" destOrd="0" presId="urn:microsoft.com/office/officeart/2005/8/layout/process4"/>
    <dgm:cxn modelId="{B3C1F32E-AFD0-4081-B6E3-6CF70D480C6A}" type="presParOf" srcId="{96CC8B2E-5720-4E56-B3F2-4C52190FA57D}" destId="{D11D4053-C007-4D6D-B3F3-02B8DDFC61C0}" srcOrd="1" destOrd="0" presId="urn:microsoft.com/office/officeart/2005/8/layout/process4"/>
    <dgm:cxn modelId="{10D1457E-F7C4-4B9C-98D6-3DC4E2611D62}" type="presParOf" srcId="{0ED79887-B042-4CAA-AC5D-0576B7EB9A7C}" destId="{7798227F-93AC-4C73-9C22-E7F9FEC43414}" srcOrd="1" destOrd="0" presId="urn:microsoft.com/office/officeart/2005/8/layout/process4"/>
    <dgm:cxn modelId="{7E055794-323E-4CC2-92F7-548235EC4682}" type="presParOf" srcId="{0ED79887-B042-4CAA-AC5D-0576B7EB9A7C}" destId="{2DFCAF1E-B10B-4873-B526-D4F84E67B4C9}" srcOrd="2" destOrd="0" presId="urn:microsoft.com/office/officeart/2005/8/layout/process4"/>
    <dgm:cxn modelId="{089269CC-231D-4F34-948A-0E1FB2771B3A}" type="presParOf" srcId="{2DFCAF1E-B10B-4873-B526-D4F84E67B4C9}" destId="{4F75784B-D88D-422F-89FC-1AAFB5441979}" srcOrd="0" destOrd="0" presId="urn:microsoft.com/office/officeart/2005/8/layout/process4"/>
    <dgm:cxn modelId="{4BDD7667-99BD-4501-886C-22EFA5B43B2A}" type="presParOf" srcId="{2DFCAF1E-B10B-4873-B526-D4F84E67B4C9}" destId="{2645DFCD-D9FE-46B0-AF3C-AAC69E8B70E1}" srcOrd="1" destOrd="0" presId="urn:microsoft.com/office/officeart/2005/8/layout/process4"/>
    <dgm:cxn modelId="{2EBBAA5D-974A-4A55-BC62-57B09452F101}" type="presParOf" srcId="{2DFCAF1E-B10B-4873-B526-D4F84E67B4C9}" destId="{CC1E093B-E1E4-474E-B168-2A53BD8BC0F5}" srcOrd="2" destOrd="0" presId="urn:microsoft.com/office/officeart/2005/8/layout/process4"/>
    <dgm:cxn modelId="{9CE0006E-819C-4881-8C96-C500FD0D94A1}" type="presParOf" srcId="{CC1E093B-E1E4-474E-B168-2A53BD8BC0F5}" destId="{AA82D971-F38F-4338-8EAD-2185F9B6A690}" srcOrd="0" destOrd="0" presId="urn:microsoft.com/office/officeart/2005/8/layout/process4"/>
    <dgm:cxn modelId="{32434239-7AC6-4F83-B636-69334DBCE539}" type="presParOf" srcId="{0ED79887-B042-4CAA-AC5D-0576B7EB9A7C}" destId="{49E46E61-77D2-4763-B47A-DE9B1CD5D3FB}" srcOrd="3" destOrd="0" presId="urn:microsoft.com/office/officeart/2005/8/layout/process4"/>
    <dgm:cxn modelId="{2DA421DE-E280-449E-A582-8DF9C9E97D0F}" type="presParOf" srcId="{0ED79887-B042-4CAA-AC5D-0576B7EB9A7C}" destId="{DEC8C367-EDDC-4492-ADD5-81CC62F2301B}" srcOrd="4" destOrd="0" presId="urn:microsoft.com/office/officeart/2005/8/layout/process4"/>
    <dgm:cxn modelId="{FACC1172-459D-48DC-9B62-0D3CE8C6C3B9}" type="presParOf" srcId="{DEC8C367-EDDC-4492-ADD5-81CC62F2301B}" destId="{9DF59916-440A-45F0-8875-7D115EB2B571}" srcOrd="0" destOrd="0" presId="urn:microsoft.com/office/officeart/2005/8/layout/process4"/>
    <dgm:cxn modelId="{0D6980E9-08CD-492A-974F-C77284D3C02F}" type="presParOf" srcId="{DEC8C367-EDDC-4492-ADD5-81CC62F2301B}" destId="{12509098-AE22-4EC9-B577-BF12F88F42E1}" srcOrd="1" destOrd="0" presId="urn:microsoft.com/office/officeart/2005/8/layout/process4"/>
    <dgm:cxn modelId="{557FA612-143C-4E02-B6F9-F863E5ACC500}" type="presParOf" srcId="{DEC8C367-EDDC-4492-ADD5-81CC62F2301B}" destId="{B1E4AEB4-A750-4B63-AFD4-951C7880403B}" srcOrd="2" destOrd="0" presId="urn:microsoft.com/office/officeart/2005/8/layout/process4"/>
    <dgm:cxn modelId="{3EEC57B5-8C6E-4B77-A818-3CC37DB7EE83}" type="presParOf" srcId="{B1E4AEB4-A750-4B63-AFD4-951C7880403B}" destId="{B90244BF-19FA-456D-91EF-75EE61F44035}" srcOrd="0" destOrd="0" presId="urn:microsoft.com/office/officeart/2005/8/layout/process4"/>
    <dgm:cxn modelId="{7DD6DD50-3D5D-4BB7-A40A-FA4805BDC154}" type="presParOf" srcId="{0ED79887-B042-4CAA-AC5D-0576B7EB9A7C}" destId="{DAC61B70-EAD1-4419-A1BE-3F7DEC9EBFFA}" srcOrd="5" destOrd="0" presId="urn:microsoft.com/office/officeart/2005/8/layout/process4"/>
    <dgm:cxn modelId="{F07215EC-0BC9-42C3-8E5C-964704B4B284}" type="presParOf" srcId="{0ED79887-B042-4CAA-AC5D-0576B7EB9A7C}" destId="{9C52696E-86A1-4637-AE3D-6C49706D7356}" srcOrd="6" destOrd="0" presId="urn:microsoft.com/office/officeart/2005/8/layout/process4"/>
    <dgm:cxn modelId="{F0EDC3C7-27BA-4901-899D-E36C77057BCE}" type="presParOf" srcId="{9C52696E-86A1-4637-AE3D-6C49706D7356}" destId="{1AE5880D-ED77-4C2A-9B73-38EF2E467B28}" srcOrd="0" destOrd="0" presId="urn:microsoft.com/office/officeart/2005/8/layout/process4"/>
    <dgm:cxn modelId="{1D6CA793-D264-4396-9C90-5C8E35F53377}" type="presParOf" srcId="{9C52696E-86A1-4637-AE3D-6C49706D7356}" destId="{00F84A06-5DF7-4406-836B-FAC576DAD35E}" srcOrd="1" destOrd="0" presId="urn:microsoft.com/office/officeart/2005/8/layout/process4"/>
    <dgm:cxn modelId="{76FC72AA-3DCA-4604-B73B-91D44A1C851D}" type="presParOf" srcId="{9C52696E-86A1-4637-AE3D-6C49706D7356}" destId="{0E600CAD-A681-41F9-80AC-7333AA8EA359}" srcOrd="2" destOrd="0" presId="urn:microsoft.com/office/officeart/2005/8/layout/process4"/>
    <dgm:cxn modelId="{388480F7-C3AC-4A96-9B68-E7B079170776}" type="presParOf" srcId="{0E600CAD-A681-41F9-80AC-7333AA8EA359}" destId="{3F11487A-AA92-4CD8-95FA-BEC1D90EBDF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DC6F87-D8B2-4E36-A617-B2D92ACCF0EF}" type="doc">
      <dgm:prSet loTypeId="urn:microsoft.com/office/officeart/2005/8/layout/process4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5ADC2DE1-DA0D-4EDC-9905-C76C907B79AE}">
      <dgm:prSet phldrT="[文字]"/>
      <dgm:spPr/>
      <dgm:t>
        <a:bodyPr/>
        <a:lstStyle/>
        <a:p>
          <a:r>
            <a:rPr lang="zh-TW" altLang="en-US" b="1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人力資源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900E8645-B756-43A2-BF05-DDB5523506BA}" type="parTrans" cxnId="{E31B7843-0E0B-4130-B28C-E78054FFA23A}">
      <dgm:prSet/>
      <dgm:spPr/>
      <dgm:t>
        <a:bodyPr/>
        <a:lstStyle/>
        <a:p>
          <a:endParaRPr lang="zh-TW" altLang="en-US"/>
        </a:p>
      </dgm:t>
    </dgm:pt>
    <dgm:pt modelId="{F20EE862-2BC3-4E87-93D6-6A08AA45F8C1}" type="sibTrans" cxnId="{E31B7843-0E0B-4130-B28C-E78054FFA23A}">
      <dgm:prSet/>
      <dgm:spPr/>
      <dgm:t>
        <a:bodyPr/>
        <a:lstStyle/>
        <a:p>
          <a:endParaRPr lang="zh-TW" altLang="en-US"/>
        </a:p>
      </dgm:t>
    </dgm:pt>
    <dgm:pt modelId="{3CCB4456-9CD3-4D92-943F-BEF72BE331B3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工作機會、徵才訊息、 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104</a:t>
          </a: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職缺連結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/>
          </a:r>
          <a:b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</a:b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、常見問答、應徵流程</a:t>
          </a:r>
        </a:p>
      </dgm:t>
    </dgm:pt>
    <dgm:pt modelId="{B3B89725-C9A2-4763-BA30-789935D1C6C1}" type="parTrans" cxnId="{BF953B92-AEC6-4FF2-9FB3-4247A195B8A0}">
      <dgm:prSet/>
      <dgm:spPr/>
      <dgm:t>
        <a:bodyPr/>
        <a:lstStyle/>
        <a:p>
          <a:endParaRPr lang="zh-TW" altLang="en-US"/>
        </a:p>
      </dgm:t>
    </dgm:pt>
    <dgm:pt modelId="{033E584D-ADB7-4EB9-B838-464F55891480}" type="sibTrans" cxnId="{BF953B92-AEC6-4FF2-9FB3-4247A195B8A0}">
      <dgm:prSet/>
      <dgm:spPr/>
      <dgm:t>
        <a:bodyPr/>
        <a:lstStyle/>
        <a:p>
          <a:endParaRPr lang="zh-TW" altLang="en-US"/>
        </a:p>
      </dgm:t>
    </dgm:pt>
    <dgm:pt modelId="{ADF8D3CD-4E40-4D42-BC79-F0BE91FB8A8C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學習發展、教育訓練、工作環境</a:t>
          </a:r>
          <a: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/>
          </a:r>
          <a:br>
            <a:rPr lang="en-US" altLang="zh-TW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</a:br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、薪資福利、交通方式</a:t>
          </a:r>
        </a:p>
      </dgm:t>
    </dgm:pt>
    <dgm:pt modelId="{8E8678AD-F021-4177-A19F-FE31653CF879}" type="parTrans" cxnId="{7B9C6C85-C8F8-4287-9F2E-69AC31680935}">
      <dgm:prSet/>
      <dgm:spPr/>
      <dgm:t>
        <a:bodyPr/>
        <a:lstStyle/>
        <a:p>
          <a:endParaRPr lang="zh-TW" altLang="en-US"/>
        </a:p>
      </dgm:t>
    </dgm:pt>
    <dgm:pt modelId="{9C5A5843-7015-4BFC-80A5-FAA761751070}" type="sibTrans" cxnId="{7B9C6C85-C8F8-4287-9F2E-69AC31680935}">
      <dgm:prSet/>
      <dgm:spPr/>
      <dgm:t>
        <a:bodyPr/>
        <a:lstStyle/>
        <a:p>
          <a:endParaRPr lang="zh-TW" altLang="en-US"/>
        </a:p>
      </dgm:t>
    </dgm:pt>
    <dgm:pt modelId="{9A2FFE56-26AA-4665-A459-C0DE5447C41C}">
      <dgm:prSet/>
      <dgm:spPr/>
      <dgm:t>
        <a:bodyPr/>
        <a:lstStyle/>
        <a:p>
          <a:r>
            <a:rPr lang="zh-TW" altLang="en-US" b="1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投資關係</a:t>
          </a:r>
          <a:endParaRPr lang="zh-TW" altLang="en-US" b="0" i="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EDCF1E71-7776-47E9-A5E7-5B1B9C22871B}" type="parTrans" cxnId="{1418A0AA-1FA3-4598-A77D-1DE82E8B0A69}">
      <dgm:prSet/>
      <dgm:spPr/>
      <dgm:t>
        <a:bodyPr/>
        <a:lstStyle/>
        <a:p>
          <a:endParaRPr lang="zh-TW" altLang="en-US"/>
        </a:p>
      </dgm:t>
    </dgm:pt>
    <dgm:pt modelId="{05FE1E42-6EF1-44F9-9F60-7C89867A8858}" type="sibTrans" cxnId="{1418A0AA-1FA3-4598-A77D-1DE82E8B0A69}">
      <dgm:prSet/>
      <dgm:spPr/>
      <dgm:t>
        <a:bodyPr/>
        <a:lstStyle/>
        <a:p>
          <a:endParaRPr lang="zh-TW" altLang="en-US"/>
        </a:p>
      </dgm:t>
    </dgm:pt>
    <dgm:pt modelId="{B052604B-2476-4F02-9F5F-C3FBAB6056D7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財務資訊： 財務概況、財務報告、月營收報告、公司年報</a:t>
          </a:r>
        </a:p>
      </dgm:t>
    </dgm:pt>
    <dgm:pt modelId="{4687A1A7-4417-4AB6-A1FE-1E574A30C754}" type="parTrans" cxnId="{E33DB883-410C-4DCA-929F-A24C9E27BE31}">
      <dgm:prSet/>
      <dgm:spPr/>
      <dgm:t>
        <a:bodyPr/>
        <a:lstStyle/>
        <a:p>
          <a:endParaRPr lang="zh-TW" altLang="en-US"/>
        </a:p>
      </dgm:t>
    </dgm:pt>
    <dgm:pt modelId="{2375BA80-FAB0-4DDF-9C00-102EA8E9064F}" type="sibTrans" cxnId="{E33DB883-410C-4DCA-929F-A24C9E27BE31}">
      <dgm:prSet/>
      <dgm:spPr/>
      <dgm:t>
        <a:bodyPr/>
        <a:lstStyle/>
        <a:p>
          <a:endParaRPr lang="zh-TW" altLang="en-US"/>
        </a:p>
      </dgm:t>
    </dgm:pt>
    <dgm:pt modelId="{EF7A5743-8412-41F3-A484-286B25EE640A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股務資訊： 股務報告、股東訊息、歷年股利</a:t>
          </a:r>
        </a:p>
      </dgm:t>
    </dgm:pt>
    <dgm:pt modelId="{9149A11E-9C40-41FF-A488-FABB59492F9A}" type="parTrans" cxnId="{FFD63FD1-0868-45AB-9A67-842EC81DF0EE}">
      <dgm:prSet/>
      <dgm:spPr/>
      <dgm:t>
        <a:bodyPr/>
        <a:lstStyle/>
        <a:p>
          <a:endParaRPr lang="zh-TW" altLang="en-US"/>
        </a:p>
      </dgm:t>
    </dgm:pt>
    <dgm:pt modelId="{E8B4C9E9-BE55-4AE1-9943-81A6946DD371}" type="sibTrans" cxnId="{FFD63FD1-0868-45AB-9A67-842EC81DF0EE}">
      <dgm:prSet/>
      <dgm:spPr/>
      <dgm:t>
        <a:bodyPr/>
        <a:lstStyle/>
        <a:p>
          <a:endParaRPr lang="zh-TW" altLang="en-US"/>
        </a:p>
      </dgm:t>
    </dgm:pt>
    <dgm:pt modelId="{1AACE842-A95B-44A5-A7F1-331C3B29FA0D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重大訊息：投資人新聞、公開資訊觀測站連結</a:t>
          </a:r>
        </a:p>
      </dgm:t>
    </dgm:pt>
    <dgm:pt modelId="{55967BBB-FD9B-440A-86A6-B82A1CADE01E}" type="parTrans" cxnId="{56D9F9C3-2D65-469F-B48B-93BB459991D9}">
      <dgm:prSet/>
      <dgm:spPr/>
      <dgm:t>
        <a:bodyPr/>
        <a:lstStyle/>
        <a:p>
          <a:endParaRPr lang="zh-TW" altLang="en-US"/>
        </a:p>
      </dgm:t>
    </dgm:pt>
    <dgm:pt modelId="{3AF51A8D-FE47-4423-9FE4-D6B2A71F7E46}" type="sibTrans" cxnId="{56D9F9C3-2D65-469F-B48B-93BB459991D9}">
      <dgm:prSet/>
      <dgm:spPr/>
      <dgm:t>
        <a:bodyPr/>
        <a:lstStyle/>
        <a:p>
          <a:endParaRPr lang="zh-TW" altLang="en-US"/>
        </a:p>
      </dgm:t>
    </dgm:pt>
    <dgm:pt modelId="{9D020899-2504-4663-8826-B41829BA8C9E}">
      <dgm:prSet/>
      <dgm:spPr/>
      <dgm:t>
        <a:bodyPr/>
        <a:lstStyle/>
        <a:p>
          <a:r>
            <a:rPr lang="zh-TW" altLang="en-US" b="1" i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社會責任</a:t>
          </a:r>
          <a:endParaRPr lang="zh-TW" altLang="en-US" b="0" i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BAB81F76-09E8-4AC1-958C-D22810410463}" type="parTrans" cxnId="{D3C87ECC-BDB4-4B87-977B-8E98B348D868}">
      <dgm:prSet/>
      <dgm:spPr/>
      <dgm:t>
        <a:bodyPr/>
        <a:lstStyle/>
        <a:p>
          <a:endParaRPr lang="zh-TW" altLang="en-US"/>
        </a:p>
      </dgm:t>
    </dgm:pt>
    <dgm:pt modelId="{039E861E-7D95-423F-A0AE-2EF43170592E}" type="sibTrans" cxnId="{D3C87ECC-BDB4-4B87-977B-8E98B348D868}">
      <dgm:prSet/>
      <dgm:spPr/>
      <dgm:t>
        <a:bodyPr/>
        <a:lstStyle/>
        <a:p>
          <a:endParaRPr lang="zh-TW" altLang="en-US"/>
        </a:p>
      </dgm:t>
    </dgm:pt>
    <dgm:pt modelId="{52E2AA2F-0B99-4037-AF5F-E3D7C6E9E18F}">
      <dgm:prSet/>
      <dgm:spPr/>
      <dgm:t>
        <a:bodyPr/>
        <a:lstStyle/>
        <a:p>
          <a:r>
            <a:rPr lang="zh-TW" altLang="en-US" b="0" i="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社會關懷、公益參與、社區回饋、綠色使命</a:t>
          </a:r>
          <a:endParaRPr lang="zh-TW" altLang="en-US"/>
        </a:p>
      </dgm:t>
    </dgm:pt>
    <dgm:pt modelId="{93F24C9B-C0DE-4D3F-AA80-8B0A164A4FAB}" type="parTrans" cxnId="{20C91799-87A6-4D9B-B077-237BBBF08F60}">
      <dgm:prSet/>
      <dgm:spPr/>
      <dgm:t>
        <a:bodyPr/>
        <a:lstStyle/>
        <a:p>
          <a:endParaRPr lang="zh-TW" altLang="en-US"/>
        </a:p>
      </dgm:t>
    </dgm:pt>
    <dgm:pt modelId="{27DA1B62-0FF6-45B6-98FA-A09FA7F50A7E}" type="sibTrans" cxnId="{20C91799-87A6-4D9B-B077-237BBBF08F60}">
      <dgm:prSet/>
      <dgm:spPr/>
      <dgm:t>
        <a:bodyPr/>
        <a:lstStyle/>
        <a:p>
          <a:endParaRPr lang="zh-TW" altLang="en-US"/>
        </a:p>
      </dgm:t>
    </dgm:pt>
    <dgm:pt modelId="{0ED79887-B042-4CAA-AC5D-0576B7EB9A7C}" type="pres">
      <dgm:prSet presAssocID="{5FDC6F87-D8B2-4E36-A617-B2D92ACCF0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94894EA-4FFE-41D9-8D32-F8E79D2DCB8A}" type="pres">
      <dgm:prSet presAssocID="{9D020899-2504-4663-8826-B41829BA8C9E}" presName="boxAndChildren" presStyleCnt="0"/>
      <dgm:spPr/>
    </dgm:pt>
    <dgm:pt modelId="{F36331A7-028D-456E-9064-FCC74DC19700}" type="pres">
      <dgm:prSet presAssocID="{9D020899-2504-4663-8826-B41829BA8C9E}" presName="parentTextBox" presStyleLbl="node1" presStyleIdx="0" presStyleCnt="3"/>
      <dgm:spPr/>
      <dgm:t>
        <a:bodyPr/>
        <a:lstStyle/>
        <a:p>
          <a:endParaRPr lang="zh-TW" altLang="en-US"/>
        </a:p>
      </dgm:t>
    </dgm:pt>
    <dgm:pt modelId="{E596B631-4478-469B-94EA-7453862AB168}" type="pres">
      <dgm:prSet presAssocID="{9D020899-2504-4663-8826-B41829BA8C9E}" presName="entireBox" presStyleLbl="node1" presStyleIdx="0" presStyleCnt="3"/>
      <dgm:spPr/>
      <dgm:t>
        <a:bodyPr/>
        <a:lstStyle/>
        <a:p>
          <a:endParaRPr lang="zh-TW" altLang="en-US"/>
        </a:p>
      </dgm:t>
    </dgm:pt>
    <dgm:pt modelId="{535208D8-12F8-4652-81FF-68CA1AE7FD72}" type="pres">
      <dgm:prSet presAssocID="{9D020899-2504-4663-8826-B41829BA8C9E}" presName="descendantBox" presStyleCnt="0"/>
      <dgm:spPr/>
    </dgm:pt>
    <dgm:pt modelId="{5909D1F9-50C1-4BAD-B35C-06AF50799C43}" type="pres">
      <dgm:prSet presAssocID="{52E2AA2F-0B99-4037-AF5F-E3D7C6E9E18F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F4C56A-49C5-47BB-9227-1FC8024681F0}" type="pres">
      <dgm:prSet presAssocID="{05FE1E42-6EF1-44F9-9F60-7C89867A8858}" presName="sp" presStyleCnt="0"/>
      <dgm:spPr/>
    </dgm:pt>
    <dgm:pt modelId="{BE838C30-0BE8-48E0-8518-11807D8150B2}" type="pres">
      <dgm:prSet presAssocID="{9A2FFE56-26AA-4665-A459-C0DE5447C41C}" presName="arrowAndChildren" presStyleCnt="0"/>
      <dgm:spPr/>
    </dgm:pt>
    <dgm:pt modelId="{225BE7CC-D7B1-4D55-BBBB-8A9C061ADFA7}" type="pres">
      <dgm:prSet presAssocID="{9A2FFE56-26AA-4665-A459-C0DE5447C41C}" presName="parentTextArrow" presStyleLbl="node1" presStyleIdx="0" presStyleCnt="3"/>
      <dgm:spPr/>
      <dgm:t>
        <a:bodyPr/>
        <a:lstStyle/>
        <a:p>
          <a:endParaRPr lang="zh-TW" altLang="en-US"/>
        </a:p>
      </dgm:t>
    </dgm:pt>
    <dgm:pt modelId="{71781E89-C475-47D2-9B36-9B6F83667ED4}" type="pres">
      <dgm:prSet presAssocID="{9A2FFE56-26AA-4665-A459-C0DE5447C41C}" presName="arrow" presStyleLbl="node1" presStyleIdx="1" presStyleCnt="3"/>
      <dgm:spPr/>
      <dgm:t>
        <a:bodyPr/>
        <a:lstStyle/>
        <a:p>
          <a:endParaRPr lang="zh-TW" altLang="en-US"/>
        </a:p>
      </dgm:t>
    </dgm:pt>
    <dgm:pt modelId="{FC10A919-E0CB-40CC-9724-B4E14D9F778E}" type="pres">
      <dgm:prSet presAssocID="{9A2FFE56-26AA-4665-A459-C0DE5447C41C}" presName="descendantArrow" presStyleCnt="0"/>
      <dgm:spPr/>
    </dgm:pt>
    <dgm:pt modelId="{B5FBC3A6-94AC-41DE-8F92-5C2E21093592}" type="pres">
      <dgm:prSet presAssocID="{B052604B-2476-4F02-9F5F-C3FBAB6056D7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29D8B1-7EAB-41EB-B110-4589AA26DCCB}" type="pres">
      <dgm:prSet presAssocID="{EF7A5743-8412-41F3-A484-286B25EE640A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8D6CB6-0A7C-48B5-A877-1E1C205D4E10}" type="pres">
      <dgm:prSet presAssocID="{1AACE842-A95B-44A5-A7F1-331C3B29FA0D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C61B70-EAD1-4419-A1BE-3F7DEC9EBFFA}" type="pres">
      <dgm:prSet presAssocID="{F20EE862-2BC3-4E87-93D6-6A08AA45F8C1}" presName="sp" presStyleCnt="0"/>
      <dgm:spPr/>
    </dgm:pt>
    <dgm:pt modelId="{9C52696E-86A1-4637-AE3D-6C49706D7356}" type="pres">
      <dgm:prSet presAssocID="{5ADC2DE1-DA0D-4EDC-9905-C76C907B79AE}" presName="arrowAndChildren" presStyleCnt="0"/>
      <dgm:spPr/>
    </dgm:pt>
    <dgm:pt modelId="{1AE5880D-ED77-4C2A-9B73-38EF2E467B28}" type="pres">
      <dgm:prSet presAssocID="{5ADC2DE1-DA0D-4EDC-9905-C76C907B79AE}" presName="parentTextArrow" presStyleLbl="node1" presStyleIdx="1" presStyleCnt="3"/>
      <dgm:spPr/>
      <dgm:t>
        <a:bodyPr/>
        <a:lstStyle/>
        <a:p>
          <a:endParaRPr lang="zh-TW" altLang="en-US"/>
        </a:p>
      </dgm:t>
    </dgm:pt>
    <dgm:pt modelId="{00F84A06-5DF7-4406-836B-FAC576DAD35E}" type="pres">
      <dgm:prSet presAssocID="{5ADC2DE1-DA0D-4EDC-9905-C76C907B79AE}" presName="arrow" presStyleLbl="node1" presStyleIdx="2" presStyleCnt="3"/>
      <dgm:spPr/>
      <dgm:t>
        <a:bodyPr/>
        <a:lstStyle/>
        <a:p>
          <a:endParaRPr lang="zh-TW" altLang="en-US"/>
        </a:p>
      </dgm:t>
    </dgm:pt>
    <dgm:pt modelId="{0E600CAD-A681-41F9-80AC-7333AA8EA359}" type="pres">
      <dgm:prSet presAssocID="{5ADC2DE1-DA0D-4EDC-9905-C76C907B79AE}" presName="descendantArrow" presStyleCnt="0"/>
      <dgm:spPr/>
    </dgm:pt>
    <dgm:pt modelId="{AF3CCE95-1B20-472D-B5C3-73836A13F4BB}" type="pres">
      <dgm:prSet presAssocID="{3CCB4456-9CD3-4D92-943F-BEF72BE331B3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F8B8B8-3B6B-4EF3-9821-3517229DD631}" type="pres">
      <dgm:prSet presAssocID="{ADF8D3CD-4E40-4D42-BC79-F0BE91FB8A8C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3C87ECC-BDB4-4B87-977B-8E98B348D868}" srcId="{5FDC6F87-D8B2-4E36-A617-B2D92ACCF0EF}" destId="{9D020899-2504-4663-8826-B41829BA8C9E}" srcOrd="2" destOrd="0" parTransId="{BAB81F76-09E8-4AC1-958C-D22810410463}" sibTransId="{039E861E-7D95-423F-A0AE-2EF43170592E}"/>
    <dgm:cxn modelId="{BF953B92-AEC6-4FF2-9FB3-4247A195B8A0}" srcId="{5ADC2DE1-DA0D-4EDC-9905-C76C907B79AE}" destId="{3CCB4456-9CD3-4D92-943F-BEF72BE331B3}" srcOrd="0" destOrd="0" parTransId="{B3B89725-C9A2-4763-BA30-789935D1C6C1}" sibTransId="{033E584D-ADB7-4EB9-B838-464F55891480}"/>
    <dgm:cxn modelId="{724A8B77-6219-4A0D-998D-A8FDAAA53799}" type="presOf" srcId="{1AACE842-A95B-44A5-A7F1-331C3B29FA0D}" destId="{DB8D6CB6-0A7C-48B5-A877-1E1C205D4E10}" srcOrd="0" destOrd="0" presId="urn:microsoft.com/office/officeart/2005/8/layout/process4"/>
    <dgm:cxn modelId="{FA3ABEF1-EFB1-4374-A7ED-33A7D40FF711}" type="presOf" srcId="{5FDC6F87-D8B2-4E36-A617-B2D92ACCF0EF}" destId="{0ED79887-B042-4CAA-AC5D-0576B7EB9A7C}" srcOrd="0" destOrd="0" presId="urn:microsoft.com/office/officeart/2005/8/layout/process4"/>
    <dgm:cxn modelId="{E31B7843-0E0B-4130-B28C-E78054FFA23A}" srcId="{5FDC6F87-D8B2-4E36-A617-B2D92ACCF0EF}" destId="{5ADC2DE1-DA0D-4EDC-9905-C76C907B79AE}" srcOrd="0" destOrd="0" parTransId="{900E8645-B756-43A2-BF05-DDB5523506BA}" sibTransId="{F20EE862-2BC3-4E87-93D6-6A08AA45F8C1}"/>
    <dgm:cxn modelId="{B3BE4BFA-0E89-4CA9-B30C-2BA5A0DB05B8}" type="presOf" srcId="{5ADC2DE1-DA0D-4EDC-9905-C76C907B79AE}" destId="{00F84A06-5DF7-4406-836B-FAC576DAD35E}" srcOrd="1" destOrd="0" presId="urn:microsoft.com/office/officeart/2005/8/layout/process4"/>
    <dgm:cxn modelId="{42793BB1-7237-453D-87F4-CBC38BE50D7F}" type="presOf" srcId="{9A2FFE56-26AA-4665-A459-C0DE5447C41C}" destId="{225BE7CC-D7B1-4D55-BBBB-8A9C061ADFA7}" srcOrd="0" destOrd="0" presId="urn:microsoft.com/office/officeart/2005/8/layout/process4"/>
    <dgm:cxn modelId="{E33DB883-410C-4DCA-929F-A24C9E27BE31}" srcId="{9A2FFE56-26AA-4665-A459-C0DE5447C41C}" destId="{B052604B-2476-4F02-9F5F-C3FBAB6056D7}" srcOrd="0" destOrd="0" parTransId="{4687A1A7-4417-4AB6-A1FE-1E574A30C754}" sibTransId="{2375BA80-FAB0-4DDF-9C00-102EA8E9064F}"/>
    <dgm:cxn modelId="{01D0FB7B-A369-4DED-80C7-142C020190FA}" type="presOf" srcId="{9D020899-2504-4663-8826-B41829BA8C9E}" destId="{E596B631-4478-469B-94EA-7453862AB168}" srcOrd="1" destOrd="0" presId="urn:microsoft.com/office/officeart/2005/8/layout/process4"/>
    <dgm:cxn modelId="{7B9C6C85-C8F8-4287-9F2E-69AC31680935}" srcId="{5ADC2DE1-DA0D-4EDC-9905-C76C907B79AE}" destId="{ADF8D3CD-4E40-4D42-BC79-F0BE91FB8A8C}" srcOrd="1" destOrd="0" parTransId="{8E8678AD-F021-4177-A19F-FE31653CF879}" sibTransId="{9C5A5843-7015-4BFC-80A5-FAA761751070}"/>
    <dgm:cxn modelId="{FFD63FD1-0868-45AB-9A67-842EC81DF0EE}" srcId="{9A2FFE56-26AA-4665-A459-C0DE5447C41C}" destId="{EF7A5743-8412-41F3-A484-286B25EE640A}" srcOrd="1" destOrd="0" parTransId="{9149A11E-9C40-41FF-A488-FABB59492F9A}" sibTransId="{E8B4C9E9-BE55-4AE1-9943-81A6946DD371}"/>
    <dgm:cxn modelId="{67A5D333-10BD-453C-AC22-8C123EAD0A84}" type="presOf" srcId="{ADF8D3CD-4E40-4D42-BC79-F0BE91FB8A8C}" destId="{2DF8B8B8-3B6B-4EF3-9821-3517229DD631}" srcOrd="0" destOrd="0" presId="urn:microsoft.com/office/officeart/2005/8/layout/process4"/>
    <dgm:cxn modelId="{1418A0AA-1FA3-4598-A77D-1DE82E8B0A69}" srcId="{5FDC6F87-D8B2-4E36-A617-B2D92ACCF0EF}" destId="{9A2FFE56-26AA-4665-A459-C0DE5447C41C}" srcOrd="1" destOrd="0" parTransId="{EDCF1E71-7776-47E9-A5E7-5B1B9C22871B}" sibTransId="{05FE1E42-6EF1-44F9-9F60-7C89867A8858}"/>
    <dgm:cxn modelId="{7DC41D31-2A34-4316-85E0-5823E7B0A6F7}" type="presOf" srcId="{9D020899-2504-4663-8826-B41829BA8C9E}" destId="{F36331A7-028D-456E-9064-FCC74DC19700}" srcOrd="0" destOrd="0" presId="urn:microsoft.com/office/officeart/2005/8/layout/process4"/>
    <dgm:cxn modelId="{20C91799-87A6-4D9B-B077-237BBBF08F60}" srcId="{9D020899-2504-4663-8826-B41829BA8C9E}" destId="{52E2AA2F-0B99-4037-AF5F-E3D7C6E9E18F}" srcOrd="0" destOrd="0" parTransId="{93F24C9B-C0DE-4D3F-AA80-8B0A164A4FAB}" sibTransId="{27DA1B62-0FF6-45B6-98FA-A09FA7F50A7E}"/>
    <dgm:cxn modelId="{4671142E-89CE-4217-A1F5-D30CEC37FB13}" type="presOf" srcId="{52E2AA2F-0B99-4037-AF5F-E3D7C6E9E18F}" destId="{5909D1F9-50C1-4BAD-B35C-06AF50799C43}" srcOrd="0" destOrd="0" presId="urn:microsoft.com/office/officeart/2005/8/layout/process4"/>
    <dgm:cxn modelId="{664CAB2D-9CCB-41D6-8A1B-66C92A053E27}" type="presOf" srcId="{B052604B-2476-4F02-9F5F-C3FBAB6056D7}" destId="{B5FBC3A6-94AC-41DE-8F92-5C2E21093592}" srcOrd="0" destOrd="0" presId="urn:microsoft.com/office/officeart/2005/8/layout/process4"/>
    <dgm:cxn modelId="{A77D2605-F501-435A-86E4-BE2DC1592A3A}" type="presOf" srcId="{EF7A5743-8412-41F3-A484-286B25EE640A}" destId="{0429D8B1-7EAB-41EB-B110-4589AA26DCCB}" srcOrd="0" destOrd="0" presId="urn:microsoft.com/office/officeart/2005/8/layout/process4"/>
    <dgm:cxn modelId="{24F25460-C901-45A3-B2BA-53451468F40F}" type="presOf" srcId="{5ADC2DE1-DA0D-4EDC-9905-C76C907B79AE}" destId="{1AE5880D-ED77-4C2A-9B73-38EF2E467B28}" srcOrd="0" destOrd="0" presId="urn:microsoft.com/office/officeart/2005/8/layout/process4"/>
    <dgm:cxn modelId="{C55A3312-34F6-4097-AA92-8976BB767110}" type="presOf" srcId="{3CCB4456-9CD3-4D92-943F-BEF72BE331B3}" destId="{AF3CCE95-1B20-472D-B5C3-73836A13F4BB}" srcOrd="0" destOrd="0" presId="urn:microsoft.com/office/officeart/2005/8/layout/process4"/>
    <dgm:cxn modelId="{34A85D90-1647-4EB6-BC8B-82CC49345A32}" type="presOf" srcId="{9A2FFE56-26AA-4665-A459-C0DE5447C41C}" destId="{71781E89-C475-47D2-9B36-9B6F83667ED4}" srcOrd="1" destOrd="0" presId="urn:microsoft.com/office/officeart/2005/8/layout/process4"/>
    <dgm:cxn modelId="{56D9F9C3-2D65-469F-B48B-93BB459991D9}" srcId="{9A2FFE56-26AA-4665-A459-C0DE5447C41C}" destId="{1AACE842-A95B-44A5-A7F1-331C3B29FA0D}" srcOrd="2" destOrd="0" parTransId="{55967BBB-FD9B-440A-86A6-B82A1CADE01E}" sibTransId="{3AF51A8D-FE47-4423-9FE4-D6B2A71F7E46}"/>
    <dgm:cxn modelId="{8634A8E6-7CFE-40DB-A934-2DAA78320282}" type="presParOf" srcId="{0ED79887-B042-4CAA-AC5D-0576B7EB9A7C}" destId="{D94894EA-4FFE-41D9-8D32-F8E79D2DCB8A}" srcOrd="0" destOrd="0" presId="urn:microsoft.com/office/officeart/2005/8/layout/process4"/>
    <dgm:cxn modelId="{87E549DE-E96B-4AD4-B8B5-07F6E53954D9}" type="presParOf" srcId="{D94894EA-4FFE-41D9-8D32-F8E79D2DCB8A}" destId="{F36331A7-028D-456E-9064-FCC74DC19700}" srcOrd="0" destOrd="0" presId="urn:microsoft.com/office/officeart/2005/8/layout/process4"/>
    <dgm:cxn modelId="{832FE65D-E45B-431B-B11B-D4114D76B919}" type="presParOf" srcId="{D94894EA-4FFE-41D9-8D32-F8E79D2DCB8A}" destId="{E596B631-4478-469B-94EA-7453862AB168}" srcOrd="1" destOrd="0" presId="urn:microsoft.com/office/officeart/2005/8/layout/process4"/>
    <dgm:cxn modelId="{50334B01-97F9-470E-AE16-C59750DE24AF}" type="presParOf" srcId="{D94894EA-4FFE-41D9-8D32-F8E79D2DCB8A}" destId="{535208D8-12F8-4652-81FF-68CA1AE7FD72}" srcOrd="2" destOrd="0" presId="urn:microsoft.com/office/officeart/2005/8/layout/process4"/>
    <dgm:cxn modelId="{1AA5EF6D-34CD-467A-8E69-C7D09D747BA2}" type="presParOf" srcId="{535208D8-12F8-4652-81FF-68CA1AE7FD72}" destId="{5909D1F9-50C1-4BAD-B35C-06AF50799C43}" srcOrd="0" destOrd="0" presId="urn:microsoft.com/office/officeart/2005/8/layout/process4"/>
    <dgm:cxn modelId="{41F8C3C5-6529-4FFB-9219-B2BC80175F7A}" type="presParOf" srcId="{0ED79887-B042-4CAA-AC5D-0576B7EB9A7C}" destId="{D9F4C56A-49C5-47BB-9227-1FC8024681F0}" srcOrd="1" destOrd="0" presId="urn:microsoft.com/office/officeart/2005/8/layout/process4"/>
    <dgm:cxn modelId="{EE712061-BD40-47A6-8A99-3B705901F286}" type="presParOf" srcId="{0ED79887-B042-4CAA-AC5D-0576B7EB9A7C}" destId="{BE838C30-0BE8-48E0-8518-11807D8150B2}" srcOrd="2" destOrd="0" presId="urn:microsoft.com/office/officeart/2005/8/layout/process4"/>
    <dgm:cxn modelId="{99CB59BD-B33E-4E28-B28D-FA575A707AF9}" type="presParOf" srcId="{BE838C30-0BE8-48E0-8518-11807D8150B2}" destId="{225BE7CC-D7B1-4D55-BBBB-8A9C061ADFA7}" srcOrd="0" destOrd="0" presId="urn:microsoft.com/office/officeart/2005/8/layout/process4"/>
    <dgm:cxn modelId="{4EB50883-FE81-44CE-8446-31469840D777}" type="presParOf" srcId="{BE838C30-0BE8-48E0-8518-11807D8150B2}" destId="{71781E89-C475-47D2-9B36-9B6F83667ED4}" srcOrd="1" destOrd="0" presId="urn:microsoft.com/office/officeart/2005/8/layout/process4"/>
    <dgm:cxn modelId="{EE68F8CC-49E2-400E-8F39-CAAC7E80B855}" type="presParOf" srcId="{BE838C30-0BE8-48E0-8518-11807D8150B2}" destId="{FC10A919-E0CB-40CC-9724-B4E14D9F778E}" srcOrd="2" destOrd="0" presId="urn:microsoft.com/office/officeart/2005/8/layout/process4"/>
    <dgm:cxn modelId="{42FBAA15-CAE6-496F-B43E-76A0810CE998}" type="presParOf" srcId="{FC10A919-E0CB-40CC-9724-B4E14D9F778E}" destId="{B5FBC3A6-94AC-41DE-8F92-5C2E21093592}" srcOrd="0" destOrd="0" presId="urn:microsoft.com/office/officeart/2005/8/layout/process4"/>
    <dgm:cxn modelId="{8643D8C6-2CA5-4169-B13C-FDA455A81D05}" type="presParOf" srcId="{FC10A919-E0CB-40CC-9724-B4E14D9F778E}" destId="{0429D8B1-7EAB-41EB-B110-4589AA26DCCB}" srcOrd="1" destOrd="0" presId="urn:microsoft.com/office/officeart/2005/8/layout/process4"/>
    <dgm:cxn modelId="{42BE76B8-9BE4-4B81-AC5C-C03975F551AE}" type="presParOf" srcId="{FC10A919-E0CB-40CC-9724-B4E14D9F778E}" destId="{DB8D6CB6-0A7C-48B5-A877-1E1C205D4E10}" srcOrd="2" destOrd="0" presId="urn:microsoft.com/office/officeart/2005/8/layout/process4"/>
    <dgm:cxn modelId="{7DD6DD50-3D5D-4BB7-A40A-FA4805BDC154}" type="presParOf" srcId="{0ED79887-B042-4CAA-AC5D-0576B7EB9A7C}" destId="{DAC61B70-EAD1-4419-A1BE-3F7DEC9EBFFA}" srcOrd="3" destOrd="0" presId="urn:microsoft.com/office/officeart/2005/8/layout/process4"/>
    <dgm:cxn modelId="{F07215EC-0BC9-42C3-8E5C-964704B4B284}" type="presParOf" srcId="{0ED79887-B042-4CAA-AC5D-0576B7EB9A7C}" destId="{9C52696E-86A1-4637-AE3D-6C49706D7356}" srcOrd="4" destOrd="0" presId="urn:microsoft.com/office/officeart/2005/8/layout/process4"/>
    <dgm:cxn modelId="{F0EDC3C7-27BA-4901-899D-E36C77057BCE}" type="presParOf" srcId="{9C52696E-86A1-4637-AE3D-6C49706D7356}" destId="{1AE5880D-ED77-4C2A-9B73-38EF2E467B28}" srcOrd="0" destOrd="0" presId="urn:microsoft.com/office/officeart/2005/8/layout/process4"/>
    <dgm:cxn modelId="{1D6CA793-D264-4396-9C90-5C8E35F53377}" type="presParOf" srcId="{9C52696E-86A1-4637-AE3D-6C49706D7356}" destId="{00F84A06-5DF7-4406-836B-FAC576DAD35E}" srcOrd="1" destOrd="0" presId="urn:microsoft.com/office/officeart/2005/8/layout/process4"/>
    <dgm:cxn modelId="{76FC72AA-3DCA-4604-B73B-91D44A1C851D}" type="presParOf" srcId="{9C52696E-86A1-4637-AE3D-6C49706D7356}" destId="{0E600CAD-A681-41F9-80AC-7333AA8EA359}" srcOrd="2" destOrd="0" presId="urn:microsoft.com/office/officeart/2005/8/layout/process4"/>
    <dgm:cxn modelId="{01BF8DB7-60FA-4C40-BDF2-A2A2A704DBAC}" type="presParOf" srcId="{0E600CAD-A681-41F9-80AC-7333AA8EA359}" destId="{AF3CCE95-1B20-472D-B5C3-73836A13F4BB}" srcOrd="0" destOrd="0" presId="urn:microsoft.com/office/officeart/2005/8/layout/process4"/>
    <dgm:cxn modelId="{3463B985-B3EA-440D-A323-DD94E0CF5E81}" type="presParOf" srcId="{0E600CAD-A681-41F9-80AC-7333AA8EA359}" destId="{2DF8B8B8-3B6B-4EF3-9821-3517229DD63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6BF86-331C-47BC-A5CC-72983DD99ED6}">
      <dsp:nvSpPr>
        <dsp:cNvPr id="0" name=""/>
        <dsp:cNvSpPr/>
      </dsp:nvSpPr>
      <dsp:spPr>
        <a:xfrm>
          <a:off x="0" y="4079291"/>
          <a:ext cx="8866094" cy="13389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客戶實績、服務項目、解決方案</a:t>
          </a:r>
          <a:endParaRPr lang="zh-TW" altLang="en-US" sz="2100" b="0" i="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0" y="4079291"/>
        <a:ext cx="8866094" cy="1338914"/>
      </dsp:txXfrm>
    </dsp:sp>
    <dsp:sp modelId="{E716AD3C-066D-42DE-A2C6-A4ED0679E958}">
      <dsp:nvSpPr>
        <dsp:cNvPr id="0" name=""/>
        <dsp:cNvSpPr/>
      </dsp:nvSpPr>
      <dsp:spPr>
        <a:xfrm rot="10800000">
          <a:off x="0" y="2040124"/>
          <a:ext cx="8866094" cy="2059250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產品介紹</a:t>
          </a:r>
          <a:endParaRPr lang="zh-TW" altLang="en-US" sz="21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 rot="-10800000">
        <a:off x="0" y="2040124"/>
        <a:ext cx="8866094" cy="722796"/>
      </dsp:txXfrm>
    </dsp:sp>
    <dsp:sp modelId="{85536230-803B-4CAE-B8C7-55C2FF8BF8BA}">
      <dsp:nvSpPr>
        <dsp:cNvPr id="0" name=""/>
        <dsp:cNvSpPr/>
      </dsp:nvSpPr>
      <dsp:spPr>
        <a:xfrm>
          <a:off x="4329" y="2762921"/>
          <a:ext cx="2952478" cy="6157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營運範疇 、產品總覽、 產品分類</a:t>
          </a:r>
          <a:endParaRPr lang="zh-TW" altLang="en-US" sz="15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329" y="2762921"/>
        <a:ext cx="2952478" cy="615715"/>
      </dsp:txXfrm>
    </dsp:sp>
    <dsp:sp modelId="{D6732DD0-C5AF-4923-8A2E-04070FA96812}">
      <dsp:nvSpPr>
        <dsp:cNvPr id="0" name=""/>
        <dsp:cNvSpPr/>
      </dsp:nvSpPr>
      <dsp:spPr>
        <a:xfrm>
          <a:off x="2956807" y="2762921"/>
          <a:ext cx="2952478" cy="6157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產品特色 、產品規格、產品搜尋</a:t>
          </a:r>
        </a:p>
      </dsp:txBody>
      <dsp:txXfrm>
        <a:off x="2956807" y="2762921"/>
        <a:ext cx="2952478" cy="615715"/>
      </dsp:txXfrm>
    </dsp:sp>
    <dsp:sp modelId="{3539FF3A-1AFB-424C-8768-5FE502B9EC2B}">
      <dsp:nvSpPr>
        <dsp:cNvPr id="0" name=""/>
        <dsp:cNvSpPr/>
      </dsp:nvSpPr>
      <dsp:spPr>
        <a:xfrm>
          <a:off x="5909286" y="2762921"/>
          <a:ext cx="2952478" cy="6157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產品訂購、加入詢價車</a:t>
          </a:r>
        </a:p>
      </dsp:txBody>
      <dsp:txXfrm>
        <a:off x="5909286" y="2762921"/>
        <a:ext cx="2952478" cy="615715"/>
      </dsp:txXfrm>
    </dsp:sp>
    <dsp:sp modelId="{00F84A06-5DF7-4406-836B-FAC576DAD35E}">
      <dsp:nvSpPr>
        <dsp:cNvPr id="0" name=""/>
        <dsp:cNvSpPr/>
      </dsp:nvSpPr>
      <dsp:spPr>
        <a:xfrm rot="10800000">
          <a:off x="0" y="957"/>
          <a:ext cx="8866094" cy="2059250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關於我們</a:t>
          </a:r>
          <a:endParaRPr lang="zh-TW" altLang="en-US" sz="21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 rot="-10800000">
        <a:off x="0" y="957"/>
        <a:ext cx="8866094" cy="722796"/>
      </dsp:txXfrm>
    </dsp:sp>
    <dsp:sp modelId="{296D8B35-FC69-43F8-8685-EA31D0F85497}">
      <dsp:nvSpPr>
        <dsp:cNvPr id="0" name=""/>
        <dsp:cNvSpPr/>
      </dsp:nvSpPr>
      <dsp:spPr>
        <a:xfrm>
          <a:off x="4329" y="723754"/>
          <a:ext cx="1476239" cy="6157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公司簡介、 營業項目</a:t>
          </a:r>
          <a:endParaRPr lang="zh-TW" altLang="en-US" sz="15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329" y="723754"/>
        <a:ext cx="1476239" cy="615715"/>
      </dsp:txXfrm>
    </dsp:sp>
    <dsp:sp modelId="{4AF0A8C1-1927-43B0-80C9-5013649F7E6F}">
      <dsp:nvSpPr>
        <dsp:cNvPr id="0" name=""/>
        <dsp:cNvSpPr/>
      </dsp:nvSpPr>
      <dsp:spPr>
        <a:xfrm>
          <a:off x="1480568" y="723754"/>
          <a:ext cx="1476239" cy="61571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 發展概況、 未來展望</a:t>
          </a:r>
          <a:endParaRPr lang="zh-TW" altLang="en-US" sz="15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480568" y="723754"/>
        <a:ext cx="1476239" cy="615715"/>
      </dsp:txXfrm>
    </dsp:sp>
    <dsp:sp modelId="{87971C60-3DAB-415D-9A4F-562AD3F84308}">
      <dsp:nvSpPr>
        <dsp:cNvPr id="0" name=""/>
        <dsp:cNvSpPr/>
      </dsp:nvSpPr>
      <dsp:spPr>
        <a:xfrm>
          <a:off x="2956807" y="723754"/>
          <a:ext cx="1476239" cy="6157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經營理念、 企業文化</a:t>
          </a:r>
        </a:p>
      </dsp:txBody>
      <dsp:txXfrm>
        <a:off x="2956807" y="723754"/>
        <a:ext cx="1476239" cy="615715"/>
      </dsp:txXfrm>
    </dsp:sp>
    <dsp:sp modelId="{5B3A83CD-DC67-458A-B4BC-5B2E058B3782}">
      <dsp:nvSpPr>
        <dsp:cNvPr id="0" name=""/>
        <dsp:cNvSpPr/>
      </dsp:nvSpPr>
      <dsp:spPr>
        <a:xfrm>
          <a:off x="4433046" y="723754"/>
          <a:ext cx="1476239" cy="6157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 歷史沿革 、品質政策</a:t>
          </a:r>
        </a:p>
      </dsp:txBody>
      <dsp:txXfrm>
        <a:off x="4433046" y="723754"/>
        <a:ext cx="1476239" cy="615715"/>
      </dsp:txXfrm>
    </dsp:sp>
    <dsp:sp modelId="{52A78DD0-816C-448C-9BF8-05B0325C09AF}">
      <dsp:nvSpPr>
        <dsp:cNvPr id="0" name=""/>
        <dsp:cNvSpPr/>
      </dsp:nvSpPr>
      <dsp:spPr>
        <a:xfrm>
          <a:off x="5909286" y="723754"/>
          <a:ext cx="1476239" cy="6157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組織架構 、經營團隊</a:t>
          </a:r>
        </a:p>
      </dsp:txBody>
      <dsp:txXfrm>
        <a:off x="5909286" y="723754"/>
        <a:ext cx="1476239" cy="615715"/>
      </dsp:txXfrm>
    </dsp:sp>
    <dsp:sp modelId="{93298B90-A7F2-430E-A62B-171E073D3DAE}">
      <dsp:nvSpPr>
        <dsp:cNvPr id="0" name=""/>
        <dsp:cNvSpPr/>
      </dsp:nvSpPr>
      <dsp:spPr>
        <a:xfrm>
          <a:off x="7385525" y="723754"/>
          <a:ext cx="1476239" cy="6157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核心事業、得獎認證</a:t>
          </a:r>
        </a:p>
      </dsp:txBody>
      <dsp:txXfrm>
        <a:off x="7385525" y="723754"/>
        <a:ext cx="1476239" cy="615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07BD6-F3E3-4A51-AB37-A6B0055ACAE2}">
      <dsp:nvSpPr>
        <dsp:cNvPr id="0" name=""/>
        <dsp:cNvSpPr/>
      </dsp:nvSpPr>
      <dsp:spPr>
        <a:xfrm>
          <a:off x="0" y="4569889"/>
          <a:ext cx="8772972" cy="99978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新聞中心</a:t>
          </a:r>
          <a:endParaRPr lang="zh-TW" altLang="en-US" sz="1600" b="0" i="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0" y="4569889"/>
        <a:ext cx="8772972" cy="539881"/>
      </dsp:txXfrm>
    </dsp:sp>
    <dsp:sp modelId="{8ED1904A-E91E-46F7-9EA8-47BF5A7ED901}">
      <dsp:nvSpPr>
        <dsp:cNvPr id="0" name=""/>
        <dsp:cNvSpPr/>
      </dsp:nvSpPr>
      <dsp:spPr>
        <a:xfrm>
          <a:off x="0" y="5089775"/>
          <a:ext cx="4386486" cy="4598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新聞櫥窗、活動訊息、參展資訊</a:t>
          </a:r>
        </a:p>
      </dsp:txBody>
      <dsp:txXfrm>
        <a:off x="0" y="5089775"/>
        <a:ext cx="4386486" cy="459898"/>
      </dsp:txXfrm>
    </dsp:sp>
    <dsp:sp modelId="{D11D4053-C007-4D6D-B3F3-02B8DDFC61C0}">
      <dsp:nvSpPr>
        <dsp:cNvPr id="0" name=""/>
        <dsp:cNvSpPr/>
      </dsp:nvSpPr>
      <dsp:spPr>
        <a:xfrm>
          <a:off x="4386486" y="5089775"/>
          <a:ext cx="4386486" cy="45989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影音媒體、活動相簿、</a:t>
          </a:r>
          <a:r>
            <a:rPr lang="zh-TW" altLang="en-US" sz="1400" b="0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公關聯</a:t>
          </a:r>
          <a:endParaRPr lang="zh-TW" altLang="en-US" sz="1400" b="0" i="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4386486" y="5089775"/>
        <a:ext cx="4386486" cy="459898"/>
      </dsp:txXfrm>
    </dsp:sp>
    <dsp:sp modelId="{2645DFCD-D9FE-46B0-AF3C-AAC69E8B70E1}">
      <dsp:nvSpPr>
        <dsp:cNvPr id="0" name=""/>
        <dsp:cNvSpPr/>
      </dsp:nvSpPr>
      <dsp:spPr>
        <a:xfrm rot="10800000">
          <a:off x="0" y="3047224"/>
          <a:ext cx="8772972" cy="1537661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聯絡我們</a:t>
          </a:r>
          <a:endParaRPr lang="zh-TW" altLang="en-US" sz="1600" b="0" i="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 rot="-10800000">
        <a:off x="0" y="3047224"/>
        <a:ext cx="8772972" cy="539719"/>
      </dsp:txXfrm>
    </dsp:sp>
    <dsp:sp modelId="{AA82D971-F38F-4338-8EAD-2185F9B6A690}">
      <dsp:nvSpPr>
        <dsp:cNvPr id="0" name=""/>
        <dsp:cNvSpPr/>
      </dsp:nvSpPr>
      <dsp:spPr>
        <a:xfrm>
          <a:off x="0" y="3586943"/>
          <a:ext cx="8772972" cy="4597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聯絡表單、聯絡資訊</a:t>
          </a:r>
          <a:r>
            <a:rPr lang="en-US" altLang="zh-TW" sz="1400" b="0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</a:t>
          </a:r>
          <a:r>
            <a:rPr lang="zh-TW" altLang="en-US" sz="1400" b="0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聯絡電話、地址</a:t>
          </a:r>
          <a:r>
            <a:rPr lang="en-US" altLang="zh-TW" sz="1400" b="0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)</a:t>
          </a:r>
          <a:r>
            <a:rPr lang="zh-TW" altLang="en-US" sz="1400" b="0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、交通資訊、</a:t>
          </a:r>
          <a:r>
            <a:rPr lang="en-US" altLang="zh-TW" sz="1400" b="0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GoogleMap</a:t>
          </a:r>
          <a:r>
            <a:rPr lang="zh-TW" altLang="en-US" sz="1400" b="0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、服務據點、全球據點</a:t>
          </a:r>
          <a:endParaRPr lang="zh-TW" altLang="en-US" sz="1400" b="0" i="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0" y="3586943"/>
        <a:ext cx="8772972" cy="459760"/>
      </dsp:txXfrm>
    </dsp:sp>
    <dsp:sp modelId="{12509098-AE22-4EC9-B577-BF12F88F42E1}">
      <dsp:nvSpPr>
        <dsp:cNvPr id="0" name=""/>
        <dsp:cNvSpPr/>
      </dsp:nvSpPr>
      <dsp:spPr>
        <a:xfrm rot="10800000">
          <a:off x="0" y="1524559"/>
          <a:ext cx="8772972" cy="1537661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支援服務</a:t>
          </a:r>
          <a:endParaRPr lang="zh-TW" altLang="en-US" sz="1600" b="0" i="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 rot="-10800000">
        <a:off x="0" y="1524559"/>
        <a:ext cx="8772972" cy="539719"/>
      </dsp:txXfrm>
    </dsp:sp>
    <dsp:sp modelId="{B90244BF-19FA-456D-91EF-75EE61F44035}">
      <dsp:nvSpPr>
        <dsp:cNvPr id="0" name=""/>
        <dsp:cNvSpPr/>
      </dsp:nvSpPr>
      <dsp:spPr>
        <a:xfrm>
          <a:off x="0" y="2064278"/>
          <a:ext cx="8772972" cy="4597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手冊下載、型錄下載、常見問答、保固維修、知識庫</a:t>
          </a:r>
          <a:r>
            <a:rPr lang="en-US" altLang="zh-TW" sz="1400" b="0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(blog)</a:t>
          </a:r>
          <a:endParaRPr lang="zh-TW" altLang="en-US" sz="1400" b="0" i="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0" y="2064278"/>
        <a:ext cx="8772972" cy="459760"/>
      </dsp:txXfrm>
    </dsp:sp>
    <dsp:sp modelId="{00F84A06-5DF7-4406-836B-FAC576DAD35E}">
      <dsp:nvSpPr>
        <dsp:cNvPr id="0" name=""/>
        <dsp:cNvSpPr/>
      </dsp:nvSpPr>
      <dsp:spPr>
        <a:xfrm rot="10800000">
          <a:off x="0" y="1894"/>
          <a:ext cx="8772972" cy="1537661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能力優勢</a:t>
          </a:r>
          <a:endParaRPr lang="zh-TW" altLang="en-US" sz="16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 rot="-10800000">
        <a:off x="0" y="1894"/>
        <a:ext cx="8772972" cy="539719"/>
      </dsp:txXfrm>
    </dsp:sp>
    <dsp:sp modelId="{3F11487A-AA92-4CD8-95FA-BEC1D90EBDF1}">
      <dsp:nvSpPr>
        <dsp:cNvPr id="0" name=""/>
        <dsp:cNvSpPr/>
      </dsp:nvSpPr>
      <dsp:spPr>
        <a:xfrm>
          <a:off x="0" y="541613"/>
          <a:ext cx="8772972" cy="45976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專案流程、服務團隊、製程設備、品質政策、品質檢測、加工材質、採購供應鏈、物流管控、廠房導覽</a:t>
          </a:r>
          <a:endParaRPr lang="zh-TW" altLang="en-US" sz="1400" b="0" i="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0" y="541613"/>
        <a:ext cx="8772972" cy="459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6B631-4478-469B-94EA-7453862AB168}">
      <dsp:nvSpPr>
        <dsp:cNvPr id="0" name=""/>
        <dsp:cNvSpPr/>
      </dsp:nvSpPr>
      <dsp:spPr>
        <a:xfrm>
          <a:off x="0" y="4214256"/>
          <a:ext cx="8835725" cy="13832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社會責任</a:t>
          </a:r>
          <a:endParaRPr lang="zh-TW" altLang="en-US" sz="2200" b="0" i="0" kern="120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0" y="4214256"/>
        <a:ext cx="8835725" cy="746935"/>
      </dsp:txXfrm>
    </dsp:sp>
    <dsp:sp modelId="{5909D1F9-50C1-4BAD-B35C-06AF50799C43}">
      <dsp:nvSpPr>
        <dsp:cNvPr id="0" name=""/>
        <dsp:cNvSpPr/>
      </dsp:nvSpPr>
      <dsp:spPr>
        <a:xfrm>
          <a:off x="0" y="4933527"/>
          <a:ext cx="8835725" cy="6362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社會關懷、公益參與、社區回饋、綠色使命</a:t>
          </a:r>
          <a:endParaRPr lang="zh-TW" altLang="en-US" sz="1500" kern="1200"/>
        </a:p>
      </dsp:txBody>
      <dsp:txXfrm>
        <a:off x="0" y="4933527"/>
        <a:ext cx="8835725" cy="636277"/>
      </dsp:txXfrm>
    </dsp:sp>
    <dsp:sp modelId="{71781E89-C475-47D2-9B36-9B6F83667ED4}">
      <dsp:nvSpPr>
        <dsp:cNvPr id="0" name=""/>
        <dsp:cNvSpPr/>
      </dsp:nvSpPr>
      <dsp:spPr>
        <a:xfrm rot="10800000">
          <a:off x="0" y="2107622"/>
          <a:ext cx="8835725" cy="2127381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投資關係</a:t>
          </a:r>
          <a:endParaRPr lang="zh-TW" altLang="en-US" sz="2200" b="0" i="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 rot="-10800000">
        <a:off x="0" y="2107622"/>
        <a:ext cx="8835725" cy="746710"/>
      </dsp:txXfrm>
    </dsp:sp>
    <dsp:sp modelId="{B5FBC3A6-94AC-41DE-8F92-5C2E21093592}">
      <dsp:nvSpPr>
        <dsp:cNvPr id="0" name=""/>
        <dsp:cNvSpPr/>
      </dsp:nvSpPr>
      <dsp:spPr>
        <a:xfrm>
          <a:off x="4314" y="2854333"/>
          <a:ext cx="2942365" cy="6360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財務資訊： 財務概況、財務報告、月營收報告、公司年報</a:t>
          </a:r>
        </a:p>
      </dsp:txBody>
      <dsp:txXfrm>
        <a:off x="4314" y="2854333"/>
        <a:ext cx="2942365" cy="636087"/>
      </dsp:txXfrm>
    </dsp:sp>
    <dsp:sp modelId="{0429D8B1-7EAB-41EB-B110-4589AA26DCCB}">
      <dsp:nvSpPr>
        <dsp:cNvPr id="0" name=""/>
        <dsp:cNvSpPr/>
      </dsp:nvSpPr>
      <dsp:spPr>
        <a:xfrm>
          <a:off x="2946679" y="2854333"/>
          <a:ext cx="2942365" cy="6360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股務資訊： 股務報告、股東訊息、歷年股利</a:t>
          </a:r>
        </a:p>
      </dsp:txBody>
      <dsp:txXfrm>
        <a:off x="2946679" y="2854333"/>
        <a:ext cx="2942365" cy="636087"/>
      </dsp:txXfrm>
    </dsp:sp>
    <dsp:sp modelId="{DB8D6CB6-0A7C-48B5-A877-1E1C205D4E10}">
      <dsp:nvSpPr>
        <dsp:cNvPr id="0" name=""/>
        <dsp:cNvSpPr/>
      </dsp:nvSpPr>
      <dsp:spPr>
        <a:xfrm>
          <a:off x="5889045" y="2854333"/>
          <a:ext cx="2942365" cy="6360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重大訊息：投資人新聞、公開資訊觀測站連結</a:t>
          </a:r>
        </a:p>
      </dsp:txBody>
      <dsp:txXfrm>
        <a:off x="5889045" y="2854333"/>
        <a:ext cx="2942365" cy="636087"/>
      </dsp:txXfrm>
    </dsp:sp>
    <dsp:sp modelId="{00F84A06-5DF7-4406-836B-FAC576DAD35E}">
      <dsp:nvSpPr>
        <dsp:cNvPr id="0" name=""/>
        <dsp:cNvSpPr/>
      </dsp:nvSpPr>
      <dsp:spPr>
        <a:xfrm rot="10800000">
          <a:off x="0" y="989"/>
          <a:ext cx="8835725" cy="2127381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i="0" kern="1200">
              <a:latin typeface="Adobe 繁黑體 Std B" panose="020B0700000000000000" pitchFamily="34" charset="-120"/>
              <a:ea typeface="Adobe 繁黑體 Std B" panose="020B0700000000000000" pitchFamily="34" charset="-120"/>
            </a:rPr>
            <a:t>人力資源</a:t>
          </a:r>
          <a:endParaRPr lang="zh-TW" altLang="en-US" sz="22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 rot="-10800000">
        <a:off x="0" y="989"/>
        <a:ext cx="8835725" cy="746710"/>
      </dsp:txXfrm>
    </dsp:sp>
    <dsp:sp modelId="{AF3CCE95-1B20-472D-B5C3-73836A13F4BB}">
      <dsp:nvSpPr>
        <dsp:cNvPr id="0" name=""/>
        <dsp:cNvSpPr/>
      </dsp:nvSpPr>
      <dsp:spPr>
        <a:xfrm>
          <a:off x="0" y="747700"/>
          <a:ext cx="4417862" cy="63608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工作機會、徵才訊息、 </a:t>
          </a:r>
          <a:r>
            <a:rPr lang="en-US" altLang="zh-TW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104</a:t>
          </a: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職缺連結</a:t>
          </a:r>
          <a:r>
            <a:rPr lang="en-US" altLang="zh-TW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/>
          </a:r>
          <a:br>
            <a:rPr lang="en-US" altLang="zh-TW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</a:b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、常見問答、應徵流程</a:t>
          </a:r>
        </a:p>
      </dsp:txBody>
      <dsp:txXfrm>
        <a:off x="0" y="747700"/>
        <a:ext cx="4417862" cy="636087"/>
      </dsp:txXfrm>
    </dsp:sp>
    <dsp:sp modelId="{2DF8B8B8-3B6B-4EF3-9821-3517229DD631}">
      <dsp:nvSpPr>
        <dsp:cNvPr id="0" name=""/>
        <dsp:cNvSpPr/>
      </dsp:nvSpPr>
      <dsp:spPr>
        <a:xfrm>
          <a:off x="4417862" y="747700"/>
          <a:ext cx="4417862" cy="6360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學習發展、教育訓練、工作環境</a:t>
          </a:r>
          <a:r>
            <a:rPr lang="en-US" altLang="zh-TW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/>
          </a:r>
          <a:br>
            <a:rPr lang="en-US" altLang="zh-TW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</a:br>
          <a:r>
            <a:rPr lang="zh-TW" altLang="en-US" sz="1500" b="0" i="0" kern="1200" dirty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、薪資福利、交通方式</a:t>
          </a:r>
        </a:p>
      </dsp:txBody>
      <dsp:txXfrm>
        <a:off x="4417862" y="747700"/>
        <a:ext cx="4417862" cy="636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1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782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93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8373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79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533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982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1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14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3140969"/>
            <a:ext cx="6048672" cy="1080120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rgbClr val="E02613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  <a:reflection blurRad="127000" stA="47000" endPos="34000" dist="127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54BFDB1-FB59-4E4E-953B-9849ACEBB142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巨匠創新設計學院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A2312DD-885B-4E8C-A1D1-A3C75E050A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3"/>
          </p:nvPr>
        </p:nvSpPr>
        <p:spPr>
          <a:xfrm>
            <a:off x="1691680" y="4221089"/>
            <a:ext cx="4861520" cy="432048"/>
          </a:xfrm>
        </p:spPr>
        <p:txBody>
          <a:bodyPr anchor="ctr">
            <a:noAutofit/>
          </a:bodyPr>
          <a:lstStyle>
            <a:lvl1pPr marL="0" indent="0" algn="l">
              <a:buNone/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4B93A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52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69" y="1185169"/>
            <a:ext cx="8465236" cy="53976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169692" y="470488"/>
            <a:ext cx="990599" cy="228659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08038" y="1905088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0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2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3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2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4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97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673" r:id="rId18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網站架構規劃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1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哪些單元需要有自行修改管理的後台？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有些單元在未來網站上線後，需要頻繁地去做更新、修改，如最新消息、訂房須知、商品型錄、活動影片</a:t>
            </a:r>
            <a:r>
              <a:rPr lang="en-US" altLang="zh-TW"/>
              <a:t>/</a:t>
            </a:r>
            <a:r>
              <a:rPr lang="zh-TW" altLang="en-US"/>
              <a:t>相片</a:t>
            </a:r>
            <a:r>
              <a:rPr lang="en-US" altLang="zh-TW"/>
              <a:t>…</a:t>
            </a:r>
            <a:r>
              <a:rPr lang="zh-TW" altLang="en-US"/>
              <a:t>等，這一類需要自行更新維護的單元，設計廠商必須建置後台程式資料庫，才能便利管理者更新資料。</a:t>
            </a:r>
          </a:p>
          <a:p>
            <a:r>
              <a:rPr lang="zh-TW" altLang="en-US"/>
              <a:t>有程式資料庫的單元，製作成本會高於純靜態頁面的單元，但就長期效益及網站更新的即時性來說，還是會比做成靜態頁面有利。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78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網站還需要哪些功能？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一開始可能很難用簡單樹狀圖完整表達全部的功能，也可以條列式列出單元以外的其他網站功能或外站連結，如：加價購專區、線上訂房、嵌入</a:t>
            </a:r>
            <a:r>
              <a:rPr lang="en-US" altLang="zh-TW"/>
              <a:t>FB</a:t>
            </a:r>
            <a:r>
              <a:rPr lang="zh-TW" altLang="en-US"/>
              <a:t>粉絲團</a:t>
            </a:r>
            <a:r>
              <a:rPr lang="en-US" altLang="zh-TW"/>
              <a:t>…</a:t>
            </a:r>
            <a:r>
              <a:rPr lang="zh-TW" altLang="en-US"/>
              <a:t>等。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7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理想中的操作動線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特別針對需要跟使用者很多互動的網站，如購物網站、線上詢價。以使用者的角度規劃出理想中的操作動線，有助於判斷出重點單元，看清目前的規劃缺失。</a:t>
            </a:r>
          </a:p>
          <a:p>
            <a:r>
              <a:rPr lang="zh-TW" altLang="en-US"/>
              <a:t>若是單純資料提供的網站，如民宿飯店業、機關團體，則需注意網站常用單元是否清楚易找，設計校稿時再來留意這一點即可。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42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需要哪些語言版本？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/>
              <a:t>網站會依公司客群範圍設計不同語系，如公司客群分佈於台灣、大陸、新加坡、日本、美國，那麼網站可以考慮製作繁體中文、簡體中文、英文及日文。</a:t>
            </a:r>
            <a:endParaRPr lang="en-US" altLang="zh-TW"/>
          </a:p>
          <a:p>
            <a:r>
              <a:rPr lang="zh-TW" altLang="en-US"/>
              <a:t>另外一個要考慮的是，針對不同語言的客戶，公司是否提供相同的服務、商品、或優惠方案？</a:t>
            </a:r>
            <a:endParaRPr lang="en-US" altLang="zh-TW"/>
          </a:p>
          <a:p>
            <a:r>
              <a:rPr lang="zh-TW" altLang="en-US"/>
              <a:t>後台的程式資料庫是否也要依不同語言版本獨立開來？</a:t>
            </a:r>
            <a:endParaRPr lang="en-US" altLang="zh-TW"/>
          </a:p>
          <a:p>
            <a:pPr lvl="1"/>
            <a:r>
              <a:rPr lang="zh-TW" altLang="en-US"/>
              <a:t>以飯店業為例，飯店提供的房間都相同，不會因為哪個語言的客戶而有所差別，房型介紹的後台程式可以設計成只要上傳一次照片，另外再新增各個語言版本的說明文字，不需要針對不同語言版本重複上傳照片。而優惠方案可能會依不同地區客戶推出不同方案，因此不同語言版本的優惠方案後台管理程式需拆開，避免造成客戶誤會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5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網站架構規劃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在決定重新設計網站時，一般是交由企劃、資訊相關人員處理。企劃人員的難處在於必須聽懂大頭們心中的做法，統合公司同仁意見，整理後再讓網站設計廠商報價，但在整理公司內部意見時，就是個大難題。</a:t>
            </a:r>
            <a:endParaRPr lang="en-US" altLang="zh-TW"/>
          </a:p>
          <a:p>
            <a:r>
              <a:rPr lang="zh-TW" altLang="en-US"/>
              <a:t>網站架構規劃的目的是讓行銷企劃人員規劃出理想中的網站，讓公司大頭們瞭解網站設計預算倒底花在哪些地方，也能引導各部門提出對公司網站的建議，讓您在一團迷霧中找到最適合自家公司的方向。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8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網站架構規劃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036392"/>
              </p:ext>
            </p:extLst>
          </p:nvPr>
        </p:nvGraphicFramePr>
        <p:xfrm>
          <a:off x="183777" y="1264024"/>
          <a:ext cx="8866094" cy="541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網站架構規劃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157049"/>
              </p:ext>
            </p:extLst>
          </p:nvPr>
        </p:nvGraphicFramePr>
        <p:xfrm>
          <a:off x="179294" y="1138518"/>
          <a:ext cx="8772972" cy="557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1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網站架構規劃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083547"/>
              </p:ext>
            </p:extLst>
          </p:nvPr>
        </p:nvGraphicFramePr>
        <p:xfrm>
          <a:off x="116541" y="1147481"/>
          <a:ext cx="8835725" cy="5598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1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2" descr="D:\Flash CS5 ACA\簡報\d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332579"/>
            <a:ext cx="9160492" cy="325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/>
              <a:t>建立網站地圖</a:t>
            </a:r>
            <a:endParaRPr lang="zh-TW" altLang="en-US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/>
              <a:t>網站地圖（</a:t>
            </a:r>
            <a:r>
              <a:rPr lang="en-US" altLang="zh-TW"/>
              <a:t>website map</a:t>
            </a:r>
            <a:r>
              <a:rPr lang="zh-TW" altLang="zh-TW"/>
              <a:t>），又稱為網站架構圖（</a:t>
            </a:r>
            <a:r>
              <a:rPr lang="en-US" altLang="zh-TW"/>
              <a:t>website architecture</a:t>
            </a:r>
            <a:r>
              <a:rPr lang="zh-TW" altLang="zh-TW"/>
              <a:t>），這是在設計階段，向工作人員呈現網站所包含的資訊內容，以及資訊配置方式的概要，相當於整個網站的規劃藍圖。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EDFD7B1-FDD9-4B8B-B3CA-EB18B9F4F2D9}" type="datetime1">
              <a:rPr lang="zh-TW" altLang="en-US" noProof="0" smtClean="0"/>
              <a:pPr lvl="0"/>
              <a:t>2017/8/3</a:t>
            </a:fld>
            <a:endParaRPr lang="zh-TW" altLang="en-US" noProof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TW" altLang="en-US" noProof="0"/>
              <a:t>巨匠創新設計學院</a:t>
            </a:r>
            <a:endParaRPr lang="en-US" noProof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37D5FE-740C-46F5-801A-FA5477D9711F}" type="slidenum">
              <a:rPr lang="en-US" noProof="0" smtClean="0"/>
              <a:pPr lvl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663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分析之前網站的缺點或不足處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若公司已有網站要重新製作，先以客戶</a:t>
            </a:r>
            <a:r>
              <a:rPr lang="en-US" altLang="zh-TW"/>
              <a:t>(</a:t>
            </a:r>
            <a:r>
              <a:rPr lang="zh-TW" altLang="en-US"/>
              <a:t>使用者</a:t>
            </a:r>
            <a:r>
              <a:rPr lang="en-US" altLang="zh-TW"/>
              <a:t>)</a:t>
            </a:r>
            <a:r>
              <a:rPr lang="zh-TW" altLang="en-US"/>
              <a:t>、網管、其他部門同仁三個角度，條列式分析出目前網站有什麼不足或不夠順暢的地方，可以幫助你找到新網站的改善方向。</a:t>
            </a:r>
            <a:endParaRPr lang="en-US" altLang="zh-TW"/>
          </a:p>
          <a:p>
            <a:r>
              <a:rPr lang="zh-TW" altLang="en-US"/>
              <a:t>建議一開始內部討論時，不要做太複雜的網站結構設計，而是先用樹狀清單把想要的內容條列出來，避免浪費不必要的時間在構思。如下圖就是先用 </a:t>
            </a:r>
            <a:r>
              <a:rPr lang="en-US" altLang="zh-TW"/>
              <a:t>Word </a:t>
            </a:r>
            <a:r>
              <a:rPr lang="zh-TW" altLang="en-US"/>
              <a:t>簡易的條列，方便思考與規劃。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518" y="2360295"/>
            <a:ext cx="5544616" cy="4182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9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網站需要哪些單元？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列出網站需要有的單元，如公司簡介、商品型錄、房型介紹、門市據點、最新消息</a:t>
            </a:r>
            <a:r>
              <a:rPr lang="en-US" altLang="zh-TW"/>
              <a:t>…</a:t>
            </a:r>
            <a:r>
              <a:rPr lang="zh-TW" altLang="en-US"/>
              <a:t>等，主單元底下還會有次單元，如公司簡介底下可能會有品牌故事、總經理的話、未來願景等次單元。如果網站單元很複雜，有很多主單元、次單元，更需要將網站單元仔細列出來。</a:t>
            </a:r>
          </a:p>
          <a:p>
            <a:r>
              <a:rPr lang="zh-TW" altLang="en-US"/>
              <a:t>一般會用樹狀圖畫出網站單元。可以先用白紙手繪好後，再使用</a:t>
            </a:r>
            <a:r>
              <a:rPr lang="en-US" altLang="zh-TW"/>
              <a:t>WORD</a:t>
            </a:r>
            <a:r>
              <a:rPr lang="zh-TW" altLang="en-US"/>
              <a:t>或</a:t>
            </a:r>
            <a:r>
              <a:rPr lang="en-US" altLang="zh-TW"/>
              <a:t>PPT</a:t>
            </a:r>
            <a:r>
              <a:rPr lang="zh-TW" altLang="en-US"/>
              <a:t>的</a:t>
            </a:r>
            <a:r>
              <a:rPr lang="en-US" altLang="zh-TW"/>
              <a:t>SmartArt</a:t>
            </a:r>
            <a:r>
              <a:rPr lang="zh-TW" altLang="en-US"/>
              <a:t>工具畫出美美的樹狀圖，</a:t>
            </a:r>
            <a:r>
              <a:rPr lang="en-US" altLang="zh-TW"/>
              <a:t>2007</a:t>
            </a:r>
            <a:r>
              <a:rPr lang="zh-TW" altLang="en-US"/>
              <a:t>以後的版本都內建有這個功能。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08" y="1340768"/>
            <a:ext cx="8028384" cy="2844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42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觀察同業的網站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看一下競爭對手的網站，也許能為你帶來不少靈感～不一定要照單全收，但至少可以截長補短。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3D-3588-4EA7-B41A-4746C024CC79}" type="datetime1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99" y="225480"/>
            <a:ext cx="9144000" cy="6474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11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自訂 1">
      <a:majorFont>
        <a:latin typeface="Britannic Bold"/>
        <a:ea typeface="Adobe 繁黑體 Std B"/>
        <a:cs typeface=""/>
      </a:majorFont>
      <a:minorFont>
        <a:latin typeface="Britannic Bold"/>
        <a:ea typeface="Adobe 繁黑體 Std B"/>
        <a:cs typeface="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1177</Words>
  <Application>Microsoft Office PowerPoint</Application>
  <PresentationFormat>如螢幕大小 (4:3)</PresentationFormat>
  <Paragraphs>99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Adobe 繁黑體 Std B</vt:lpstr>
      <vt:lpstr>微軟正黑體</vt:lpstr>
      <vt:lpstr>Arial</vt:lpstr>
      <vt:lpstr>Britannic Bold</vt:lpstr>
      <vt:lpstr>Wingdings 3</vt:lpstr>
      <vt:lpstr>離子</vt:lpstr>
      <vt:lpstr>網站架構規劃</vt:lpstr>
      <vt:lpstr>網站架構規劃</vt:lpstr>
      <vt:lpstr>網站架構規劃</vt:lpstr>
      <vt:lpstr>網站架構規劃</vt:lpstr>
      <vt:lpstr>網站架構規劃</vt:lpstr>
      <vt:lpstr>建立網站地圖</vt:lpstr>
      <vt:lpstr>分析之前網站的缺點或不足處</vt:lpstr>
      <vt:lpstr>網站需要哪些單元？</vt:lpstr>
      <vt:lpstr>觀察同業的網站</vt:lpstr>
      <vt:lpstr>哪些單元需要有自行修改管理的後台？</vt:lpstr>
      <vt:lpstr>網站還需要哪些功能？</vt:lpstr>
      <vt:lpstr>理想中的操作動線</vt:lpstr>
      <vt:lpstr>需要哪些語言版本？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網站流程與規劃</dc:title>
  <dc:creator>陳艾倫</dc:creator>
  <cp:lastModifiedBy>Student</cp:lastModifiedBy>
  <cp:revision>5</cp:revision>
  <dcterms:created xsi:type="dcterms:W3CDTF">2017-05-12T08:19:59Z</dcterms:created>
  <dcterms:modified xsi:type="dcterms:W3CDTF">2017-08-03T07:43:22Z</dcterms:modified>
</cp:coreProperties>
</file>