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7" r:id="rId8"/>
    <p:sldId id="268" r:id="rId9"/>
    <p:sldId id="261" r:id="rId10"/>
    <p:sldId id="263" r:id="rId11"/>
    <p:sldId id="264" r:id="rId12"/>
    <p:sldId id="265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18B71-C402-4BBA-89E6-FC68DA6FB11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89D314-6D67-4FFF-B7C0-5C032E8DC642}">
      <dgm:prSet phldrT="[Text]"/>
      <dgm:spPr/>
      <dgm:t>
        <a:bodyPr/>
        <a:lstStyle/>
        <a:p>
          <a:r>
            <a:rPr lang="en-US" dirty="0" smtClean="0"/>
            <a:t>C:\</a:t>
          </a:r>
          <a:endParaRPr lang="en-US" dirty="0"/>
        </a:p>
      </dgm:t>
    </dgm:pt>
    <dgm:pt modelId="{976C0DB7-D761-4D3D-AE46-E8A561950255}" type="parTrans" cxnId="{4FD6E1BC-2977-44CD-AB81-DCF19C4F973C}">
      <dgm:prSet/>
      <dgm:spPr/>
      <dgm:t>
        <a:bodyPr/>
        <a:lstStyle/>
        <a:p>
          <a:endParaRPr lang="en-US"/>
        </a:p>
      </dgm:t>
    </dgm:pt>
    <dgm:pt modelId="{4C407CF8-4EC0-4198-8435-2545AFE6BB92}" type="sibTrans" cxnId="{4FD6E1BC-2977-44CD-AB81-DCF19C4F973C}">
      <dgm:prSet/>
      <dgm:spPr/>
      <dgm:t>
        <a:bodyPr/>
        <a:lstStyle/>
        <a:p>
          <a:endParaRPr lang="en-US"/>
        </a:p>
      </dgm:t>
    </dgm:pt>
    <dgm:pt modelId="{EAFE2978-CF01-4CCB-B307-1C210663C7B7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ECBDD6F6-CEB6-4C5C-8191-0D12D6C283D6}" type="parTrans" cxnId="{CDA23F34-CB48-4480-BF49-74AAF1CE82E0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25C01558-CD56-4A68-B87D-5B25E2841F03}" type="sibTrans" cxnId="{CDA23F34-CB48-4480-BF49-74AAF1CE82E0}">
      <dgm:prSet/>
      <dgm:spPr/>
      <dgm:t>
        <a:bodyPr/>
        <a:lstStyle/>
        <a:p>
          <a:endParaRPr lang="en-US"/>
        </a:p>
      </dgm:t>
    </dgm:pt>
    <dgm:pt modelId="{D2C3FD94-8DC0-4042-B5A4-86D20635A0D9}">
      <dgm:prSet phldrT="[Text]"/>
      <dgm:spPr/>
      <dgm:t>
        <a:bodyPr/>
        <a:lstStyle/>
        <a:p>
          <a:r>
            <a:rPr lang="en-US" dirty="0" smtClean="0"/>
            <a:t>Program files</a:t>
          </a:r>
          <a:endParaRPr lang="en-US" dirty="0"/>
        </a:p>
      </dgm:t>
    </dgm:pt>
    <dgm:pt modelId="{F2C29DE9-7999-478F-A4CF-37BCB44A4C5A}" type="parTrans" cxnId="{C3D94493-C4EE-464D-A363-AE5D864D582B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72835A-2DF9-4B19-8EF0-C79D8F84FDEB}" type="sibTrans" cxnId="{C3D94493-C4EE-464D-A363-AE5D864D582B}">
      <dgm:prSet/>
      <dgm:spPr/>
      <dgm:t>
        <a:bodyPr/>
        <a:lstStyle/>
        <a:p>
          <a:endParaRPr lang="en-US"/>
        </a:p>
      </dgm:t>
    </dgm:pt>
    <dgm:pt modelId="{B5CA9C3F-0FDA-432D-B916-67F2D0EFDCD8}">
      <dgm:prSet/>
      <dgm:spPr/>
      <dgm:t>
        <a:bodyPr/>
        <a:lstStyle/>
        <a:p>
          <a:r>
            <a:rPr lang="en-US" dirty="0" err="1" smtClean="0"/>
            <a:t>meulemeester</a:t>
          </a:r>
          <a:endParaRPr lang="en-US" dirty="0"/>
        </a:p>
      </dgm:t>
    </dgm:pt>
    <dgm:pt modelId="{A2C50B75-5BF2-497A-84DC-D54C7BD4596F}" type="parTrans" cxnId="{CF9E4CCB-12E6-4094-9742-CE67B044A3C1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DAC76E4-F995-407F-8891-B2E8199AD525}" type="sibTrans" cxnId="{CF9E4CCB-12E6-4094-9742-CE67B044A3C1}">
      <dgm:prSet/>
      <dgm:spPr/>
      <dgm:t>
        <a:bodyPr/>
        <a:lstStyle/>
        <a:p>
          <a:endParaRPr lang="en-US"/>
        </a:p>
      </dgm:t>
    </dgm:pt>
    <dgm:pt modelId="{A7219BB0-0A59-4C23-AFF0-EE23C8964501}">
      <dgm:prSet/>
      <dgm:spPr/>
      <dgm:t>
        <a:bodyPr/>
        <a:lstStyle/>
        <a:p>
          <a:r>
            <a:rPr lang="en-US" dirty="0" smtClean="0"/>
            <a:t>Desktop</a:t>
          </a:r>
          <a:endParaRPr lang="en-US" dirty="0"/>
        </a:p>
      </dgm:t>
    </dgm:pt>
    <dgm:pt modelId="{98D1AE81-95D5-4775-A0CB-F28DEC5FC777}" type="parTrans" cxnId="{F1D15751-A57A-4623-8FC2-C3CC5F08866D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35585AE-C281-4EC9-8346-D7E56B04C175}" type="sibTrans" cxnId="{F1D15751-A57A-4623-8FC2-C3CC5F08866D}">
      <dgm:prSet/>
      <dgm:spPr/>
      <dgm:t>
        <a:bodyPr/>
        <a:lstStyle/>
        <a:p>
          <a:endParaRPr lang="en-US"/>
        </a:p>
      </dgm:t>
    </dgm:pt>
    <dgm:pt modelId="{DD940DC3-35B3-49BB-98F1-655B08118F8D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Documents</a:t>
          </a:r>
          <a:endParaRPr lang="en-US" dirty="0"/>
        </a:p>
      </dgm:t>
    </dgm:pt>
    <dgm:pt modelId="{82559B06-EC96-45C2-B2FE-0C3DF356D4B4}" type="parTrans" cxnId="{683649CE-D28E-45A2-ABB7-8E6574DF80CF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792F54F8-7B2C-4298-8DE6-50D72AA701CF}" type="sibTrans" cxnId="{683649CE-D28E-45A2-ABB7-8E6574DF80CF}">
      <dgm:prSet/>
      <dgm:spPr/>
      <dgm:t>
        <a:bodyPr/>
        <a:lstStyle/>
        <a:p>
          <a:endParaRPr lang="en-US"/>
        </a:p>
      </dgm:t>
    </dgm:pt>
    <dgm:pt modelId="{B69B1233-FF18-425E-A50C-7785B0EA6877}">
      <dgm:prSet/>
      <dgm:spPr/>
      <dgm:t>
        <a:bodyPr/>
        <a:lstStyle/>
        <a:p>
          <a:r>
            <a:rPr lang="en-US" dirty="0" smtClean="0"/>
            <a:t>Downloads</a:t>
          </a:r>
          <a:endParaRPr lang="en-US" dirty="0"/>
        </a:p>
      </dgm:t>
    </dgm:pt>
    <dgm:pt modelId="{56215505-0936-4C6F-BE83-CF0FF1D55159}" type="parTrans" cxnId="{1A0139AC-0C99-4D77-82F7-0959C2B09A57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A0D6402-25C0-4B5C-990F-20263406847D}" type="sibTrans" cxnId="{1A0139AC-0C99-4D77-82F7-0959C2B09A57}">
      <dgm:prSet/>
      <dgm:spPr/>
      <dgm:t>
        <a:bodyPr/>
        <a:lstStyle/>
        <a:p>
          <a:endParaRPr lang="en-US"/>
        </a:p>
      </dgm:t>
    </dgm:pt>
    <dgm:pt modelId="{EE725A11-B71C-44BC-95D6-FBEEBBA0EF8D}">
      <dgm:prSet/>
      <dgm:spPr/>
      <dgm:t>
        <a:bodyPr/>
        <a:lstStyle/>
        <a:p>
          <a:r>
            <a:rPr lang="en-US" dirty="0" smtClean="0"/>
            <a:t>Antwerp</a:t>
          </a:r>
        </a:p>
      </dgm:t>
    </dgm:pt>
    <dgm:pt modelId="{E150578A-42FD-4939-912B-6556AB15662E}" type="parTrans" cxnId="{AC5C711D-FD18-449F-89B8-E292762A4E2B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34CF9004-8975-4451-A150-E716B5D5A13E}" type="sibTrans" cxnId="{AC5C711D-FD18-449F-89B8-E292762A4E2B}">
      <dgm:prSet/>
      <dgm:spPr/>
      <dgm:t>
        <a:bodyPr/>
        <a:lstStyle/>
        <a:p>
          <a:endParaRPr lang="en-US"/>
        </a:p>
      </dgm:t>
    </dgm:pt>
    <dgm:pt modelId="{ED87170E-0F3D-4F75-9065-BA23DDD5333A}">
      <dgm:prSet/>
      <dgm:spPr/>
      <dgm:t>
        <a:bodyPr/>
        <a:lstStyle/>
        <a:p>
          <a:r>
            <a:rPr lang="en-US" dirty="0" smtClean="0"/>
            <a:t>MPINB</a:t>
          </a:r>
          <a:endParaRPr lang="en-US" dirty="0"/>
        </a:p>
      </dgm:t>
    </dgm:pt>
    <dgm:pt modelId="{A0D335C4-7072-4D8E-8586-16EB03C65F29}" type="parTrans" cxnId="{ADFB0AE6-0D79-4EC9-BBFD-C1C0758078A1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43D2ED1-596C-4F62-B440-354DB7102D8B}" type="sibTrans" cxnId="{ADFB0AE6-0D79-4EC9-BBFD-C1C0758078A1}">
      <dgm:prSet/>
      <dgm:spPr/>
      <dgm:t>
        <a:bodyPr/>
        <a:lstStyle/>
        <a:p>
          <a:endParaRPr lang="en-US"/>
        </a:p>
      </dgm:t>
    </dgm:pt>
    <dgm:pt modelId="{F1827363-7A1F-4D0D-B89D-124F6E81BA05}">
      <dgm:prSet/>
      <dgm:spPr/>
      <dgm:t>
        <a:bodyPr/>
        <a:lstStyle/>
        <a:p>
          <a:r>
            <a:rPr lang="en-DE" dirty="0" smtClean="0"/>
            <a:t>…</a:t>
          </a:r>
          <a:endParaRPr lang="en-US" dirty="0"/>
        </a:p>
      </dgm:t>
    </dgm:pt>
    <dgm:pt modelId="{B31ABFCB-C493-4F31-B9C7-BFF9A664D023}" type="parTrans" cxnId="{5CDED8A2-A35F-47D3-B05C-F24CFC23A8E9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1381496-4836-4C29-BFFE-05D813AF2AFD}" type="sibTrans" cxnId="{5CDED8A2-A35F-47D3-B05C-F24CFC23A8E9}">
      <dgm:prSet/>
      <dgm:spPr/>
      <dgm:t>
        <a:bodyPr/>
        <a:lstStyle/>
        <a:p>
          <a:endParaRPr lang="en-US"/>
        </a:p>
      </dgm:t>
    </dgm:pt>
    <dgm:pt modelId="{C82EBE8B-D08B-47DD-A621-030488F908E7}">
      <dgm:prSet/>
      <dgm:spPr/>
      <dgm:t>
        <a:bodyPr/>
        <a:lstStyle/>
        <a:p>
          <a:r>
            <a:rPr lang="en-US" dirty="0" smtClean="0"/>
            <a:t>Temp</a:t>
          </a:r>
          <a:endParaRPr lang="en-US" dirty="0"/>
        </a:p>
      </dgm:t>
    </dgm:pt>
    <dgm:pt modelId="{420E5F27-81D0-4CC1-A2D4-FFA1D595393C}" type="parTrans" cxnId="{9324E636-24D4-46A3-BE6A-984445E7DC41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91F2CAB-9B8F-4DFE-97BA-A22110BB7D60}" type="sibTrans" cxnId="{9324E636-24D4-46A3-BE6A-984445E7DC41}">
      <dgm:prSet/>
      <dgm:spPr/>
      <dgm:t>
        <a:bodyPr/>
        <a:lstStyle/>
        <a:p>
          <a:endParaRPr lang="en-US"/>
        </a:p>
      </dgm:t>
    </dgm:pt>
    <dgm:pt modelId="{57A4E8A6-0967-42FF-B8C1-E7B304DB87A3}">
      <dgm:prSet/>
      <dgm:spPr/>
      <dgm:t>
        <a:bodyPr/>
        <a:lstStyle/>
        <a:p>
          <a:r>
            <a:rPr lang="en-US" dirty="0" smtClean="0"/>
            <a:t>Windows</a:t>
          </a:r>
          <a:endParaRPr lang="en-US" dirty="0"/>
        </a:p>
      </dgm:t>
    </dgm:pt>
    <dgm:pt modelId="{C2FCE717-D6D7-4DBC-BAD7-6B30A6D52BF2}" type="parTrans" cxnId="{6BFA1CC8-A25F-4765-AE9F-51073848A5FE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2A47E48A-1FDC-4289-A8F0-19B02D2664B1}" type="sibTrans" cxnId="{6BFA1CC8-A25F-4765-AE9F-51073848A5FE}">
      <dgm:prSet/>
      <dgm:spPr/>
      <dgm:t>
        <a:bodyPr/>
        <a:lstStyle/>
        <a:p>
          <a:endParaRPr lang="en-US"/>
        </a:p>
      </dgm:t>
    </dgm:pt>
    <dgm:pt modelId="{5AEF3625-6845-4488-9F4A-FE9B164AF0D5}" type="pres">
      <dgm:prSet presAssocID="{C6418B71-C402-4BBA-89E6-FC68DA6FB1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87D1B5-F588-464A-8213-994A14AE29DF}" type="pres">
      <dgm:prSet presAssocID="{8989D314-6D67-4FFF-B7C0-5C032E8DC642}" presName="hierRoot1" presStyleCnt="0">
        <dgm:presLayoutVars>
          <dgm:hierBranch val="init"/>
        </dgm:presLayoutVars>
      </dgm:prSet>
      <dgm:spPr/>
    </dgm:pt>
    <dgm:pt modelId="{E9C23663-1245-4151-BF3C-502A037BBDB5}" type="pres">
      <dgm:prSet presAssocID="{8989D314-6D67-4FFF-B7C0-5C032E8DC642}" presName="rootComposite1" presStyleCnt="0"/>
      <dgm:spPr/>
    </dgm:pt>
    <dgm:pt modelId="{A3702D3B-F4BD-4599-BC04-9D1B32125EAD}" type="pres">
      <dgm:prSet presAssocID="{8989D314-6D67-4FFF-B7C0-5C032E8DC64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CDC62A-C0F0-48FC-93D4-9509894289E7}" type="pres">
      <dgm:prSet presAssocID="{8989D314-6D67-4FFF-B7C0-5C032E8DC642}" presName="rootConnector1" presStyleLbl="node1" presStyleIdx="0" presStyleCnt="0"/>
      <dgm:spPr/>
    </dgm:pt>
    <dgm:pt modelId="{D92F180F-BEFA-4180-90AB-FF2C24D25CCC}" type="pres">
      <dgm:prSet presAssocID="{8989D314-6D67-4FFF-B7C0-5C032E8DC642}" presName="hierChild2" presStyleCnt="0"/>
      <dgm:spPr/>
    </dgm:pt>
    <dgm:pt modelId="{A76E318D-2779-4759-BEB5-F3B3424C916A}" type="pres">
      <dgm:prSet presAssocID="{ECBDD6F6-CEB6-4C5C-8191-0D12D6C283D6}" presName="Name37" presStyleLbl="parChTrans1D2" presStyleIdx="0" presStyleCnt="5"/>
      <dgm:spPr/>
    </dgm:pt>
    <dgm:pt modelId="{46EFA18F-B8E8-4DA2-BA81-C17251A97C8A}" type="pres">
      <dgm:prSet presAssocID="{EAFE2978-CF01-4CCB-B307-1C210663C7B7}" presName="hierRoot2" presStyleCnt="0">
        <dgm:presLayoutVars>
          <dgm:hierBranch val="init"/>
        </dgm:presLayoutVars>
      </dgm:prSet>
      <dgm:spPr/>
    </dgm:pt>
    <dgm:pt modelId="{21A7F6C5-1DDC-41A1-83BE-74B4B036165F}" type="pres">
      <dgm:prSet presAssocID="{EAFE2978-CF01-4CCB-B307-1C210663C7B7}" presName="rootComposite" presStyleCnt="0"/>
      <dgm:spPr/>
    </dgm:pt>
    <dgm:pt modelId="{D8145697-33E8-4FFD-B28F-D3A189F8AEAF}" type="pres">
      <dgm:prSet presAssocID="{EAFE2978-CF01-4CCB-B307-1C210663C7B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88306-3783-4C97-9E8C-BA599330F3EF}" type="pres">
      <dgm:prSet presAssocID="{EAFE2978-CF01-4CCB-B307-1C210663C7B7}" presName="rootConnector" presStyleLbl="node2" presStyleIdx="0" presStyleCnt="5"/>
      <dgm:spPr/>
    </dgm:pt>
    <dgm:pt modelId="{468FAAB0-4016-4DA0-9AE7-48B1087A9A41}" type="pres">
      <dgm:prSet presAssocID="{EAFE2978-CF01-4CCB-B307-1C210663C7B7}" presName="hierChild4" presStyleCnt="0"/>
      <dgm:spPr/>
    </dgm:pt>
    <dgm:pt modelId="{7BE7665A-DA39-4DC8-A300-ED1EDFAA8B95}" type="pres">
      <dgm:prSet presAssocID="{EAFE2978-CF01-4CCB-B307-1C210663C7B7}" presName="hierChild5" presStyleCnt="0"/>
      <dgm:spPr/>
    </dgm:pt>
    <dgm:pt modelId="{D1F59EC8-E82E-480A-A1A2-C203DADC2AF1}" type="pres">
      <dgm:prSet presAssocID="{F2C29DE9-7999-478F-A4CF-37BCB44A4C5A}" presName="Name37" presStyleLbl="parChTrans1D2" presStyleIdx="1" presStyleCnt="5"/>
      <dgm:spPr/>
    </dgm:pt>
    <dgm:pt modelId="{9CB9FEF4-4100-4B91-90A5-5B29EEAAA4BD}" type="pres">
      <dgm:prSet presAssocID="{D2C3FD94-8DC0-4042-B5A4-86D20635A0D9}" presName="hierRoot2" presStyleCnt="0">
        <dgm:presLayoutVars>
          <dgm:hierBranch val="init"/>
        </dgm:presLayoutVars>
      </dgm:prSet>
      <dgm:spPr/>
    </dgm:pt>
    <dgm:pt modelId="{CFA8768A-FF42-41DB-811D-D98E45C885BD}" type="pres">
      <dgm:prSet presAssocID="{D2C3FD94-8DC0-4042-B5A4-86D20635A0D9}" presName="rootComposite" presStyleCnt="0"/>
      <dgm:spPr/>
    </dgm:pt>
    <dgm:pt modelId="{9A82576A-33DC-475F-A141-DF0D2CBF19DD}" type="pres">
      <dgm:prSet presAssocID="{D2C3FD94-8DC0-4042-B5A4-86D20635A0D9}" presName="rootText" presStyleLbl="node2" presStyleIdx="1" presStyleCnt="5">
        <dgm:presLayoutVars>
          <dgm:chPref val="3"/>
        </dgm:presLayoutVars>
      </dgm:prSet>
      <dgm:spPr/>
    </dgm:pt>
    <dgm:pt modelId="{3289D70D-964E-4C01-9997-D4AC541AA0C7}" type="pres">
      <dgm:prSet presAssocID="{D2C3FD94-8DC0-4042-B5A4-86D20635A0D9}" presName="rootConnector" presStyleLbl="node2" presStyleIdx="1" presStyleCnt="5"/>
      <dgm:spPr/>
    </dgm:pt>
    <dgm:pt modelId="{81D1556A-3ADC-4595-A331-9A4002177BFA}" type="pres">
      <dgm:prSet presAssocID="{D2C3FD94-8DC0-4042-B5A4-86D20635A0D9}" presName="hierChild4" presStyleCnt="0"/>
      <dgm:spPr/>
    </dgm:pt>
    <dgm:pt modelId="{5F614044-5DD7-4854-9D32-F2497AC77BE6}" type="pres">
      <dgm:prSet presAssocID="{D2C3FD94-8DC0-4042-B5A4-86D20635A0D9}" presName="hierChild5" presStyleCnt="0"/>
      <dgm:spPr/>
    </dgm:pt>
    <dgm:pt modelId="{6317EB7D-5AE0-4248-B446-8C29E680F349}" type="pres">
      <dgm:prSet presAssocID="{A2C50B75-5BF2-497A-84DC-D54C7BD4596F}" presName="Name37" presStyleLbl="parChTrans1D2" presStyleIdx="2" presStyleCnt="5"/>
      <dgm:spPr/>
    </dgm:pt>
    <dgm:pt modelId="{FF4725C4-ED0B-4706-A3BD-62A601C50CF0}" type="pres">
      <dgm:prSet presAssocID="{B5CA9C3F-0FDA-432D-B916-67F2D0EFDCD8}" presName="hierRoot2" presStyleCnt="0">
        <dgm:presLayoutVars>
          <dgm:hierBranch val="init"/>
        </dgm:presLayoutVars>
      </dgm:prSet>
      <dgm:spPr/>
    </dgm:pt>
    <dgm:pt modelId="{2DFBF0E8-EC8F-484A-91F1-70E9C310B4A7}" type="pres">
      <dgm:prSet presAssocID="{B5CA9C3F-0FDA-432D-B916-67F2D0EFDCD8}" presName="rootComposite" presStyleCnt="0"/>
      <dgm:spPr/>
    </dgm:pt>
    <dgm:pt modelId="{FB166C74-88A0-4A18-AE8D-79D5AB233844}" type="pres">
      <dgm:prSet presAssocID="{B5CA9C3F-0FDA-432D-B916-67F2D0EFDCD8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CFF098-F6B3-4BCF-8815-EEEB0A1D1A0B}" type="pres">
      <dgm:prSet presAssocID="{B5CA9C3F-0FDA-432D-B916-67F2D0EFDCD8}" presName="rootConnector" presStyleLbl="node2" presStyleIdx="2" presStyleCnt="5"/>
      <dgm:spPr/>
    </dgm:pt>
    <dgm:pt modelId="{D7EBEAAA-C38E-4EE7-BD03-E0BEF73FB3D7}" type="pres">
      <dgm:prSet presAssocID="{B5CA9C3F-0FDA-432D-B916-67F2D0EFDCD8}" presName="hierChild4" presStyleCnt="0"/>
      <dgm:spPr/>
    </dgm:pt>
    <dgm:pt modelId="{DE25FC51-CCB6-46DD-9952-A28947F183B1}" type="pres">
      <dgm:prSet presAssocID="{98D1AE81-95D5-4775-A0CB-F28DEC5FC777}" presName="Name37" presStyleLbl="parChTrans1D3" presStyleIdx="0" presStyleCnt="3"/>
      <dgm:spPr/>
    </dgm:pt>
    <dgm:pt modelId="{A9F0AEE9-E962-49C9-9017-ACAB32AE1791}" type="pres">
      <dgm:prSet presAssocID="{A7219BB0-0A59-4C23-AFF0-EE23C8964501}" presName="hierRoot2" presStyleCnt="0">
        <dgm:presLayoutVars>
          <dgm:hierBranch val="init"/>
        </dgm:presLayoutVars>
      </dgm:prSet>
      <dgm:spPr/>
    </dgm:pt>
    <dgm:pt modelId="{8EFB75A6-0E4E-4D76-856E-C7E289268CC9}" type="pres">
      <dgm:prSet presAssocID="{A7219BB0-0A59-4C23-AFF0-EE23C8964501}" presName="rootComposite" presStyleCnt="0"/>
      <dgm:spPr/>
    </dgm:pt>
    <dgm:pt modelId="{C1F99EB9-FE71-4795-BE27-CB340940D53A}" type="pres">
      <dgm:prSet presAssocID="{A7219BB0-0A59-4C23-AFF0-EE23C8964501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41BEF8-B28E-4041-A0E4-28D21D3AAA3E}" type="pres">
      <dgm:prSet presAssocID="{A7219BB0-0A59-4C23-AFF0-EE23C8964501}" presName="rootConnector" presStyleLbl="node3" presStyleIdx="0" presStyleCnt="3"/>
      <dgm:spPr/>
    </dgm:pt>
    <dgm:pt modelId="{0A841D2F-2D74-4BCC-9695-268D9E187ECB}" type="pres">
      <dgm:prSet presAssocID="{A7219BB0-0A59-4C23-AFF0-EE23C8964501}" presName="hierChild4" presStyleCnt="0"/>
      <dgm:spPr/>
    </dgm:pt>
    <dgm:pt modelId="{1F2D3C4A-7D61-4B23-97FD-18CCE07EFB5C}" type="pres">
      <dgm:prSet presAssocID="{A7219BB0-0A59-4C23-AFF0-EE23C8964501}" presName="hierChild5" presStyleCnt="0"/>
      <dgm:spPr/>
    </dgm:pt>
    <dgm:pt modelId="{D096D5E3-772B-4A31-A5DB-55D15209A48E}" type="pres">
      <dgm:prSet presAssocID="{82559B06-EC96-45C2-B2FE-0C3DF356D4B4}" presName="Name37" presStyleLbl="parChTrans1D3" presStyleIdx="1" presStyleCnt="3"/>
      <dgm:spPr/>
    </dgm:pt>
    <dgm:pt modelId="{94600306-AC68-4B7D-BCFD-5E41BEA30932}" type="pres">
      <dgm:prSet presAssocID="{DD940DC3-35B3-49BB-98F1-655B08118F8D}" presName="hierRoot2" presStyleCnt="0">
        <dgm:presLayoutVars>
          <dgm:hierBranch val="init"/>
        </dgm:presLayoutVars>
      </dgm:prSet>
      <dgm:spPr/>
    </dgm:pt>
    <dgm:pt modelId="{6C50DFB1-9D39-4075-928F-B1F91DAA2A7D}" type="pres">
      <dgm:prSet presAssocID="{DD940DC3-35B3-49BB-98F1-655B08118F8D}" presName="rootComposite" presStyleCnt="0"/>
      <dgm:spPr/>
    </dgm:pt>
    <dgm:pt modelId="{0F292D13-F8ED-4819-A8CD-C4DECAA5399D}" type="pres">
      <dgm:prSet presAssocID="{DD940DC3-35B3-49BB-98F1-655B08118F8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14204-3811-4001-97CA-44DFB6517860}" type="pres">
      <dgm:prSet presAssocID="{DD940DC3-35B3-49BB-98F1-655B08118F8D}" presName="rootConnector" presStyleLbl="node3" presStyleIdx="1" presStyleCnt="3"/>
      <dgm:spPr/>
    </dgm:pt>
    <dgm:pt modelId="{1289DE28-999E-4D06-95E1-0CCBF8F4C825}" type="pres">
      <dgm:prSet presAssocID="{DD940DC3-35B3-49BB-98F1-655B08118F8D}" presName="hierChild4" presStyleCnt="0"/>
      <dgm:spPr/>
    </dgm:pt>
    <dgm:pt modelId="{682C9C08-A57F-4B8F-91DC-565385C32509}" type="pres">
      <dgm:prSet presAssocID="{E150578A-42FD-4939-912B-6556AB15662E}" presName="Name37" presStyleLbl="parChTrans1D4" presStyleIdx="0" presStyleCnt="3"/>
      <dgm:spPr/>
    </dgm:pt>
    <dgm:pt modelId="{D67949E8-AE0E-4FD3-80E7-4138D1F674C0}" type="pres">
      <dgm:prSet presAssocID="{EE725A11-B71C-44BC-95D6-FBEEBBA0EF8D}" presName="hierRoot2" presStyleCnt="0">
        <dgm:presLayoutVars>
          <dgm:hierBranch val="init"/>
        </dgm:presLayoutVars>
      </dgm:prSet>
      <dgm:spPr/>
    </dgm:pt>
    <dgm:pt modelId="{73B27EEF-A4A8-4DA9-A358-05426FD20167}" type="pres">
      <dgm:prSet presAssocID="{EE725A11-B71C-44BC-95D6-FBEEBBA0EF8D}" presName="rootComposite" presStyleCnt="0"/>
      <dgm:spPr/>
    </dgm:pt>
    <dgm:pt modelId="{3A485280-FC4D-4189-BF0A-91D20557C13B}" type="pres">
      <dgm:prSet presAssocID="{EE725A11-B71C-44BC-95D6-FBEEBBA0EF8D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057DC-2A9A-45AD-B07A-3C2DD6C096D8}" type="pres">
      <dgm:prSet presAssocID="{EE725A11-B71C-44BC-95D6-FBEEBBA0EF8D}" presName="rootConnector" presStyleLbl="node4" presStyleIdx="0" presStyleCnt="3"/>
      <dgm:spPr/>
    </dgm:pt>
    <dgm:pt modelId="{D7CB147A-B64A-49E5-BF43-99AB15EE117E}" type="pres">
      <dgm:prSet presAssocID="{EE725A11-B71C-44BC-95D6-FBEEBBA0EF8D}" presName="hierChild4" presStyleCnt="0"/>
      <dgm:spPr/>
    </dgm:pt>
    <dgm:pt modelId="{67384C0E-F78B-48B8-93D7-B5B630606BBC}" type="pres">
      <dgm:prSet presAssocID="{EE725A11-B71C-44BC-95D6-FBEEBBA0EF8D}" presName="hierChild5" presStyleCnt="0"/>
      <dgm:spPr/>
    </dgm:pt>
    <dgm:pt modelId="{E1E24E1D-F7A1-4E9B-AC2B-787FF8C91F9E}" type="pres">
      <dgm:prSet presAssocID="{A0D335C4-7072-4D8E-8586-16EB03C65F29}" presName="Name37" presStyleLbl="parChTrans1D4" presStyleIdx="1" presStyleCnt="3"/>
      <dgm:spPr/>
    </dgm:pt>
    <dgm:pt modelId="{EE5EAE92-64EC-419F-A761-1D2B0549670D}" type="pres">
      <dgm:prSet presAssocID="{ED87170E-0F3D-4F75-9065-BA23DDD5333A}" presName="hierRoot2" presStyleCnt="0">
        <dgm:presLayoutVars>
          <dgm:hierBranch val="init"/>
        </dgm:presLayoutVars>
      </dgm:prSet>
      <dgm:spPr/>
    </dgm:pt>
    <dgm:pt modelId="{1ECD45C4-A975-4082-B829-F83FF4C796A2}" type="pres">
      <dgm:prSet presAssocID="{ED87170E-0F3D-4F75-9065-BA23DDD5333A}" presName="rootComposite" presStyleCnt="0"/>
      <dgm:spPr/>
    </dgm:pt>
    <dgm:pt modelId="{D7692FC2-B602-4050-87F6-E2F1EDA79AB7}" type="pres">
      <dgm:prSet presAssocID="{ED87170E-0F3D-4F75-9065-BA23DDD5333A}" presName="rootText" presStyleLbl="node4" presStyleIdx="1" presStyleCnt="3">
        <dgm:presLayoutVars>
          <dgm:chPref val="3"/>
        </dgm:presLayoutVars>
      </dgm:prSet>
      <dgm:spPr/>
    </dgm:pt>
    <dgm:pt modelId="{934B3760-36DB-45DA-94C9-63AEA2DB23D1}" type="pres">
      <dgm:prSet presAssocID="{ED87170E-0F3D-4F75-9065-BA23DDD5333A}" presName="rootConnector" presStyleLbl="node4" presStyleIdx="1" presStyleCnt="3"/>
      <dgm:spPr/>
    </dgm:pt>
    <dgm:pt modelId="{47D3C58F-6DAA-4FD9-A631-48963F584D62}" type="pres">
      <dgm:prSet presAssocID="{ED87170E-0F3D-4F75-9065-BA23DDD5333A}" presName="hierChild4" presStyleCnt="0"/>
      <dgm:spPr/>
    </dgm:pt>
    <dgm:pt modelId="{24BEFAF5-4853-4F0F-A2A3-15150D42F76A}" type="pres">
      <dgm:prSet presAssocID="{ED87170E-0F3D-4F75-9065-BA23DDD5333A}" presName="hierChild5" presStyleCnt="0"/>
      <dgm:spPr/>
    </dgm:pt>
    <dgm:pt modelId="{079E829A-683F-4549-9AFE-312C206D4699}" type="pres">
      <dgm:prSet presAssocID="{B31ABFCB-C493-4F31-B9C7-BFF9A664D023}" presName="Name37" presStyleLbl="parChTrans1D4" presStyleIdx="2" presStyleCnt="3"/>
      <dgm:spPr/>
    </dgm:pt>
    <dgm:pt modelId="{3BF72A31-6540-487E-8C23-2434CAE4FB6D}" type="pres">
      <dgm:prSet presAssocID="{F1827363-7A1F-4D0D-B89D-124F6E81BA05}" presName="hierRoot2" presStyleCnt="0">
        <dgm:presLayoutVars>
          <dgm:hierBranch val="init"/>
        </dgm:presLayoutVars>
      </dgm:prSet>
      <dgm:spPr/>
    </dgm:pt>
    <dgm:pt modelId="{A0090A05-C549-4E13-878F-D4FCBB07E25D}" type="pres">
      <dgm:prSet presAssocID="{F1827363-7A1F-4D0D-B89D-124F6E81BA05}" presName="rootComposite" presStyleCnt="0"/>
      <dgm:spPr/>
    </dgm:pt>
    <dgm:pt modelId="{9BD36D21-FECB-4397-93A7-6AF21CC95E12}" type="pres">
      <dgm:prSet presAssocID="{F1827363-7A1F-4D0D-B89D-124F6E81BA05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D5B70D-264B-4E07-BD63-772C2217FD4F}" type="pres">
      <dgm:prSet presAssocID="{F1827363-7A1F-4D0D-B89D-124F6E81BA05}" presName="rootConnector" presStyleLbl="node4" presStyleIdx="2" presStyleCnt="3"/>
      <dgm:spPr/>
    </dgm:pt>
    <dgm:pt modelId="{10C19896-CE1A-494C-901C-F0C9A49CFA94}" type="pres">
      <dgm:prSet presAssocID="{F1827363-7A1F-4D0D-B89D-124F6E81BA05}" presName="hierChild4" presStyleCnt="0"/>
      <dgm:spPr/>
    </dgm:pt>
    <dgm:pt modelId="{921D3B36-B05A-4C24-94C0-33E8E4577FB2}" type="pres">
      <dgm:prSet presAssocID="{F1827363-7A1F-4D0D-B89D-124F6E81BA05}" presName="hierChild5" presStyleCnt="0"/>
      <dgm:spPr/>
    </dgm:pt>
    <dgm:pt modelId="{EC3BE41F-B6A2-46EF-AF30-60508295D226}" type="pres">
      <dgm:prSet presAssocID="{DD940DC3-35B3-49BB-98F1-655B08118F8D}" presName="hierChild5" presStyleCnt="0"/>
      <dgm:spPr/>
    </dgm:pt>
    <dgm:pt modelId="{FCA2388D-2755-4C13-B51C-5181DC5132AF}" type="pres">
      <dgm:prSet presAssocID="{56215505-0936-4C6F-BE83-CF0FF1D55159}" presName="Name37" presStyleLbl="parChTrans1D3" presStyleIdx="2" presStyleCnt="3"/>
      <dgm:spPr/>
    </dgm:pt>
    <dgm:pt modelId="{FFC37C66-F28C-4B62-9186-EF343CBDECE1}" type="pres">
      <dgm:prSet presAssocID="{B69B1233-FF18-425E-A50C-7785B0EA6877}" presName="hierRoot2" presStyleCnt="0">
        <dgm:presLayoutVars>
          <dgm:hierBranch val="init"/>
        </dgm:presLayoutVars>
      </dgm:prSet>
      <dgm:spPr/>
    </dgm:pt>
    <dgm:pt modelId="{D3D1EC70-4BB5-40A7-BE6A-A3B5CDE45E53}" type="pres">
      <dgm:prSet presAssocID="{B69B1233-FF18-425E-A50C-7785B0EA6877}" presName="rootComposite" presStyleCnt="0"/>
      <dgm:spPr/>
    </dgm:pt>
    <dgm:pt modelId="{BE82AAD2-9EA6-413B-A958-37DAAFAFFA85}" type="pres">
      <dgm:prSet presAssocID="{B69B1233-FF18-425E-A50C-7785B0EA6877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AC371-9698-48CF-83E5-EB7A6D84FBD3}" type="pres">
      <dgm:prSet presAssocID="{B69B1233-FF18-425E-A50C-7785B0EA6877}" presName="rootConnector" presStyleLbl="node3" presStyleIdx="2" presStyleCnt="3"/>
      <dgm:spPr/>
    </dgm:pt>
    <dgm:pt modelId="{098EFC36-F980-45B5-98D1-DC850442F85E}" type="pres">
      <dgm:prSet presAssocID="{B69B1233-FF18-425E-A50C-7785B0EA6877}" presName="hierChild4" presStyleCnt="0"/>
      <dgm:spPr/>
    </dgm:pt>
    <dgm:pt modelId="{2801395E-47F8-47DE-9FE1-B2B00950696A}" type="pres">
      <dgm:prSet presAssocID="{B69B1233-FF18-425E-A50C-7785B0EA6877}" presName="hierChild5" presStyleCnt="0"/>
      <dgm:spPr/>
    </dgm:pt>
    <dgm:pt modelId="{33303BC9-097E-4B16-B8FD-155A1786C012}" type="pres">
      <dgm:prSet presAssocID="{B5CA9C3F-0FDA-432D-B916-67F2D0EFDCD8}" presName="hierChild5" presStyleCnt="0"/>
      <dgm:spPr/>
    </dgm:pt>
    <dgm:pt modelId="{BFF467DE-B034-4175-B6C8-23EBC17D43EE}" type="pres">
      <dgm:prSet presAssocID="{420E5F27-81D0-4CC1-A2D4-FFA1D595393C}" presName="Name37" presStyleLbl="parChTrans1D2" presStyleIdx="3" presStyleCnt="5"/>
      <dgm:spPr/>
    </dgm:pt>
    <dgm:pt modelId="{9563B23B-4FE1-48FA-9DC5-65C7D08BC496}" type="pres">
      <dgm:prSet presAssocID="{C82EBE8B-D08B-47DD-A621-030488F908E7}" presName="hierRoot2" presStyleCnt="0">
        <dgm:presLayoutVars>
          <dgm:hierBranch val="init"/>
        </dgm:presLayoutVars>
      </dgm:prSet>
      <dgm:spPr/>
    </dgm:pt>
    <dgm:pt modelId="{EA0B869F-556E-4A5D-A9D1-5DE941BE9B53}" type="pres">
      <dgm:prSet presAssocID="{C82EBE8B-D08B-47DD-A621-030488F908E7}" presName="rootComposite" presStyleCnt="0"/>
      <dgm:spPr/>
    </dgm:pt>
    <dgm:pt modelId="{C948C2CA-06B6-475E-AB6F-FCB524948D13}" type="pres">
      <dgm:prSet presAssocID="{C82EBE8B-D08B-47DD-A621-030488F908E7}" presName="rootText" presStyleLbl="node2" presStyleIdx="3" presStyleCnt="5">
        <dgm:presLayoutVars>
          <dgm:chPref val="3"/>
        </dgm:presLayoutVars>
      </dgm:prSet>
      <dgm:spPr/>
    </dgm:pt>
    <dgm:pt modelId="{3A57E76D-BFD0-4519-96B6-466E41D1F300}" type="pres">
      <dgm:prSet presAssocID="{C82EBE8B-D08B-47DD-A621-030488F908E7}" presName="rootConnector" presStyleLbl="node2" presStyleIdx="3" presStyleCnt="5"/>
      <dgm:spPr/>
    </dgm:pt>
    <dgm:pt modelId="{562A5418-18FD-48A3-AB7E-47C042F8AA8D}" type="pres">
      <dgm:prSet presAssocID="{C82EBE8B-D08B-47DD-A621-030488F908E7}" presName="hierChild4" presStyleCnt="0"/>
      <dgm:spPr/>
    </dgm:pt>
    <dgm:pt modelId="{21DA727B-77FF-4AAD-B27D-9557E649D894}" type="pres">
      <dgm:prSet presAssocID="{C82EBE8B-D08B-47DD-A621-030488F908E7}" presName="hierChild5" presStyleCnt="0"/>
      <dgm:spPr/>
    </dgm:pt>
    <dgm:pt modelId="{1B772B24-D0F4-4123-B071-237CCD12432F}" type="pres">
      <dgm:prSet presAssocID="{C2FCE717-D6D7-4DBC-BAD7-6B30A6D52BF2}" presName="Name37" presStyleLbl="parChTrans1D2" presStyleIdx="4" presStyleCnt="5"/>
      <dgm:spPr/>
    </dgm:pt>
    <dgm:pt modelId="{A6D967AB-1A4E-4359-9FA0-B1C3A09DD8FB}" type="pres">
      <dgm:prSet presAssocID="{57A4E8A6-0967-42FF-B8C1-E7B304DB87A3}" presName="hierRoot2" presStyleCnt="0">
        <dgm:presLayoutVars>
          <dgm:hierBranch val="init"/>
        </dgm:presLayoutVars>
      </dgm:prSet>
      <dgm:spPr/>
    </dgm:pt>
    <dgm:pt modelId="{436C8942-C77C-427A-A86B-DF25AA84F9C8}" type="pres">
      <dgm:prSet presAssocID="{57A4E8A6-0967-42FF-B8C1-E7B304DB87A3}" presName="rootComposite" presStyleCnt="0"/>
      <dgm:spPr/>
    </dgm:pt>
    <dgm:pt modelId="{61AED402-49FE-4A7D-98D0-E750D37DA9CA}" type="pres">
      <dgm:prSet presAssocID="{57A4E8A6-0967-42FF-B8C1-E7B304DB87A3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F49AD-BF86-40F9-8762-2E4801A680C3}" type="pres">
      <dgm:prSet presAssocID="{57A4E8A6-0967-42FF-B8C1-E7B304DB87A3}" presName="rootConnector" presStyleLbl="node2" presStyleIdx="4" presStyleCnt="5"/>
      <dgm:spPr/>
    </dgm:pt>
    <dgm:pt modelId="{A7C71264-BC44-4FFF-8071-8F08E4931C42}" type="pres">
      <dgm:prSet presAssocID="{57A4E8A6-0967-42FF-B8C1-E7B304DB87A3}" presName="hierChild4" presStyleCnt="0"/>
      <dgm:spPr/>
    </dgm:pt>
    <dgm:pt modelId="{E46C078C-5968-48B1-99EE-1E510E6FD433}" type="pres">
      <dgm:prSet presAssocID="{57A4E8A6-0967-42FF-B8C1-E7B304DB87A3}" presName="hierChild5" presStyleCnt="0"/>
      <dgm:spPr/>
    </dgm:pt>
    <dgm:pt modelId="{B1FE185F-246C-4568-A588-24C29F4170A0}" type="pres">
      <dgm:prSet presAssocID="{8989D314-6D67-4FFF-B7C0-5C032E8DC642}" presName="hierChild3" presStyleCnt="0"/>
      <dgm:spPr/>
    </dgm:pt>
  </dgm:ptLst>
  <dgm:cxnLst>
    <dgm:cxn modelId="{CA0A1D38-4F02-408D-BA52-35DF0E236688}" type="presOf" srcId="{C82EBE8B-D08B-47DD-A621-030488F908E7}" destId="{3A57E76D-BFD0-4519-96B6-466E41D1F300}" srcOrd="1" destOrd="0" presId="urn:microsoft.com/office/officeart/2005/8/layout/orgChart1"/>
    <dgm:cxn modelId="{6BFA1CC8-A25F-4765-AE9F-51073848A5FE}" srcId="{8989D314-6D67-4FFF-B7C0-5C032E8DC642}" destId="{57A4E8A6-0967-42FF-B8C1-E7B304DB87A3}" srcOrd="4" destOrd="0" parTransId="{C2FCE717-D6D7-4DBC-BAD7-6B30A6D52BF2}" sibTransId="{2A47E48A-1FDC-4289-A8F0-19B02D2664B1}"/>
    <dgm:cxn modelId="{B339EE4D-EF67-438F-B11B-7022AFDD6E0C}" type="presOf" srcId="{B31ABFCB-C493-4F31-B9C7-BFF9A664D023}" destId="{079E829A-683F-4549-9AFE-312C206D4699}" srcOrd="0" destOrd="0" presId="urn:microsoft.com/office/officeart/2005/8/layout/orgChart1"/>
    <dgm:cxn modelId="{00D721B3-6267-4628-ABEB-9059EA8BD906}" type="presOf" srcId="{ECBDD6F6-CEB6-4C5C-8191-0D12D6C283D6}" destId="{A76E318D-2779-4759-BEB5-F3B3424C916A}" srcOrd="0" destOrd="0" presId="urn:microsoft.com/office/officeart/2005/8/layout/orgChart1"/>
    <dgm:cxn modelId="{0D67E8D4-C965-4E85-83D3-DA3FC7B23D86}" type="presOf" srcId="{C82EBE8B-D08B-47DD-A621-030488F908E7}" destId="{C948C2CA-06B6-475E-AB6F-FCB524948D13}" srcOrd="0" destOrd="0" presId="urn:microsoft.com/office/officeart/2005/8/layout/orgChart1"/>
    <dgm:cxn modelId="{503A4253-075E-49E3-AC93-1F1A911BFF3B}" type="presOf" srcId="{B5CA9C3F-0FDA-432D-B916-67F2D0EFDCD8}" destId="{8BCFF098-F6B3-4BCF-8815-EEEB0A1D1A0B}" srcOrd="1" destOrd="0" presId="urn:microsoft.com/office/officeart/2005/8/layout/orgChart1"/>
    <dgm:cxn modelId="{FD3AE406-639A-41F9-BF3B-CEB2ED4CC967}" type="presOf" srcId="{D2C3FD94-8DC0-4042-B5A4-86D20635A0D9}" destId="{3289D70D-964E-4C01-9997-D4AC541AA0C7}" srcOrd="1" destOrd="0" presId="urn:microsoft.com/office/officeart/2005/8/layout/orgChart1"/>
    <dgm:cxn modelId="{C5581F17-4966-4B55-8B7B-3A7E2E3A3F98}" type="presOf" srcId="{E150578A-42FD-4939-912B-6556AB15662E}" destId="{682C9C08-A57F-4B8F-91DC-565385C32509}" srcOrd="0" destOrd="0" presId="urn:microsoft.com/office/officeart/2005/8/layout/orgChart1"/>
    <dgm:cxn modelId="{9759FED5-5652-4DB2-B538-F639DA3879AF}" type="presOf" srcId="{57A4E8A6-0967-42FF-B8C1-E7B304DB87A3}" destId="{61AED402-49FE-4A7D-98D0-E750D37DA9CA}" srcOrd="0" destOrd="0" presId="urn:microsoft.com/office/officeart/2005/8/layout/orgChart1"/>
    <dgm:cxn modelId="{6CB1C109-7B85-4FC0-9551-DBE83C3E3F8C}" type="presOf" srcId="{DD940DC3-35B3-49BB-98F1-655B08118F8D}" destId="{F2C14204-3811-4001-97CA-44DFB6517860}" srcOrd="1" destOrd="0" presId="urn:microsoft.com/office/officeart/2005/8/layout/orgChart1"/>
    <dgm:cxn modelId="{E1E42C42-1F14-480B-B8A9-6DF71A433780}" type="presOf" srcId="{D2C3FD94-8DC0-4042-B5A4-86D20635A0D9}" destId="{9A82576A-33DC-475F-A141-DF0D2CBF19DD}" srcOrd="0" destOrd="0" presId="urn:microsoft.com/office/officeart/2005/8/layout/orgChart1"/>
    <dgm:cxn modelId="{CDB8B46F-C18D-46B6-818F-195D1B57E895}" type="presOf" srcId="{F2C29DE9-7999-478F-A4CF-37BCB44A4C5A}" destId="{D1F59EC8-E82E-480A-A1A2-C203DADC2AF1}" srcOrd="0" destOrd="0" presId="urn:microsoft.com/office/officeart/2005/8/layout/orgChart1"/>
    <dgm:cxn modelId="{EDB849BE-074D-47C0-B32D-BE1987BA8E9A}" type="presOf" srcId="{ED87170E-0F3D-4F75-9065-BA23DDD5333A}" destId="{934B3760-36DB-45DA-94C9-63AEA2DB23D1}" srcOrd="1" destOrd="0" presId="urn:microsoft.com/office/officeart/2005/8/layout/orgChart1"/>
    <dgm:cxn modelId="{26FE6F61-A0F6-4EC2-909F-EBADE77597D1}" type="presOf" srcId="{ED87170E-0F3D-4F75-9065-BA23DDD5333A}" destId="{D7692FC2-B602-4050-87F6-E2F1EDA79AB7}" srcOrd="0" destOrd="0" presId="urn:microsoft.com/office/officeart/2005/8/layout/orgChart1"/>
    <dgm:cxn modelId="{CF9E4CCB-12E6-4094-9742-CE67B044A3C1}" srcId="{8989D314-6D67-4FFF-B7C0-5C032E8DC642}" destId="{B5CA9C3F-0FDA-432D-B916-67F2D0EFDCD8}" srcOrd="2" destOrd="0" parTransId="{A2C50B75-5BF2-497A-84DC-D54C7BD4596F}" sibTransId="{ADAC76E4-F995-407F-8891-B2E8199AD525}"/>
    <dgm:cxn modelId="{69E229A6-7B90-4362-88AA-7033DD13D531}" type="presOf" srcId="{82559B06-EC96-45C2-B2FE-0C3DF356D4B4}" destId="{D096D5E3-772B-4A31-A5DB-55D15209A48E}" srcOrd="0" destOrd="0" presId="urn:microsoft.com/office/officeart/2005/8/layout/orgChart1"/>
    <dgm:cxn modelId="{4FD6E1BC-2977-44CD-AB81-DCF19C4F973C}" srcId="{C6418B71-C402-4BBA-89E6-FC68DA6FB11D}" destId="{8989D314-6D67-4FFF-B7C0-5C032E8DC642}" srcOrd="0" destOrd="0" parTransId="{976C0DB7-D761-4D3D-AE46-E8A561950255}" sibTransId="{4C407CF8-4EC0-4198-8435-2545AFE6BB92}"/>
    <dgm:cxn modelId="{9B52F999-AD75-4F3A-9997-B29FAB093F8D}" type="presOf" srcId="{B69B1233-FF18-425E-A50C-7785B0EA6877}" destId="{BE82AAD2-9EA6-413B-A958-37DAAFAFFA85}" srcOrd="0" destOrd="0" presId="urn:microsoft.com/office/officeart/2005/8/layout/orgChart1"/>
    <dgm:cxn modelId="{B793134C-BD92-4A6E-94E2-D443F29C6CA3}" type="presOf" srcId="{EE725A11-B71C-44BC-95D6-FBEEBBA0EF8D}" destId="{20D057DC-2A9A-45AD-B07A-3C2DD6C096D8}" srcOrd="1" destOrd="0" presId="urn:microsoft.com/office/officeart/2005/8/layout/orgChart1"/>
    <dgm:cxn modelId="{9324E636-24D4-46A3-BE6A-984445E7DC41}" srcId="{8989D314-6D67-4FFF-B7C0-5C032E8DC642}" destId="{C82EBE8B-D08B-47DD-A621-030488F908E7}" srcOrd="3" destOrd="0" parTransId="{420E5F27-81D0-4CC1-A2D4-FFA1D595393C}" sibTransId="{B91F2CAB-9B8F-4DFE-97BA-A22110BB7D60}"/>
    <dgm:cxn modelId="{13C2D610-460A-43F1-BCD3-0392E36A37FD}" type="presOf" srcId="{A2C50B75-5BF2-497A-84DC-D54C7BD4596F}" destId="{6317EB7D-5AE0-4248-B446-8C29E680F349}" srcOrd="0" destOrd="0" presId="urn:microsoft.com/office/officeart/2005/8/layout/orgChart1"/>
    <dgm:cxn modelId="{92AF8262-CFB2-4143-9760-2AFFC0E29673}" type="presOf" srcId="{420E5F27-81D0-4CC1-A2D4-FFA1D595393C}" destId="{BFF467DE-B034-4175-B6C8-23EBC17D43EE}" srcOrd="0" destOrd="0" presId="urn:microsoft.com/office/officeart/2005/8/layout/orgChart1"/>
    <dgm:cxn modelId="{DCC6CE66-6A11-4993-B39B-87476006034E}" type="presOf" srcId="{C6418B71-C402-4BBA-89E6-FC68DA6FB11D}" destId="{5AEF3625-6845-4488-9F4A-FE9B164AF0D5}" srcOrd="0" destOrd="0" presId="urn:microsoft.com/office/officeart/2005/8/layout/orgChart1"/>
    <dgm:cxn modelId="{12A71E4C-FD3F-457E-9FA9-C0DB939F1CD7}" type="presOf" srcId="{A0D335C4-7072-4D8E-8586-16EB03C65F29}" destId="{E1E24E1D-F7A1-4E9B-AC2B-787FF8C91F9E}" srcOrd="0" destOrd="0" presId="urn:microsoft.com/office/officeart/2005/8/layout/orgChart1"/>
    <dgm:cxn modelId="{2867D366-1B6A-4901-9B84-A5D2A5599FA3}" type="presOf" srcId="{57A4E8A6-0967-42FF-B8C1-E7B304DB87A3}" destId="{C8FF49AD-BF86-40F9-8762-2E4801A680C3}" srcOrd="1" destOrd="0" presId="urn:microsoft.com/office/officeart/2005/8/layout/orgChart1"/>
    <dgm:cxn modelId="{544CB0C6-02B2-4CF7-9C8F-C3DDC639FFA4}" type="presOf" srcId="{A7219BB0-0A59-4C23-AFF0-EE23C8964501}" destId="{C1F99EB9-FE71-4795-BE27-CB340940D53A}" srcOrd="0" destOrd="0" presId="urn:microsoft.com/office/officeart/2005/8/layout/orgChart1"/>
    <dgm:cxn modelId="{9FF3D63E-1EF0-44FA-BDA5-0FE87172190E}" type="presOf" srcId="{EAFE2978-CF01-4CCB-B307-1C210663C7B7}" destId="{D8145697-33E8-4FFD-B28F-D3A189F8AEAF}" srcOrd="0" destOrd="0" presId="urn:microsoft.com/office/officeart/2005/8/layout/orgChart1"/>
    <dgm:cxn modelId="{ADFB0AE6-0D79-4EC9-BBFD-C1C0758078A1}" srcId="{DD940DC3-35B3-49BB-98F1-655B08118F8D}" destId="{ED87170E-0F3D-4F75-9065-BA23DDD5333A}" srcOrd="1" destOrd="0" parTransId="{A0D335C4-7072-4D8E-8586-16EB03C65F29}" sibTransId="{843D2ED1-596C-4F62-B440-354DB7102D8B}"/>
    <dgm:cxn modelId="{C3D94493-C4EE-464D-A363-AE5D864D582B}" srcId="{8989D314-6D67-4FFF-B7C0-5C032E8DC642}" destId="{D2C3FD94-8DC0-4042-B5A4-86D20635A0D9}" srcOrd="1" destOrd="0" parTransId="{F2C29DE9-7999-478F-A4CF-37BCB44A4C5A}" sibTransId="{5B72835A-2DF9-4B19-8EF0-C79D8F84FDEB}"/>
    <dgm:cxn modelId="{683649CE-D28E-45A2-ABB7-8E6574DF80CF}" srcId="{B5CA9C3F-0FDA-432D-B916-67F2D0EFDCD8}" destId="{DD940DC3-35B3-49BB-98F1-655B08118F8D}" srcOrd="1" destOrd="0" parTransId="{82559B06-EC96-45C2-B2FE-0C3DF356D4B4}" sibTransId="{792F54F8-7B2C-4298-8DE6-50D72AA701CF}"/>
    <dgm:cxn modelId="{AC5C711D-FD18-449F-89B8-E292762A4E2B}" srcId="{DD940DC3-35B3-49BB-98F1-655B08118F8D}" destId="{EE725A11-B71C-44BC-95D6-FBEEBBA0EF8D}" srcOrd="0" destOrd="0" parTransId="{E150578A-42FD-4939-912B-6556AB15662E}" sibTransId="{34CF9004-8975-4451-A150-E716B5D5A13E}"/>
    <dgm:cxn modelId="{486EEA60-7F46-41A7-A6F5-BE7AA9BF12B5}" type="presOf" srcId="{A7219BB0-0A59-4C23-AFF0-EE23C8964501}" destId="{8D41BEF8-B28E-4041-A0E4-28D21D3AAA3E}" srcOrd="1" destOrd="0" presId="urn:microsoft.com/office/officeart/2005/8/layout/orgChart1"/>
    <dgm:cxn modelId="{EE6B6A70-D4EF-47AA-A0C0-39250A178D21}" type="presOf" srcId="{B5CA9C3F-0FDA-432D-B916-67F2D0EFDCD8}" destId="{FB166C74-88A0-4A18-AE8D-79D5AB233844}" srcOrd="0" destOrd="0" presId="urn:microsoft.com/office/officeart/2005/8/layout/orgChart1"/>
    <dgm:cxn modelId="{64DB26A3-68DB-4129-BE88-E5A311A60C34}" type="presOf" srcId="{8989D314-6D67-4FFF-B7C0-5C032E8DC642}" destId="{A3702D3B-F4BD-4599-BC04-9D1B32125EAD}" srcOrd="0" destOrd="0" presId="urn:microsoft.com/office/officeart/2005/8/layout/orgChart1"/>
    <dgm:cxn modelId="{38F3D802-06ED-4370-B018-C9CE39E1E662}" type="presOf" srcId="{DD940DC3-35B3-49BB-98F1-655B08118F8D}" destId="{0F292D13-F8ED-4819-A8CD-C4DECAA5399D}" srcOrd="0" destOrd="0" presId="urn:microsoft.com/office/officeart/2005/8/layout/orgChart1"/>
    <dgm:cxn modelId="{593FB4D9-DCF3-493F-848D-177E5F137AA5}" type="presOf" srcId="{B69B1233-FF18-425E-A50C-7785B0EA6877}" destId="{6D7AC371-9698-48CF-83E5-EB7A6D84FBD3}" srcOrd="1" destOrd="0" presId="urn:microsoft.com/office/officeart/2005/8/layout/orgChart1"/>
    <dgm:cxn modelId="{5CDED8A2-A35F-47D3-B05C-F24CFC23A8E9}" srcId="{DD940DC3-35B3-49BB-98F1-655B08118F8D}" destId="{F1827363-7A1F-4D0D-B89D-124F6E81BA05}" srcOrd="2" destOrd="0" parTransId="{B31ABFCB-C493-4F31-B9C7-BFF9A664D023}" sibTransId="{51381496-4836-4C29-BFFE-05D813AF2AFD}"/>
    <dgm:cxn modelId="{FDD24ABE-510C-45CA-BF49-0C4007271E06}" type="presOf" srcId="{EAFE2978-CF01-4CCB-B307-1C210663C7B7}" destId="{C7188306-3783-4C97-9E8C-BA599330F3EF}" srcOrd="1" destOrd="0" presId="urn:microsoft.com/office/officeart/2005/8/layout/orgChart1"/>
    <dgm:cxn modelId="{42E73BE4-12F6-4653-8FB3-C114EBA9FCDC}" type="presOf" srcId="{98D1AE81-95D5-4775-A0CB-F28DEC5FC777}" destId="{DE25FC51-CCB6-46DD-9952-A28947F183B1}" srcOrd="0" destOrd="0" presId="urn:microsoft.com/office/officeart/2005/8/layout/orgChart1"/>
    <dgm:cxn modelId="{02D7D570-3548-4C8B-B0A3-A3D4088C351F}" type="presOf" srcId="{8989D314-6D67-4FFF-B7C0-5C032E8DC642}" destId="{6CCDC62A-C0F0-48FC-93D4-9509894289E7}" srcOrd="1" destOrd="0" presId="urn:microsoft.com/office/officeart/2005/8/layout/orgChart1"/>
    <dgm:cxn modelId="{E2ADFC9F-BB02-40C6-A79D-F13D277EF1C6}" type="presOf" srcId="{F1827363-7A1F-4D0D-B89D-124F6E81BA05}" destId="{9BD36D21-FECB-4397-93A7-6AF21CC95E12}" srcOrd="0" destOrd="0" presId="urn:microsoft.com/office/officeart/2005/8/layout/orgChart1"/>
    <dgm:cxn modelId="{D39FAF3A-43BF-44C1-AFE4-BFD8288A9508}" type="presOf" srcId="{C2FCE717-D6D7-4DBC-BAD7-6B30A6D52BF2}" destId="{1B772B24-D0F4-4123-B071-237CCD12432F}" srcOrd="0" destOrd="0" presId="urn:microsoft.com/office/officeart/2005/8/layout/orgChart1"/>
    <dgm:cxn modelId="{CDA23F34-CB48-4480-BF49-74AAF1CE82E0}" srcId="{8989D314-6D67-4FFF-B7C0-5C032E8DC642}" destId="{EAFE2978-CF01-4CCB-B307-1C210663C7B7}" srcOrd="0" destOrd="0" parTransId="{ECBDD6F6-CEB6-4C5C-8191-0D12D6C283D6}" sibTransId="{25C01558-CD56-4A68-B87D-5B25E2841F03}"/>
    <dgm:cxn modelId="{3D215495-3987-432E-B0C2-99E62C2328DC}" type="presOf" srcId="{56215505-0936-4C6F-BE83-CF0FF1D55159}" destId="{FCA2388D-2755-4C13-B51C-5181DC5132AF}" srcOrd="0" destOrd="0" presId="urn:microsoft.com/office/officeart/2005/8/layout/orgChart1"/>
    <dgm:cxn modelId="{8BBC543F-603F-45B5-A089-6F38E16B08DC}" type="presOf" srcId="{EE725A11-B71C-44BC-95D6-FBEEBBA0EF8D}" destId="{3A485280-FC4D-4189-BF0A-91D20557C13B}" srcOrd="0" destOrd="0" presId="urn:microsoft.com/office/officeart/2005/8/layout/orgChart1"/>
    <dgm:cxn modelId="{AFD44FE6-A7C6-448B-8742-C3E52E6F3CCF}" type="presOf" srcId="{F1827363-7A1F-4D0D-B89D-124F6E81BA05}" destId="{12D5B70D-264B-4E07-BD63-772C2217FD4F}" srcOrd="1" destOrd="0" presId="urn:microsoft.com/office/officeart/2005/8/layout/orgChart1"/>
    <dgm:cxn modelId="{1A0139AC-0C99-4D77-82F7-0959C2B09A57}" srcId="{B5CA9C3F-0FDA-432D-B916-67F2D0EFDCD8}" destId="{B69B1233-FF18-425E-A50C-7785B0EA6877}" srcOrd="2" destOrd="0" parTransId="{56215505-0936-4C6F-BE83-CF0FF1D55159}" sibTransId="{5A0D6402-25C0-4B5C-990F-20263406847D}"/>
    <dgm:cxn modelId="{F1D15751-A57A-4623-8FC2-C3CC5F08866D}" srcId="{B5CA9C3F-0FDA-432D-B916-67F2D0EFDCD8}" destId="{A7219BB0-0A59-4C23-AFF0-EE23C8964501}" srcOrd="0" destOrd="0" parTransId="{98D1AE81-95D5-4775-A0CB-F28DEC5FC777}" sibTransId="{135585AE-C281-4EC9-8346-D7E56B04C175}"/>
    <dgm:cxn modelId="{461F0159-566D-4986-9CEC-51CACE1F57C2}" type="presParOf" srcId="{5AEF3625-6845-4488-9F4A-FE9B164AF0D5}" destId="{B287D1B5-F588-464A-8213-994A14AE29DF}" srcOrd="0" destOrd="0" presId="urn:microsoft.com/office/officeart/2005/8/layout/orgChart1"/>
    <dgm:cxn modelId="{487D3923-1695-4129-8398-E03E518E2D74}" type="presParOf" srcId="{B287D1B5-F588-464A-8213-994A14AE29DF}" destId="{E9C23663-1245-4151-BF3C-502A037BBDB5}" srcOrd="0" destOrd="0" presId="urn:microsoft.com/office/officeart/2005/8/layout/orgChart1"/>
    <dgm:cxn modelId="{8C739069-5FDA-447F-AF16-FF13C983A88C}" type="presParOf" srcId="{E9C23663-1245-4151-BF3C-502A037BBDB5}" destId="{A3702D3B-F4BD-4599-BC04-9D1B32125EAD}" srcOrd="0" destOrd="0" presId="urn:microsoft.com/office/officeart/2005/8/layout/orgChart1"/>
    <dgm:cxn modelId="{4A25EE9C-1DBF-4106-8717-AC7F39F85CBC}" type="presParOf" srcId="{E9C23663-1245-4151-BF3C-502A037BBDB5}" destId="{6CCDC62A-C0F0-48FC-93D4-9509894289E7}" srcOrd="1" destOrd="0" presId="urn:microsoft.com/office/officeart/2005/8/layout/orgChart1"/>
    <dgm:cxn modelId="{7DFFB78A-EEB3-4E28-8B98-A641DFB95F7D}" type="presParOf" srcId="{B287D1B5-F588-464A-8213-994A14AE29DF}" destId="{D92F180F-BEFA-4180-90AB-FF2C24D25CCC}" srcOrd="1" destOrd="0" presId="urn:microsoft.com/office/officeart/2005/8/layout/orgChart1"/>
    <dgm:cxn modelId="{6F3A3321-4064-45B2-BAAC-8DB0FF79EC48}" type="presParOf" srcId="{D92F180F-BEFA-4180-90AB-FF2C24D25CCC}" destId="{A76E318D-2779-4759-BEB5-F3B3424C916A}" srcOrd="0" destOrd="0" presId="urn:microsoft.com/office/officeart/2005/8/layout/orgChart1"/>
    <dgm:cxn modelId="{07C10361-B23C-471C-B63F-3187982FE7E8}" type="presParOf" srcId="{D92F180F-BEFA-4180-90AB-FF2C24D25CCC}" destId="{46EFA18F-B8E8-4DA2-BA81-C17251A97C8A}" srcOrd="1" destOrd="0" presId="urn:microsoft.com/office/officeart/2005/8/layout/orgChart1"/>
    <dgm:cxn modelId="{93B5FB4E-8C58-4FD7-A2FE-29C953925BF8}" type="presParOf" srcId="{46EFA18F-B8E8-4DA2-BA81-C17251A97C8A}" destId="{21A7F6C5-1DDC-41A1-83BE-74B4B036165F}" srcOrd="0" destOrd="0" presId="urn:microsoft.com/office/officeart/2005/8/layout/orgChart1"/>
    <dgm:cxn modelId="{DA6F6AED-F5D1-4440-9533-5D66B4AA2D78}" type="presParOf" srcId="{21A7F6C5-1DDC-41A1-83BE-74B4B036165F}" destId="{D8145697-33E8-4FFD-B28F-D3A189F8AEAF}" srcOrd="0" destOrd="0" presId="urn:microsoft.com/office/officeart/2005/8/layout/orgChart1"/>
    <dgm:cxn modelId="{3B1CE3C2-23A5-4623-8A8A-5DB70F07B6EE}" type="presParOf" srcId="{21A7F6C5-1DDC-41A1-83BE-74B4B036165F}" destId="{C7188306-3783-4C97-9E8C-BA599330F3EF}" srcOrd="1" destOrd="0" presId="urn:microsoft.com/office/officeart/2005/8/layout/orgChart1"/>
    <dgm:cxn modelId="{DFFA5065-CD81-44A4-9E99-A470547C0534}" type="presParOf" srcId="{46EFA18F-B8E8-4DA2-BA81-C17251A97C8A}" destId="{468FAAB0-4016-4DA0-9AE7-48B1087A9A41}" srcOrd="1" destOrd="0" presId="urn:microsoft.com/office/officeart/2005/8/layout/orgChart1"/>
    <dgm:cxn modelId="{241B9CA3-481F-4550-A092-B2DC4F3E32E8}" type="presParOf" srcId="{46EFA18F-B8E8-4DA2-BA81-C17251A97C8A}" destId="{7BE7665A-DA39-4DC8-A300-ED1EDFAA8B95}" srcOrd="2" destOrd="0" presId="urn:microsoft.com/office/officeart/2005/8/layout/orgChart1"/>
    <dgm:cxn modelId="{AC172057-1D88-4125-9B22-6903F439BF54}" type="presParOf" srcId="{D92F180F-BEFA-4180-90AB-FF2C24D25CCC}" destId="{D1F59EC8-E82E-480A-A1A2-C203DADC2AF1}" srcOrd="2" destOrd="0" presId="urn:microsoft.com/office/officeart/2005/8/layout/orgChart1"/>
    <dgm:cxn modelId="{191962D6-E4E0-4271-AE2F-C0411DD11CA8}" type="presParOf" srcId="{D92F180F-BEFA-4180-90AB-FF2C24D25CCC}" destId="{9CB9FEF4-4100-4B91-90A5-5B29EEAAA4BD}" srcOrd="3" destOrd="0" presId="urn:microsoft.com/office/officeart/2005/8/layout/orgChart1"/>
    <dgm:cxn modelId="{99E0B16E-D9F3-463A-845A-C36713AB0025}" type="presParOf" srcId="{9CB9FEF4-4100-4B91-90A5-5B29EEAAA4BD}" destId="{CFA8768A-FF42-41DB-811D-D98E45C885BD}" srcOrd="0" destOrd="0" presId="urn:microsoft.com/office/officeart/2005/8/layout/orgChart1"/>
    <dgm:cxn modelId="{D90479B2-517D-4071-B03C-B116EC411227}" type="presParOf" srcId="{CFA8768A-FF42-41DB-811D-D98E45C885BD}" destId="{9A82576A-33DC-475F-A141-DF0D2CBF19DD}" srcOrd="0" destOrd="0" presId="urn:microsoft.com/office/officeart/2005/8/layout/orgChart1"/>
    <dgm:cxn modelId="{44053B0B-15E6-4D6E-A580-455BD1C74067}" type="presParOf" srcId="{CFA8768A-FF42-41DB-811D-D98E45C885BD}" destId="{3289D70D-964E-4C01-9997-D4AC541AA0C7}" srcOrd="1" destOrd="0" presId="urn:microsoft.com/office/officeart/2005/8/layout/orgChart1"/>
    <dgm:cxn modelId="{75F1740B-4AF5-4C24-B032-6F2E3402DD37}" type="presParOf" srcId="{9CB9FEF4-4100-4B91-90A5-5B29EEAAA4BD}" destId="{81D1556A-3ADC-4595-A331-9A4002177BFA}" srcOrd="1" destOrd="0" presId="urn:microsoft.com/office/officeart/2005/8/layout/orgChart1"/>
    <dgm:cxn modelId="{12A18B13-BC4D-440F-8F02-9E7C62F96D2F}" type="presParOf" srcId="{9CB9FEF4-4100-4B91-90A5-5B29EEAAA4BD}" destId="{5F614044-5DD7-4854-9D32-F2497AC77BE6}" srcOrd="2" destOrd="0" presId="urn:microsoft.com/office/officeart/2005/8/layout/orgChart1"/>
    <dgm:cxn modelId="{FDA39499-A5D2-4ACF-8250-4569256AD1DC}" type="presParOf" srcId="{D92F180F-BEFA-4180-90AB-FF2C24D25CCC}" destId="{6317EB7D-5AE0-4248-B446-8C29E680F349}" srcOrd="4" destOrd="0" presId="urn:microsoft.com/office/officeart/2005/8/layout/orgChart1"/>
    <dgm:cxn modelId="{E299DF7C-78A6-402E-868B-87970F3ABF2E}" type="presParOf" srcId="{D92F180F-BEFA-4180-90AB-FF2C24D25CCC}" destId="{FF4725C4-ED0B-4706-A3BD-62A601C50CF0}" srcOrd="5" destOrd="0" presId="urn:microsoft.com/office/officeart/2005/8/layout/orgChart1"/>
    <dgm:cxn modelId="{65952453-C7F6-4EFE-A789-6F2DFCA40AFF}" type="presParOf" srcId="{FF4725C4-ED0B-4706-A3BD-62A601C50CF0}" destId="{2DFBF0E8-EC8F-484A-91F1-70E9C310B4A7}" srcOrd="0" destOrd="0" presId="urn:microsoft.com/office/officeart/2005/8/layout/orgChart1"/>
    <dgm:cxn modelId="{AFCAB570-DD3D-4636-8710-C9C0502F5D13}" type="presParOf" srcId="{2DFBF0E8-EC8F-484A-91F1-70E9C310B4A7}" destId="{FB166C74-88A0-4A18-AE8D-79D5AB233844}" srcOrd="0" destOrd="0" presId="urn:microsoft.com/office/officeart/2005/8/layout/orgChart1"/>
    <dgm:cxn modelId="{67D77B68-CE23-4E18-9B99-20B54D49BC0E}" type="presParOf" srcId="{2DFBF0E8-EC8F-484A-91F1-70E9C310B4A7}" destId="{8BCFF098-F6B3-4BCF-8815-EEEB0A1D1A0B}" srcOrd="1" destOrd="0" presId="urn:microsoft.com/office/officeart/2005/8/layout/orgChart1"/>
    <dgm:cxn modelId="{422FEB33-9B3B-4B75-9296-06FE1BAD8BC9}" type="presParOf" srcId="{FF4725C4-ED0B-4706-A3BD-62A601C50CF0}" destId="{D7EBEAAA-C38E-4EE7-BD03-E0BEF73FB3D7}" srcOrd="1" destOrd="0" presId="urn:microsoft.com/office/officeart/2005/8/layout/orgChart1"/>
    <dgm:cxn modelId="{E62CBDE7-D7C4-4FA8-B423-489AAD8695BD}" type="presParOf" srcId="{D7EBEAAA-C38E-4EE7-BD03-E0BEF73FB3D7}" destId="{DE25FC51-CCB6-46DD-9952-A28947F183B1}" srcOrd="0" destOrd="0" presId="urn:microsoft.com/office/officeart/2005/8/layout/orgChart1"/>
    <dgm:cxn modelId="{609FAECA-3E7A-4AAC-9DCD-C66F0917762A}" type="presParOf" srcId="{D7EBEAAA-C38E-4EE7-BD03-E0BEF73FB3D7}" destId="{A9F0AEE9-E962-49C9-9017-ACAB32AE1791}" srcOrd="1" destOrd="0" presId="urn:microsoft.com/office/officeart/2005/8/layout/orgChart1"/>
    <dgm:cxn modelId="{B3FB8875-F6BF-4676-9CFA-B49A9015223C}" type="presParOf" srcId="{A9F0AEE9-E962-49C9-9017-ACAB32AE1791}" destId="{8EFB75A6-0E4E-4D76-856E-C7E289268CC9}" srcOrd="0" destOrd="0" presId="urn:microsoft.com/office/officeart/2005/8/layout/orgChart1"/>
    <dgm:cxn modelId="{9D10E00B-4DCF-41B1-8912-966B221D00B4}" type="presParOf" srcId="{8EFB75A6-0E4E-4D76-856E-C7E289268CC9}" destId="{C1F99EB9-FE71-4795-BE27-CB340940D53A}" srcOrd="0" destOrd="0" presId="urn:microsoft.com/office/officeart/2005/8/layout/orgChart1"/>
    <dgm:cxn modelId="{1EA19F54-0A87-4573-AAD7-F5E062406222}" type="presParOf" srcId="{8EFB75A6-0E4E-4D76-856E-C7E289268CC9}" destId="{8D41BEF8-B28E-4041-A0E4-28D21D3AAA3E}" srcOrd="1" destOrd="0" presId="urn:microsoft.com/office/officeart/2005/8/layout/orgChart1"/>
    <dgm:cxn modelId="{09FB7AC3-9F1F-45F5-8AD2-30A10BFE3B1F}" type="presParOf" srcId="{A9F0AEE9-E962-49C9-9017-ACAB32AE1791}" destId="{0A841D2F-2D74-4BCC-9695-268D9E187ECB}" srcOrd="1" destOrd="0" presId="urn:microsoft.com/office/officeart/2005/8/layout/orgChart1"/>
    <dgm:cxn modelId="{4893D3CC-751C-4266-BA49-988C0EB8607D}" type="presParOf" srcId="{A9F0AEE9-E962-49C9-9017-ACAB32AE1791}" destId="{1F2D3C4A-7D61-4B23-97FD-18CCE07EFB5C}" srcOrd="2" destOrd="0" presId="urn:microsoft.com/office/officeart/2005/8/layout/orgChart1"/>
    <dgm:cxn modelId="{5A53C908-7257-4285-AD2E-A42D5F68908A}" type="presParOf" srcId="{D7EBEAAA-C38E-4EE7-BD03-E0BEF73FB3D7}" destId="{D096D5E3-772B-4A31-A5DB-55D15209A48E}" srcOrd="2" destOrd="0" presId="urn:microsoft.com/office/officeart/2005/8/layout/orgChart1"/>
    <dgm:cxn modelId="{04D12E33-DA50-483C-B1B3-532F4890C336}" type="presParOf" srcId="{D7EBEAAA-C38E-4EE7-BD03-E0BEF73FB3D7}" destId="{94600306-AC68-4B7D-BCFD-5E41BEA30932}" srcOrd="3" destOrd="0" presId="urn:microsoft.com/office/officeart/2005/8/layout/orgChart1"/>
    <dgm:cxn modelId="{86FC2F48-8D79-44FC-A81E-CE5AC15B8324}" type="presParOf" srcId="{94600306-AC68-4B7D-BCFD-5E41BEA30932}" destId="{6C50DFB1-9D39-4075-928F-B1F91DAA2A7D}" srcOrd="0" destOrd="0" presId="urn:microsoft.com/office/officeart/2005/8/layout/orgChart1"/>
    <dgm:cxn modelId="{BB4AD41F-C613-4F2E-BA8C-69ABB95CE0D4}" type="presParOf" srcId="{6C50DFB1-9D39-4075-928F-B1F91DAA2A7D}" destId="{0F292D13-F8ED-4819-A8CD-C4DECAA5399D}" srcOrd="0" destOrd="0" presId="urn:microsoft.com/office/officeart/2005/8/layout/orgChart1"/>
    <dgm:cxn modelId="{505E27C4-CB27-47CB-9D6A-400842E79F40}" type="presParOf" srcId="{6C50DFB1-9D39-4075-928F-B1F91DAA2A7D}" destId="{F2C14204-3811-4001-97CA-44DFB6517860}" srcOrd="1" destOrd="0" presId="urn:microsoft.com/office/officeart/2005/8/layout/orgChart1"/>
    <dgm:cxn modelId="{F617F44E-0445-49A6-A797-5AD2D1D1D950}" type="presParOf" srcId="{94600306-AC68-4B7D-BCFD-5E41BEA30932}" destId="{1289DE28-999E-4D06-95E1-0CCBF8F4C825}" srcOrd="1" destOrd="0" presId="urn:microsoft.com/office/officeart/2005/8/layout/orgChart1"/>
    <dgm:cxn modelId="{03824B7B-DE35-407D-837A-043F6F55406E}" type="presParOf" srcId="{1289DE28-999E-4D06-95E1-0CCBF8F4C825}" destId="{682C9C08-A57F-4B8F-91DC-565385C32509}" srcOrd="0" destOrd="0" presId="urn:microsoft.com/office/officeart/2005/8/layout/orgChart1"/>
    <dgm:cxn modelId="{073839E6-050F-410B-9E14-737E7D3ADE0C}" type="presParOf" srcId="{1289DE28-999E-4D06-95E1-0CCBF8F4C825}" destId="{D67949E8-AE0E-4FD3-80E7-4138D1F674C0}" srcOrd="1" destOrd="0" presId="urn:microsoft.com/office/officeart/2005/8/layout/orgChart1"/>
    <dgm:cxn modelId="{EA7C8E10-32FD-42C5-83BC-E33C932264EC}" type="presParOf" srcId="{D67949E8-AE0E-4FD3-80E7-4138D1F674C0}" destId="{73B27EEF-A4A8-4DA9-A358-05426FD20167}" srcOrd="0" destOrd="0" presId="urn:microsoft.com/office/officeart/2005/8/layout/orgChart1"/>
    <dgm:cxn modelId="{37003907-BE07-4B4E-9190-8996EF922CBB}" type="presParOf" srcId="{73B27EEF-A4A8-4DA9-A358-05426FD20167}" destId="{3A485280-FC4D-4189-BF0A-91D20557C13B}" srcOrd="0" destOrd="0" presId="urn:microsoft.com/office/officeart/2005/8/layout/orgChart1"/>
    <dgm:cxn modelId="{8059719A-84AD-4BF9-BFB9-13ED17F13982}" type="presParOf" srcId="{73B27EEF-A4A8-4DA9-A358-05426FD20167}" destId="{20D057DC-2A9A-45AD-B07A-3C2DD6C096D8}" srcOrd="1" destOrd="0" presId="urn:microsoft.com/office/officeart/2005/8/layout/orgChart1"/>
    <dgm:cxn modelId="{75128AC4-12F8-4846-816D-935D8EB05CD3}" type="presParOf" srcId="{D67949E8-AE0E-4FD3-80E7-4138D1F674C0}" destId="{D7CB147A-B64A-49E5-BF43-99AB15EE117E}" srcOrd="1" destOrd="0" presId="urn:microsoft.com/office/officeart/2005/8/layout/orgChart1"/>
    <dgm:cxn modelId="{711F1904-4C7C-4214-B684-7E19133D886A}" type="presParOf" srcId="{D67949E8-AE0E-4FD3-80E7-4138D1F674C0}" destId="{67384C0E-F78B-48B8-93D7-B5B630606BBC}" srcOrd="2" destOrd="0" presId="urn:microsoft.com/office/officeart/2005/8/layout/orgChart1"/>
    <dgm:cxn modelId="{421C6DC9-4BDD-4EB7-8A66-3428E2140CC9}" type="presParOf" srcId="{1289DE28-999E-4D06-95E1-0CCBF8F4C825}" destId="{E1E24E1D-F7A1-4E9B-AC2B-787FF8C91F9E}" srcOrd="2" destOrd="0" presId="urn:microsoft.com/office/officeart/2005/8/layout/orgChart1"/>
    <dgm:cxn modelId="{90365068-FA9C-41D6-9103-E30250636434}" type="presParOf" srcId="{1289DE28-999E-4D06-95E1-0CCBF8F4C825}" destId="{EE5EAE92-64EC-419F-A761-1D2B0549670D}" srcOrd="3" destOrd="0" presId="urn:microsoft.com/office/officeart/2005/8/layout/orgChart1"/>
    <dgm:cxn modelId="{0DDDFDAD-E4D9-4B4A-94D1-B017201D078D}" type="presParOf" srcId="{EE5EAE92-64EC-419F-A761-1D2B0549670D}" destId="{1ECD45C4-A975-4082-B829-F83FF4C796A2}" srcOrd="0" destOrd="0" presId="urn:microsoft.com/office/officeart/2005/8/layout/orgChart1"/>
    <dgm:cxn modelId="{01379C6C-9B76-4A0C-BFEB-B4B7B848EEC1}" type="presParOf" srcId="{1ECD45C4-A975-4082-B829-F83FF4C796A2}" destId="{D7692FC2-B602-4050-87F6-E2F1EDA79AB7}" srcOrd="0" destOrd="0" presId="urn:microsoft.com/office/officeart/2005/8/layout/orgChart1"/>
    <dgm:cxn modelId="{FEE3F5EB-92E2-4BEE-AD98-4B8EDD88F288}" type="presParOf" srcId="{1ECD45C4-A975-4082-B829-F83FF4C796A2}" destId="{934B3760-36DB-45DA-94C9-63AEA2DB23D1}" srcOrd="1" destOrd="0" presId="urn:microsoft.com/office/officeart/2005/8/layout/orgChart1"/>
    <dgm:cxn modelId="{7CAE4A48-E0F3-41D5-A8A5-FD8464D24A7B}" type="presParOf" srcId="{EE5EAE92-64EC-419F-A761-1D2B0549670D}" destId="{47D3C58F-6DAA-4FD9-A631-48963F584D62}" srcOrd="1" destOrd="0" presId="urn:microsoft.com/office/officeart/2005/8/layout/orgChart1"/>
    <dgm:cxn modelId="{67429728-4B21-4CBC-9FC2-51517D2DFBA3}" type="presParOf" srcId="{EE5EAE92-64EC-419F-A761-1D2B0549670D}" destId="{24BEFAF5-4853-4F0F-A2A3-15150D42F76A}" srcOrd="2" destOrd="0" presId="urn:microsoft.com/office/officeart/2005/8/layout/orgChart1"/>
    <dgm:cxn modelId="{82B2A3A4-A1D1-403F-89EA-FBC09C3AC5A1}" type="presParOf" srcId="{1289DE28-999E-4D06-95E1-0CCBF8F4C825}" destId="{079E829A-683F-4549-9AFE-312C206D4699}" srcOrd="4" destOrd="0" presId="urn:microsoft.com/office/officeart/2005/8/layout/orgChart1"/>
    <dgm:cxn modelId="{AE0055D1-8EB4-4F85-91F8-E8733188412B}" type="presParOf" srcId="{1289DE28-999E-4D06-95E1-0CCBF8F4C825}" destId="{3BF72A31-6540-487E-8C23-2434CAE4FB6D}" srcOrd="5" destOrd="0" presId="urn:microsoft.com/office/officeart/2005/8/layout/orgChart1"/>
    <dgm:cxn modelId="{8011DA15-3D54-4E58-88C6-83754AE92B72}" type="presParOf" srcId="{3BF72A31-6540-487E-8C23-2434CAE4FB6D}" destId="{A0090A05-C549-4E13-878F-D4FCBB07E25D}" srcOrd="0" destOrd="0" presId="urn:microsoft.com/office/officeart/2005/8/layout/orgChart1"/>
    <dgm:cxn modelId="{880F3AF6-8267-4C5E-932C-3AAE19B4F269}" type="presParOf" srcId="{A0090A05-C549-4E13-878F-D4FCBB07E25D}" destId="{9BD36D21-FECB-4397-93A7-6AF21CC95E12}" srcOrd="0" destOrd="0" presId="urn:microsoft.com/office/officeart/2005/8/layout/orgChart1"/>
    <dgm:cxn modelId="{B7A63835-FE99-4156-9662-74ED672B26CE}" type="presParOf" srcId="{A0090A05-C549-4E13-878F-D4FCBB07E25D}" destId="{12D5B70D-264B-4E07-BD63-772C2217FD4F}" srcOrd="1" destOrd="0" presId="urn:microsoft.com/office/officeart/2005/8/layout/orgChart1"/>
    <dgm:cxn modelId="{D189D10E-D02E-44F0-8319-481461074654}" type="presParOf" srcId="{3BF72A31-6540-487E-8C23-2434CAE4FB6D}" destId="{10C19896-CE1A-494C-901C-F0C9A49CFA94}" srcOrd="1" destOrd="0" presId="urn:microsoft.com/office/officeart/2005/8/layout/orgChart1"/>
    <dgm:cxn modelId="{9D7A34E2-6AA7-452F-830A-FA2D1205451B}" type="presParOf" srcId="{3BF72A31-6540-487E-8C23-2434CAE4FB6D}" destId="{921D3B36-B05A-4C24-94C0-33E8E4577FB2}" srcOrd="2" destOrd="0" presId="urn:microsoft.com/office/officeart/2005/8/layout/orgChart1"/>
    <dgm:cxn modelId="{F3B16290-506A-4A22-BDAD-D0669571806A}" type="presParOf" srcId="{94600306-AC68-4B7D-BCFD-5E41BEA30932}" destId="{EC3BE41F-B6A2-46EF-AF30-60508295D226}" srcOrd="2" destOrd="0" presId="urn:microsoft.com/office/officeart/2005/8/layout/orgChart1"/>
    <dgm:cxn modelId="{C4DC99CC-4607-4FFB-A66D-828CDDEA3D65}" type="presParOf" srcId="{D7EBEAAA-C38E-4EE7-BD03-E0BEF73FB3D7}" destId="{FCA2388D-2755-4C13-B51C-5181DC5132AF}" srcOrd="4" destOrd="0" presId="urn:microsoft.com/office/officeart/2005/8/layout/orgChart1"/>
    <dgm:cxn modelId="{EAECA207-45D7-47CE-A6A2-0A7D630C1B54}" type="presParOf" srcId="{D7EBEAAA-C38E-4EE7-BD03-E0BEF73FB3D7}" destId="{FFC37C66-F28C-4B62-9186-EF343CBDECE1}" srcOrd="5" destOrd="0" presId="urn:microsoft.com/office/officeart/2005/8/layout/orgChart1"/>
    <dgm:cxn modelId="{5938DEB6-C4F9-489A-B430-1ED65E260084}" type="presParOf" srcId="{FFC37C66-F28C-4B62-9186-EF343CBDECE1}" destId="{D3D1EC70-4BB5-40A7-BE6A-A3B5CDE45E53}" srcOrd="0" destOrd="0" presId="urn:microsoft.com/office/officeart/2005/8/layout/orgChart1"/>
    <dgm:cxn modelId="{1074721B-BE00-4145-AAE1-BF683D4AF427}" type="presParOf" srcId="{D3D1EC70-4BB5-40A7-BE6A-A3B5CDE45E53}" destId="{BE82AAD2-9EA6-413B-A958-37DAAFAFFA85}" srcOrd="0" destOrd="0" presId="urn:microsoft.com/office/officeart/2005/8/layout/orgChart1"/>
    <dgm:cxn modelId="{B664584A-8D6D-40E3-BA88-A09C9BD4E2B1}" type="presParOf" srcId="{D3D1EC70-4BB5-40A7-BE6A-A3B5CDE45E53}" destId="{6D7AC371-9698-48CF-83E5-EB7A6D84FBD3}" srcOrd="1" destOrd="0" presId="urn:microsoft.com/office/officeart/2005/8/layout/orgChart1"/>
    <dgm:cxn modelId="{FADA7E37-FEA4-4FB9-BC13-FCD8B81E842A}" type="presParOf" srcId="{FFC37C66-F28C-4B62-9186-EF343CBDECE1}" destId="{098EFC36-F980-45B5-98D1-DC850442F85E}" srcOrd="1" destOrd="0" presId="urn:microsoft.com/office/officeart/2005/8/layout/orgChart1"/>
    <dgm:cxn modelId="{34DD1D47-A1C7-4DDB-B8B7-968323638A6B}" type="presParOf" srcId="{FFC37C66-F28C-4B62-9186-EF343CBDECE1}" destId="{2801395E-47F8-47DE-9FE1-B2B00950696A}" srcOrd="2" destOrd="0" presId="urn:microsoft.com/office/officeart/2005/8/layout/orgChart1"/>
    <dgm:cxn modelId="{CD715727-D915-4F33-A5B5-7D9888FB9585}" type="presParOf" srcId="{FF4725C4-ED0B-4706-A3BD-62A601C50CF0}" destId="{33303BC9-097E-4B16-B8FD-155A1786C012}" srcOrd="2" destOrd="0" presId="urn:microsoft.com/office/officeart/2005/8/layout/orgChart1"/>
    <dgm:cxn modelId="{F1DA021D-DB14-4724-A488-08BAFBEE8647}" type="presParOf" srcId="{D92F180F-BEFA-4180-90AB-FF2C24D25CCC}" destId="{BFF467DE-B034-4175-B6C8-23EBC17D43EE}" srcOrd="6" destOrd="0" presId="urn:microsoft.com/office/officeart/2005/8/layout/orgChart1"/>
    <dgm:cxn modelId="{8026BB5C-A60A-49FD-8073-ABE620841F0B}" type="presParOf" srcId="{D92F180F-BEFA-4180-90AB-FF2C24D25CCC}" destId="{9563B23B-4FE1-48FA-9DC5-65C7D08BC496}" srcOrd="7" destOrd="0" presId="urn:microsoft.com/office/officeart/2005/8/layout/orgChart1"/>
    <dgm:cxn modelId="{73337B90-D6DA-44D6-BDE6-FC47E6AB3EA9}" type="presParOf" srcId="{9563B23B-4FE1-48FA-9DC5-65C7D08BC496}" destId="{EA0B869F-556E-4A5D-A9D1-5DE941BE9B53}" srcOrd="0" destOrd="0" presId="urn:microsoft.com/office/officeart/2005/8/layout/orgChart1"/>
    <dgm:cxn modelId="{6FD75C10-4FCB-4C71-8D23-9E3C4567F378}" type="presParOf" srcId="{EA0B869F-556E-4A5D-A9D1-5DE941BE9B53}" destId="{C948C2CA-06B6-475E-AB6F-FCB524948D13}" srcOrd="0" destOrd="0" presId="urn:microsoft.com/office/officeart/2005/8/layout/orgChart1"/>
    <dgm:cxn modelId="{70DDD6D8-23BF-4FDB-85F7-1C387F499F92}" type="presParOf" srcId="{EA0B869F-556E-4A5D-A9D1-5DE941BE9B53}" destId="{3A57E76D-BFD0-4519-96B6-466E41D1F300}" srcOrd="1" destOrd="0" presId="urn:microsoft.com/office/officeart/2005/8/layout/orgChart1"/>
    <dgm:cxn modelId="{8AFF844A-AA5D-420D-8641-F0582011D11F}" type="presParOf" srcId="{9563B23B-4FE1-48FA-9DC5-65C7D08BC496}" destId="{562A5418-18FD-48A3-AB7E-47C042F8AA8D}" srcOrd="1" destOrd="0" presId="urn:microsoft.com/office/officeart/2005/8/layout/orgChart1"/>
    <dgm:cxn modelId="{E295C191-60E8-4C77-9615-C4F995EB978B}" type="presParOf" srcId="{9563B23B-4FE1-48FA-9DC5-65C7D08BC496}" destId="{21DA727B-77FF-4AAD-B27D-9557E649D894}" srcOrd="2" destOrd="0" presId="urn:microsoft.com/office/officeart/2005/8/layout/orgChart1"/>
    <dgm:cxn modelId="{1F1A4889-F185-4867-BB16-8E259BAA410C}" type="presParOf" srcId="{D92F180F-BEFA-4180-90AB-FF2C24D25CCC}" destId="{1B772B24-D0F4-4123-B071-237CCD12432F}" srcOrd="8" destOrd="0" presId="urn:microsoft.com/office/officeart/2005/8/layout/orgChart1"/>
    <dgm:cxn modelId="{1DCB7C61-BB43-4AD2-8A01-507DC0A6179A}" type="presParOf" srcId="{D92F180F-BEFA-4180-90AB-FF2C24D25CCC}" destId="{A6D967AB-1A4E-4359-9FA0-B1C3A09DD8FB}" srcOrd="9" destOrd="0" presId="urn:microsoft.com/office/officeart/2005/8/layout/orgChart1"/>
    <dgm:cxn modelId="{25E722EA-CE36-4BE8-828B-2B48425C8947}" type="presParOf" srcId="{A6D967AB-1A4E-4359-9FA0-B1C3A09DD8FB}" destId="{436C8942-C77C-427A-A86B-DF25AA84F9C8}" srcOrd="0" destOrd="0" presId="urn:microsoft.com/office/officeart/2005/8/layout/orgChart1"/>
    <dgm:cxn modelId="{8DF969E2-AA41-446E-8AB9-D795D9037591}" type="presParOf" srcId="{436C8942-C77C-427A-A86B-DF25AA84F9C8}" destId="{61AED402-49FE-4A7D-98D0-E750D37DA9CA}" srcOrd="0" destOrd="0" presId="urn:microsoft.com/office/officeart/2005/8/layout/orgChart1"/>
    <dgm:cxn modelId="{05A1B995-8855-4ECA-A2A1-4E7950E67FB8}" type="presParOf" srcId="{436C8942-C77C-427A-A86B-DF25AA84F9C8}" destId="{C8FF49AD-BF86-40F9-8762-2E4801A680C3}" srcOrd="1" destOrd="0" presId="urn:microsoft.com/office/officeart/2005/8/layout/orgChart1"/>
    <dgm:cxn modelId="{9539C7A4-53E8-4FCC-A2E9-E01B3C7D30A2}" type="presParOf" srcId="{A6D967AB-1A4E-4359-9FA0-B1C3A09DD8FB}" destId="{A7C71264-BC44-4FFF-8071-8F08E4931C42}" srcOrd="1" destOrd="0" presId="urn:microsoft.com/office/officeart/2005/8/layout/orgChart1"/>
    <dgm:cxn modelId="{75056EBE-F05D-4057-BBF7-B8577A29A4FA}" type="presParOf" srcId="{A6D967AB-1A4E-4359-9FA0-B1C3A09DD8FB}" destId="{E46C078C-5968-48B1-99EE-1E510E6FD433}" srcOrd="2" destOrd="0" presId="urn:microsoft.com/office/officeart/2005/8/layout/orgChart1"/>
    <dgm:cxn modelId="{03FF1556-B85B-4E46-A96A-00C38F045798}" type="presParOf" srcId="{B287D1B5-F588-464A-8213-994A14AE29DF}" destId="{B1FE185F-246C-4568-A588-24C29F4170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72B24-D0F4-4123-B071-237CCD12432F}">
      <dsp:nvSpPr>
        <dsp:cNvPr id="0" name=""/>
        <dsp:cNvSpPr/>
      </dsp:nvSpPr>
      <dsp:spPr>
        <a:xfrm>
          <a:off x="3218180" y="562697"/>
          <a:ext cx="2666665" cy="231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02"/>
              </a:lnTo>
              <a:lnTo>
                <a:pt x="2666665" y="115702"/>
              </a:lnTo>
              <a:lnTo>
                <a:pt x="2666665" y="231404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467DE-B034-4175-B6C8-23EBC17D43EE}">
      <dsp:nvSpPr>
        <dsp:cNvPr id="0" name=""/>
        <dsp:cNvSpPr/>
      </dsp:nvSpPr>
      <dsp:spPr>
        <a:xfrm>
          <a:off x="3218180" y="562697"/>
          <a:ext cx="1333332" cy="231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02"/>
              </a:lnTo>
              <a:lnTo>
                <a:pt x="1333332" y="115702"/>
              </a:lnTo>
              <a:lnTo>
                <a:pt x="1333332" y="231404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2388D-2755-4C13-B51C-5181DC5132AF}">
      <dsp:nvSpPr>
        <dsp:cNvPr id="0" name=""/>
        <dsp:cNvSpPr/>
      </dsp:nvSpPr>
      <dsp:spPr>
        <a:xfrm>
          <a:off x="3218180" y="1345066"/>
          <a:ext cx="1333332" cy="231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02"/>
              </a:lnTo>
              <a:lnTo>
                <a:pt x="1333332" y="115702"/>
              </a:lnTo>
              <a:lnTo>
                <a:pt x="1333332" y="231404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E829A-683F-4549-9AFE-312C206D4699}">
      <dsp:nvSpPr>
        <dsp:cNvPr id="0" name=""/>
        <dsp:cNvSpPr/>
      </dsp:nvSpPr>
      <dsp:spPr>
        <a:xfrm>
          <a:off x="2777408" y="2127435"/>
          <a:ext cx="165289" cy="207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624"/>
              </a:lnTo>
              <a:lnTo>
                <a:pt x="165289" y="2071624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24E1D-F7A1-4E9B-AC2B-787FF8C91F9E}">
      <dsp:nvSpPr>
        <dsp:cNvPr id="0" name=""/>
        <dsp:cNvSpPr/>
      </dsp:nvSpPr>
      <dsp:spPr>
        <a:xfrm>
          <a:off x="2777408" y="2127435"/>
          <a:ext cx="165289" cy="1289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255"/>
              </a:lnTo>
              <a:lnTo>
                <a:pt x="165289" y="1289255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C9C08-A57F-4B8F-91DC-565385C32509}">
      <dsp:nvSpPr>
        <dsp:cNvPr id="0" name=""/>
        <dsp:cNvSpPr/>
      </dsp:nvSpPr>
      <dsp:spPr>
        <a:xfrm>
          <a:off x="2777408" y="2127435"/>
          <a:ext cx="165289" cy="506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886"/>
              </a:lnTo>
              <a:lnTo>
                <a:pt x="165289" y="506886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6D5E3-772B-4A31-A5DB-55D15209A48E}">
      <dsp:nvSpPr>
        <dsp:cNvPr id="0" name=""/>
        <dsp:cNvSpPr/>
      </dsp:nvSpPr>
      <dsp:spPr>
        <a:xfrm>
          <a:off x="3172460" y="1345066"/>
          <a:ext cx="91440" cy="231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404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5FC51-CCB6-46DD-9952-A28947F183B1}">
      <dsp:nvSpPr>
        <dsp:cNvPr id="0" name=""/>
        <dsp:cNvSpPr/>
      </dsp:nvSpPr>
      <dsp:spPr>
        <a:xfrm>
          <a:off x="1884847" y="1345066"/>
          <a:ext cx="1333332" cy="231404"/>
        </a:xfrm>
        <a:custGeom>
          <a:avLst/>
          <a:gdLst/>
          <a:ahLst/>
          <a:cxnLst/>
          <a:rect l="0" t="0" r="0" b="0"/>
          <a:pathLst>
            <a:path>
              <a:moveTo>
                <a:pt x="1333332" y="0"/>
              </a:moveTo>
              <a:lnTo>
                <a:pt x="1333332" y="115702"/>
              </a:lnTo>
              <a:lnTo>
                <a:pt x="0" y="115702"/>
              </a:lnTo>
              <a:lnTo>
                <a:pt x="0" y="231404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7EB7D-5AE0-4248-B446-8C29E680F349}">
      <dsp:nvSpPr>
        <dsp:cNvPr id="0" name=""/>
        <dsp:cNvSpPr/>
      </dsp:nvSpPr>
      <dsp:spPr>
        <a:xfrm>
          <a:off x="3172460" y="562697"/>
          <a:ext cx="91440" cy="231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404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59EC8-E82E-480A-A1A2-C203DADC2AF1}">
      <dsp:nvSpPr>
        <dsp:cNvPr id="0" name=""/>
        <dsp:cNvSpPr/>
      </dsp:nvSpPr>
      <dsp:spPr>
        <a:xfrm>
          <a:off x="1884847" y="562697"/>
          <a:ext cx="1333332" cy="231404"/>
        </a:xfrm>
        <a:custGeom>
          <a:avLst/>
          <a:gdLst/>
          <a:ahLst/>
          <a:cxnLst/>
          <a:rect l="0" t="0" r="0" b="0"/>
          <a:pathLst>
            <a:path>
              <a:moveTo>
                <a:pt x="1333332" y="0"/>
              </a:moveTo>
              <a:lnTo>
                <a:pt x="1333332" y="115702"/>
              </a:lnTo>
              <a:lnTo>
                <a:pt x="0" y="115702"/>
              </a:lnTo>
              <a:lnTo>
                <a:pt x="0" y="231404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E318D-2779-4759-BEB5-F3B3424C916A}">
      <dsp:nvSpPr>
        <dsp:cNvPr id="0" name=""/>
        <dsp:cNvSpPr/>
      </dsp:nvSpPr>
      <dsp:spPr>
        <a:xfrm>
          <a:off x="551514" y="562697"/>
          <a:ext cx="2666665" cy="231404"/>
        </a:xfrm>
        <a:custGeom>
          <a:avLst/>
          <a:gdLst/>
          <a:ahLst/>
          <a:cxnLst/>
          <a:rect l="0" t="0" r="0" b="0"/>
          <a:pathLst>
            <a:path>
              <a:moveTo>
                <a:pt x="2666665" y="0"/>
              </a:moveTo>
              <a:lnTo>
                <a:pt x="2666665" y="115702"/>
              </a:lnTo>
              <a:lnTo>
                <a:pt x="0" y="115702"/>
              </a:lnTo>
              <a:lnTo>
                <a:pt x="0" y="231404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02D3B-F4BD-4599-BC04-9D1B32125EAD}">
      <dsp:nvSpPr>
        <dsp:cNvPr id="0" name=""/>
        <dsp:cNvSpPr/>
      </dsp:nvSpPr>
      <dsp:spPr>
        <a:xfrm>
          <a:off x="2667215" y="11733"/>
          <a:ext cx="1101928" cy="550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C:\</a:t>
          </a:r>
          <a:endParaRPr lang="en-US" sz="1400" kern="1200" dirty="0"/>
        </a:p>
      </dsp:txBody>
      <dsp:txXfrm>
        <a:off x="2667215" y="11733"/>
        <a:ext cx="1101928" cy="550964"/>
      </dsp:txXfrm>
    </dsp:sp>
    <dsp:sp modelId="{D8145697-33E8-4FFD-B28F-D3A189F8AEAF}">
      <dsp:nvSpPr>
        <dsp:cNvPr id="0" name=""/>
        <dsp:cNvSpPr/>
      </dsp:nvSpPr>
      <dsp:spPr>
        <a:xfrm>
          <a:off x="549" y="794102"/>
          <a:ext cx="1101928" cy="550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Users</a:t>
          </a:r>
          <a:endParaRPr lang="en-US" sz="1400" kern="1200" dirty="0"/>
        </a:p>
      </dsp:txBody>
      <dsp:txXfrm>
        <a:off x="549" y="794102"/>
        <a:ext cx="1101928" cy="550964"/>
      </dsp:txXfrm>
    </dsp:sp>
    <dsp:sp modelId="{9A82576A-33DC-475F-A141-DF0D2CBF19DD}">
      <dsp:nvSpPr>
        <dsp:cNvPr id="0" name=""/>
        <dsp:cNvSpPr/>
      </dsp:nvSpPr>
      <dsp:spPr>
        <a:xfrm>
          <a:off x="1333882" y="794102"/>
          <a:ext cx="1101928" cy="550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 files</a:t>
          </a:r>
          <a:endParaRPr lang="en-US" sz="1400" kern="1200" dirty="0"/>
        </a:p>
      </dsp:txBody>
      <dsp:txXfrm>
        <a:off x="1333882" y="794102"/>
        <a:ext cx="1101928" cy="550964"/>
      </dsp:txXfrm>
    </dsp:sp>
    <dsp:sp modelId="{FB166C74-88A0-4A18-AE8D-79D5AB233844}">
      <dsp:nvSpPr>
        <dsp:cNvPr id="0" name=""/>
        <dsp:cNvSpPr/>
      </dsp:nvSpPr>
      <dsp:spPr>
        <a:xfrm>
          <a:off x="2667215" y="794102"/>
          <a:ext cx="1101928" cy="550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meulemeester</a:t>
          </a:r>
          <a:endParaRPr lang="en-US" sz="1400" kern="1200" dirty="0"/>
        </a:p>
      </dsp:txBody>
      <dsp:txXfrm>
        <a:off x="2667215" y="794102"/>
        <a:ext cx="1101928" cy="550964"/>
      </dsp:txXfrm>
    </dsp:sp>
    <dsp:sp modelId="{C1F99EB9-FE71-4795-BE27-CB340940D53A}">
      <dsp:nvSpPr>
        <dsp:cNvPr id="0" name=""/>
        <dsp:cNvSpPr/>
      </dsp:nvSpPr>
      <dsp:spPr>
        <a:xfrm>
          <a:off x="1333882" y="1576471"/>
          <a:ext cx="1101928" cy="550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Desktop</a:t>
          </a:r>
          <a:endParaRPr lang="en-US" sz="1400" kern="1200" dirty="0"/>
        </a:p>
      </dsp:txBody>
      <dsp:txXfrm>
        <a:off x="1333882" y="1576471"/>
        <a:ext cx="1101928" cy="550964"/>
      </dsp:txXfrm>
    </dsp:sp>
    <dsp:sp modelId="{0F292D13-F8ED-4819-A8CD-C4DECAA5399D}">
      <dsp:nvSpPr>
        <dsp:cNvPr id="0" name=""/>
        <dsp:cNvSpPr/>
      </dsp:nvSpPr>
      <dsp:spPr>
        <a:xfrm>
          <a:off x="2667215" y="1576471"/>
          <a:ext cx="1101928" cy="55096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Documents</a:t>
          </a:r>
          <a:endParaRPr lang="en-US" sz="1400" kern="1200" dirty="0"/>
        </a:p>
      </dsp:txBody>
      <dsp:txXfrm>
        <a:off x="2667215" y="1576471"/>
        <a:ext cx="1101928" cy="550964"/>
      </dsp:txXfrm>
    </dsp:sp>
    <dsp:sp modelId="{3A485280-FC4D-4189-BF0A-91D20557C13B}">
      <dsp:nvSpPr>
        <dsp:cNvPr id="0" name=""/>
        <dsp:cNvSpPr/>
      </dsp:nvSpPr>
      <dsp:spPr>
        <a:xfrm>
          <a:off x="2942697" y="2358839"/>
          <a:ext cx="1101928" cy="550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Antwerp</a:t>
          </a:r>
        </a:p>
      </dsp:txBody>
      <dsp:txXfrm>
        <a:off x="2942697" y="2358839"/>
        <a:ext cx="1101928" cy="550964"/>
      </dsp:txXfrm>
    </dsp:sp>
    <dsp:sp modelId="{D7692FC2-B602-4050-87F6-E2F1EDA79AB7}">
      <dsp:nvSpPr>
        <dsp:cNvPr id="0" name=""/>
        <dsp:cNvSpPr/>
      </dsp:nvSpPr>
      <dsp:spPr>
        <a:xfrm>
          <a:off x="2942697" y="3141208"/>
          <a:ext cx="1101928" cy="550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MPINB</a:t>
          </a:r>
          <a:endParaRPr lang="en-US" sz="1400" kern="1200" dirty="0"/>
        </a:p>
      </dsp:txBody>
      <dsp:txXfrm>
        <a:off x="2942697" y="3141208"/>
        <a:ext cx="1101928" cy="550964"/>
      </dsp:txXfrm>
    </dsp:sp>
    <dsp:sp modelId="{9BD36D21-FECB-4397-93A7-6AF21CC95E12}">
      <dsp:nvSpPr>
        <dsp:cNvPr id="0" name=""/>
        <dsp:cNvSpPr/>
      </dsp:nvSpPr>
      <dsp:spPr>
        <a:xfrm>
          <a:off x="2942697" y="3923577"/>
          <a:ext cx="1101928" cy="550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DE" sz="1400" kern="1200" dirty="0" smtClean="0"/>
            <a:t>…</a:t>
          </a:r>
          <a:endParaRPr lang="en-US" sz="1400" kern="1200" dirty="0"/>
        </a:p>
      </dsp:txBody>
      <dsp:txXfrm>
        <a:off x="2942697" y="3923577"/>
        <a:ext cx="1101928" cy="550964"/>
      </dsp:txXfrm>
    </dsp:sp>
    <dsp:sp modelId="{BE82AAD2-9EA6-413B-A958-37DAAFAFFA85}">
      <dsp:nvSpPr>
        <dsp:cNvPr id="0" name=""/>
        <dsp:cNvSpPr/>
      </dsp:nvSpPr>
      <dsp:spPr>
        <a:xfrm>
          <a:off x="4000548" y="1576471"/>
          <a:ext cx="1101928" cy="550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Downloads</a:t>
          </a:r>
          <a:endParaRPr lang="en-US" sz="1400" kern="1200" dirty="0"/>
        </a:p>
      </dsp:txBody>
      <dsp:txXfrm>
        <a:off x="4000548" y="1576471"/>
        <a:ext cx="1101928" cy="550964"/>
      </dsp:txXfrm>
    </dsp:sp>
    <dsp:sp modelId="{C948C2CA-06B6-475E-AB6F-FCB524948D13}">
      <dsp:nvSpPr>
        <dsp:cNvPr id="0" name=""/>
        <dsp:cNvSpPr/>
      </dsp:nvSpPr>
      <dsp:spPr>
        <a:xfrm>
          <a:off x="4000548" y="794102"/>
          <a:ext cx="1101928" cy="550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</a:t>
          </a:r>
          <a:endParaRPr lang="en-US" sz="1400" kern="1200" dirty="0"/>
        </a:p>
      </dsp:txBody>
      <dsp:txXfrm>
        <a:off x="4000548" y="794102"/>
        <a:ext cx="1101928" cy="550964"/>
      </dsp:txXfrm>
    </dsp:sp>
    <dsp:sp modelId="{61AED402-49FE-4A7D-98D0-E750D37DA9CA}">
      <dsp:nvSpPr>
        <dsp:cNvPr id="0" name=""/>
        <dsp:cNvSpPr/>
      </dsp:nvSpPr>
      <dsp:spPr>
        <a:xfrm>
          <a:off x="5333881" y="794102"/>
          <a:ext cx="1101928" cy="550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Windows</a:t>
          </a:r>
          <a:endParaRPr lang="en-US" sz="1400" kern="1200" dirty="0"/>
        </a:p>
      </dsp:txBody>
      <dsp:txXfrm>
        <a:off x="5333881" y="794102"/>
        <a:ext cx="1101928" cy="550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0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7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7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8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7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C50-0948-47BD-AB15-CD33DD9042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5C50-0948-47BD-AB15-CD33DD90428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520D-2889-4EAB-AA0A-462C2A7A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8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navigation and 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for neuroscience</a:t>
            </a:r>
          </a:p>
          <a:p>
            <a:r>
              <a:rPr lang="en-US" dirty="0" smtClean="0"/>
              <a:t>08/05/2024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IO: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2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Writing data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filename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“./my_file.txt”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opened_file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dirty="0" smtClean="0">
                <a:latin typeface="Consolas" panose="020B0609020204030204" pitchFamily="49" charset="0"/>
              </a:rPr>
              <a:t>(filename,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“w”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opened_file.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write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“hi mom!”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opened_file.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close</a:t>
            </a:r>
            <a:r>
              <a:rPr lang="en-US" dirty="0" smtClean="0">
                <a:latin typeface="Consolas" panose="020B0609020204030204" pitchFamily="49" charset="0"/>
              </a:rPr>
              <a:t>()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-------- Dangerous!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Reading data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opened_file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dirty="0" smtClean="0">
                <a:latin typeface="Consolas" panose="020B0609020204030204" pitchFamily="49" charset="0"/>
              </a:rPr>
              <a:t>(filename,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“r”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my_text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opened_file.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my_text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&gt; hi mom!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IO: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012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Writing data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filename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“./my_file.txt”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with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sz="2400" dirty="0" smtClean="0">
                <a:latin typeface="Consolas" panose="020B0609020204030204" pitchFamily="49" charset="0"/>
              </a:rPr>
              <a:t>(filename,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“w”</a:t>
            </a:r>
            <a:r>
              <a:rPr lang="en-US" sz="2400" dirty="0" smtClean="0"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opened_file</a:t>
            </a:r>
            <a:r>
              <a:rPr lang="en-US" sz="2400" dirty="0" smtClean="0">
                <a:latin typeface="Consolas" panose="020B0609020204030204" pitchFamily="49" charset="0"/>
              </a:rPr>
              <a:t>:  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&lt;---- Much better 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:)</a:t>
            </a:r>
            <a:endParaRPr lang="en-US" sz="24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opened_file.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“hi mom!”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Reading data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ith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sz="2400" dirty="0" smtClean="0">
                <a:latin typeface="Consolas" panose="020B0609020204030204" pitchFamily="49" charset="0"/>
              </a:rPr>
              <a:t>(filename,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“r”</a:t>
            </a:r>
            <a:r>
              <a:rPr lang="en-US" sz="2400" dirty="0" smtClean="0"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opened_file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my_text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opened_file.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</a:t>
            </a:r>
            <a:r>
              <a:rPr lang="en-US" sz="24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my_text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&gt;&gt;&gt; hi mom!</a:t>
            </a:r>
          </a:p>
        </p:txBody>
      </p:sp>
    </p:spTree>
    <p:extLst>
      <p:ext uri="{BB962C8B-B14F-4D97-AF65-F5344CB8AC3E}">
        <p14:creationId xmlns:p14="http://schemas.microsoft.com/office/powerpoint/2010/main" val="10016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file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Python packages have built-in options for file IO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save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array.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to_file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DE" dirty="0" smtClean="0"/>
              <a:t>…</a:t>
            </a:r>
            <a:endParaRPr lang="en-US" dirty="0" smtClean="0"/>
          </a:p>
          <a:p>
            <a:r>
              <a:rPr lang="en-US" dirty="0" smtClean="0"/>
              <a:t>Pandas: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read_excel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to_csv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to_excel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&amp; directory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30280" cy="4747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Creating directory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os.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mkdirs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“.\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my_cool_directory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\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my_cool_sub_directory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Deleting a directory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shutil.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rmtree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“.\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my_cool_directory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Deleting your entire computer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</a:rPr>
              <a:t>hutil.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rmtree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“C:\”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" y="1825625"/>
            <a:ext cx="119075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Sanity checks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os.path.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exists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my_cool_directory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path separators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os.path.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my_cool_directory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my_cool_subdirectory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&gt;&gt;&gt;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“.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my_cool_directory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my_cool_subdirectory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latin typeface="Consolas" panose="020B0609020204030204" pitchFamily="49" charset="0"/>
              </a:rPr>
              <a:t>  &lt;-- Windows</a:t>
            </a:r>
            <a:endParaRPr lang="en-US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&gt;&gt;&gt;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“.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my_cool_directory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my_cool_subdirectory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dirty="0" smtClean="0">
                <a:latin typeface="Consolas" panose="020B0609020204030204" pitchFamily="49" charset="0"/>
              </a:rPr>
              <a:t>  &lt;-- The rest</a:t>
            </a:r>
            <a:endParaRPr lang="en-US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coding!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them files </a:t>
            </a:r>
            <a:r>
              <a:rPr lang="en-US" dirty="0" err="1" smtClean="0"/>
              <a:t>IO’d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8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navigation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Lost in the </a:t>
            </a:r>
            <a:r>
              <a:rPr lang="en-US" dirty="0" err="1" smtClean="0"/>
              <a:t>sauc</a:t>
            </a:r>
            <a:r>
              <a:rPr lang="en-US" dirty="0" smtClean="0"/>
              <a:t>- eh in the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74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825" b="41815"/>
          <a:stretch/>
        </p:blipFill>
        <p:spPr>
          <a:xfrm>
            <a:off x="838200" y="1511300"/>
            <a:ext cx="10221227" cy="49799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387065"/>
            <a:ext cx="1924251" cy="447093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458913"/>
            <a:ext cx="10221227" cy="61382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this in Python: the </a:t>
            </a:r>
            <a:r>
              <a:rPr lang="en-US" dirty="0" err="1" smtClean="0">
                <a:latin typeface="Consolas" panose="020B0609020204030204" pitchFamily="49" charset="0"/>
              </a:rPr>
              <a:t>os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825" b="41815"/>
          <a:stretch/>
        </p:blipFill>
        <p:spPr>
          <a:xfrm>
            <a:off x="838200" y="1511300"/>
            <a:ext cx="10221227" cy="49799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8320" y="2052320"/>
            <a:ext cx="34544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6640" y="2052320"/>
            <a:ext cx="198120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6240" y="2799080"/>
            <a:ext cx="2905760" cy="3512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1040" y="1432401"/>
            <a:ext cx="20828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os.dirname</a:t>
            </a:r>
            <a:r>
              <a:rPr lang="en-US" dirty="0" smtClean="0">
                <a:latin typeface="Consolas" panose="020B0609020204030204" pitchFamily="49" charset="0"/>
              </a:rPr>
              <a:t>(“.”)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8994" y="1521202"/>
            <a:ext cx="16662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os.getcwd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8480" y="2152253"/>
            <a:ext cx="21640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os.listdir</a:t>
            </a:r>
            <a:r>
              <a:rPr lang="en-US" dirty="0" smtClean="0">
                <a:latin typeface="Consolas" panose="020B0609020204030204" pitchFamily="49" charset="0"/>
              </a:rPr>
              <a:t>(“.”)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>
            <a:stCxn id="5" idx="0"/>
            <a:endCxn id="8" idx="1"/>
          </p:cNvCxnSpPr>
          <p:nvPr/>
        </p:nvCxnSpPr>
        <p:spPr>
          <a:xfrm flipV="1">
            <a:off x="1971040" y="1617067"/>
            <a:ext cx="0" cy="4352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0"/>
            <a:endCxn id="9" idx="1"/>
          </p:cNvCxnSpPr>
          <p:nvPr/>
        </p:nvCxnSpPr>
        <p:spPr>
          <a:xfrm flipV="1">
            <a:off x="3317240" y="1705868"/>
            <a:ext cx="1531754" cy="346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10" idx="1"/>
          </p:cNvCxnSpPr>
          <p:nvPr/>
        </p:nvCxnSpPr>
        <p:spPr>
          <a:xfrm flipV="1">
            <a:off x="4389120" y="2336919"/>
            <a:ext cx="1229360" cy="462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“up” and “down”</a:t>
            </a:r>
          </a:p>
          <a:p>
            <a:r>
              <a:rPr lang="en-US" dirty="0" smtClean="0"/>
              <a:t>This directory: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dirty="0" smtClean="0"/>
              <a:t>The directory above: </a:t>
            </a:r>
            <a:r>
              <a:rPr lang="en-US" b="1" dirty="0" smtClean="0">
                <a:latin typeface="Consolas" panose="020B0609020204030204" pitchFamily="49" charset="0"/>
              </a:rPr>
              <a:t>..</a:t>
            </a:r>
          </a:p>
          <a:p>
            <a:r>
              <a:rPr lang="en-US" dirty="0" smtClean="0"/>
              <a:t>C:\ is: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\\</a:t>
            </a:r>
            <a:r>
              <a:rPr lang="en-US" dirty="0" smtClean="0">
                <a:latin typeface="Consolas" panose="020B0609020204030204" pitchFamily="49" charset="0"/>
              </a:rPr>
              <a:t>..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\\</a:t>
            </a:r>
            <a:r>
              <a:rPr lang="en-US" dirty="0" smtClean="0">
                <a:latin typeface="Consolas" panose="020B0609020204030204" pitchFamily="49" charset="0"/>
              </a:rPr>
              <a:t>..</a:t>
            </a:r>
          </a:p>
          <a:p>
            <a:r>
              <a:rPr lang="en-US" dirty="0" smtClean="0"/>
              <a:t>C:\ is also: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os.dirname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os.dirname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os.dirname</a:t>
            </a:r>
            <a:r>
              <a:rPr lang="en-US" dirty="0" smtClean="0">
                <a:latin typeface="Consolas" panose="020B0609020204030204" pitchFamily="49" charset="0"/>
              </a:rPr>
              <a:t>(‘MPINB’)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))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956660"/>
              </p:ext>
            </p:extLst>
          </p:nvPr>
        </p:nvGraphicFramePr>
        <p:xfrm>
          <a:off x="5593080" y="1825625"/>
          <a:ext cx="643636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1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Fayalo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2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“direct” IO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Gathering data in real-time</a:t>
            </a:r>
          </a:p>
          <a:p>
            <a:r>
              <a:rPr lang="en-US" dirty="0" smtClean="0"/>
              <a:t>No fixed file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 before we start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2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Are multiple processes trying to write to the same file?</a:t>
            </a:r>
          </a:p>
          <a:p>
            <a:pPr lvl="1"/>
            <a:r>
              <a:rPr lang="en-US" dirty="0" smtClean="0"/>
              <a:t>This may lead to corrupted files. All your hard work gone :(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Buffering</a:t>
            </a:r>
          </a:p>
          <a:p>
            <a:pPr lvl="1"/>
            <a:r>
              <a:rPr lang="en-US" dirty="0" smtClean="0"/>
              <a:t>Did you close your file?</a:t>
            </a:r>
          </a:p>
          <a:p>
            <a:pPr lvl="1"/>
            <a:r>
              <a:rPr lang="en-US" dirty="0" smtClean="0"/>
              <a:t>How often are you trying to open/close a file per second? Your hard drive may get angry at you if you’re doing it 1000 times per second.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Can Python access the location of the file you’re trying to write to?</a:t>
            </a:r>
          </a:p>
          <a:p>
            <a:pPr lvl="1"/>
            <a:r>
              <a:rPr lang="en-US" dirty="0" smtClean="0"/>
              <a:t>Does Python have </a:t>
            </a:r>
            <a:r>
              <a:rPr lang="en-US" dirty="0" smtClean="0">
                <a:latin typeface="Consolas" panose="020B0609020204030204" pitchFamily="49" charset="0"/>
              </a:rPr>
              <a:t>write</a:t>
            </a:r>
            <a:r>
              <a:rPr lang="en-US" dirty="0" smtClean="0"/>
              <a:t> access?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1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IO: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Writing data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filename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“./my_file.txt”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o</a:t>
            </a:r>
            <a:r>
              <a:rPr lang="en-US" dirty="0" err="1" smtClean="0">
                <a:latin typeface="Consolas" panose="020B0609020204030204" pitchFamily="49" charset="0"/>
              </a:rPr>
              <a:t>pened_file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dirty="0" smtClean="0">
                <a:latin typeface="Consolas" panose="020B0609020204030204" pitchFamily="49" charset="0"/>
              </a:rPr>
              <a:t>(filename,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“w”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o</a:t>
            </a:r>
            <a:r>
              <a:rPr lang="en-US" dirty="0" err="1" smtClean="0">
                <a:latin typeface="Consolas" panose="020B0609020204030204" pitchFamily="49" charset="0"/>
              </a:rPr>
              <a:t>pened_file.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write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“hi mom!”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o</a:t>
            </a:r>
            <a:r>
              <a:rPr lang="en-US" dirty="0" err="1" smtClean="0">
                <a:latin typeface="Consolas" panose="020B0609020204030204" pitchFamily="49" charset="0"/>
              </a:rPr>
              <a:t>pened_file.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close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Reading data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opened_file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en-US" dirty="0" smtClean="0">
                <a:latin typeface="Consolas" panose="020B0609020204030204" pitchFamily="49" charset="0"/>
              </a:rPr>
              <a:t>(filename,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“r”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</a:t>
            </a:r>
            <a:r>
              <a:rPr lang="en-US" dirty="0" err="1" smtClean="0">
                <a:latin typeface="Consolas" panose="020B0609020204030204" pitchFamily="49" charset="0"/>
              </a:rPr>
              <a:t>y_text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opened_file.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rint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my_text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&gt; hi mom!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445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Office Theme</vt:lpstr>
      <vt:lpstr>File navigation and IO</vt:lpstr>
      <vt:lpstr>File navigation</vt:lpstr>
      <vt:lpstr>What you already know</vt:lpstr>
      <vt:lpstr>How to do this in Python: the os package</vt:lpstr>
      <vt:lpstr>Filetree</vt:lpstr>
      <vt:lpstr>File IO</vt:lpstr>
      <vt:lpstr>When to use “direct” IO</vt:lpstr>
      <vt:lpstr>Warnings before we start</vt:lpstr>
      <vt:lpstr>IO: Input/Output</vt:lpstr>
      <vt:lpstr>IO: Input/Output</vt:lpstr>
      <vt:lpstr>IO: Input/Output</vt:lpstr>
      <vt:lpstr>Built-in file IO</vt:lpstr>
      <vt:lpstr>File &amp; directory management</vt:lpstr>
      <vt:lpstr>Good practices</vt:lpstr>
      <vt:lpstr>Happy 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Bjorge Meulemeester</dc:creator>
  <cp:lastModifiedBy>Bjorge Meulemeester</cp:lastModifiedBy>
  <cp:revision>11</cp:revision>
  <dcterms:created xsi:type="dcterms:W3CDTF">2024-05-02T09:25:55Z</dcterms:created>
  <dcterms:modified xsi:type="dcterms:W3CDTF">2024-05-02T10:32:12Z</dcterms:modified>
</cp:coreProperties>
</file>