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3"/>
  </p:notesMasterIdLst>
  <p:sldIdLst>
    <p:sldId id="256" r:id="rId2"/>
    <p:sldId id="259" r:id="rId3"/>
    <p:sldId id="258" r:id="rId4"/>
    <p:sldId id="353" r:id="rId5"/>
    <p:sldId id="271" r:id="rId6"/>
    <p:sldId id="351" r:id="rId7"/>
    <p:sldId id="352" r:id="rId8"/>
    <p:sldId id="260" r:id="rId9"/>
    <p:sldId id="280" r:id="rId10"/>
    <p:sldId id="281" r:id="rId11"/>
    <p:sldId id="355" r:id="rId12"/>
  </p:sldIdLst>
  <p:sldSz cx="9144000" cy="5143500" type="screen16x9"/>
  <p:notesSz cx="6858000" cy="9144000"/>
  <p:embeddedFontLst>
    <p:embeddedFont>
      <p:font typeface="Advent Pro" panose="020B0604020202020204" charset="0"/>
      <p:regular r:id="rId14"/>
      <p:bold r:id="rId15"/>
      <p:italic r:id="rId16"/>
      <p:boldItalic r:id="rId17"/>
    </p:embeddedFont>
    <p:embeddedFont>
      <p:font typeface="Coiny" panose="020B0604020202020204" charset="0"/>
      <p:regular r:id="rId18"/>
    </p:embeddedFont>
    <p:embeddedFont>
      <p:font typeface="Comic Sans MS" panose="030F0702030302020204" pitchFamily="66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48">
          <p15:clr>
            <a:srgbClr val="9AA0A6"/>
          </p15:clr>
        </p15:guide>
        <p15:guide id="3" pos="5311">
          <p15:clr>
            <a:srgbClr val="9AA0A6"/>
          </p15:clr>
        </p15:guide>
        <p15:guide id="4" orient="horz" pos="2897">
          <p15:clr>
            <a:srgbClr val="9AA0A6"/>
          </p15:clr>
        </p15:guide>
        <p15:guide id="5" orient="horz" pos="346">
          <p15:clr>
            <a:srgbClr val="9AA0A6"/>
          </p15:clr>
        </p15:guide>
        <p15:guide id="6" pos="44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5CF"/>
    <a:srgbClr val="FFF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795061-CBA1-4AAF-96FB-E62FDAA6BE00}">
  <a:tblStyle styleId="{F6795061-CBA1-4AAF-96FB-E62FDAA6BE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58"/>
      </p:cViewPr>
      <p:guideLst>
        <p:guide orient="horz" pos="1620"/>
        <p:guide pos="2848"/>
        <p:guide pos="5311"/>
        <p:guide orient="horz" pos="2897"/>
        <p:guide orient="horz" pos="346"/>
        <p:guide pos="4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b5a0b769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b5a0b769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b5a0b769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b5a0b769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6b9affecee_0_3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6b9affecee_0_3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308cb1a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308cb1a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b353a86397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b353a86397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b353a86397_0_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b353a86397_0_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9600" y="762775"/>
            <a:ext cx="3618000" cy="24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9600" y="3372625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5578375" y="2125700"/>
            <a:ext cx="2666400" cy="19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cxnSp>
        <p:nvCxnSpPr>
          <p:cNvPr id="30" name="Google Shape;30;p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1186513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1"/>
          </p:nvPr>
        </p:nvSpPr>
        <p:spPr>
          <a:xfrm>
            <a:off x="1186513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2"/>
          </p:nvPr>
        </p:nvSpPr>
        <p:spPr>
          <a:xfrm>
            <a:off x="290860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3"/>
          </p:nvPr>
        </p:nvSpPr>
        <p:spPr>
          <a:xfrm>
            <a:off x="290860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4"/>
          </p:nvPr>
        </p:nvSpPr>
        <p:spPr>
          <a:xfrm>
            <a:off x="463069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5"/>
          </p:nvPr>
        </p:nvSpPr>
        <p:spPr>
          <a:xfrm>
            <a:off x="463069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6"/>
          </p:nvPr>
        </p:nvSpPr>
        <p:spPr>
          <a:xfrm>
            <a:off x="635278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ubTitle" idx="7"/>
          </p:nvPr>
        </p:nvSpPr>
        <p:spPr>
          <a:xfrm>
            <a:off x="635278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 idx="8" hasCustomPrompt="1"/>
          </p:nvPr>
        </p:nvSpPr>
        <p:spPr>
          <a:xfrm>
            <a:off x="95552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 idx="9" hasCustomPrompt="1"/>
          </p:nvPr>
        </p:nvSpPr>
        <p:spPr>
          <a:xfrm>
            <a:off x="26776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13" hasCustomPrompt="1"/>
          </p:nvPr>
        </p:nvSpPr>
        <p:spPr>
          <a:xfrm>
            <a:off x="43997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14" hasCustomPrompt="1"/>
          </p:nvPr>
        </p:nvSpPr>
        <p:spPr>
          <a:xfrm>
            <a:off x="612177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713225" y="1321900"/>
            <a:ext cx="4120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713225" y="2165000"/>
            <a:ext cx="4120800" cy="16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1930750" y="147496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1"/>
          </p:nvPr>
        </p:nvSpPr>
        <p:spPr>
          <a:xfrm>
            <a:off x="1930750" y="221094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title" idx="2"/>
          </p:nvPr>
        </p:nvSpPr>
        <p:spPr>
          <a:xfrm>
            <a:off x="1930750" y="3019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3"/>
          </p:nvPr>
        </p:nvSpPr>
        <p:spPr>
          <a:xfrm>
            <a:off x="1930750" y="374768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title" idx="4"/>
          </p:nvPr>
        </p:nvSpPr>
        <p:spPr>
          <a:xfrm>
            <a:off x="5866369" y="147496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ubTitle" idx="5"/>
          </p:nvPr>
        </p:nvSpPr>
        <p:spPr>
          <a:xfrm>
            <a:off x="5866369" y="221094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title" idx="6"/>
          </p:nvPr>
        </p:nvSpPr>
        <p:spPr>
          <a:xfrm>
            <a:off x="5866369" y="3019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7"/>
          </p:nvPr>
        </p:nvSpPr>
        <p:spPr>
          <a:xfrm>
            <a:off x="5866369" y="374768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title" idx="8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96" name="Google Shape;96;p21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0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 hasCustomPrompt="1"/>
          </p:nvPr>
        </p:nvSpPr>
        <p:spPr>
          <a:xfrm>
            <a:off x="2374200" y="1186650"/>
            <a:ext cx="4395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2374200" y="3073950"/>
            <a:ext cx="4395600" cy="7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 hasCustomPrompt="1"/>
          </p:nvPr>
        </p:nvSpPr>
        <p:spPr>
          <a:xfrm>
            <a:off x="4368875" y="460725"/>
            <a:ext cx="4049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35"/>
          <p:cNvSpPr txBox="1">
            <a:spLocks noGrp="1"/>
          </p:cNvSpPr>
          <p:nvPr>
            <p:ph type="subTitle" idx="1"/>
          </p:nvPr>
        </p:nvSpPr>
        <p:spPr>
          <a:xfrm>
            <a:off x="4368875" y="14122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title" idx="2" hasCustomPrompt="1"/>
          </p:nvPr>
        </p:nvSpPr>
        <p:spPr>
          <a:xfrm>
            <a:off x="4368875" y="1663000"/>
            <a:ext cx="4049400" cy="11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5"/>
          <p:cNvSpPr txBox="1">
            <a:spLocks noGrp="1"/>
          </p:cNvSpPr>
          <p:nvPr>
            <p:ph type="subTitle" idx="3"/>
          </p:nvPr>
        </p:nvSpPr>
        <p:spPr>
          <a:xfrm>
            <a:off x="4368875" y="27313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 idx="4" hasCustomPrompt="1"/>
          </p:nvPr>
        </p:nvSpPr>
        <p:spPr>
          <a:xfrm>
            <a:off x="4368875" y="2982700"/>
            <a:ext cx="4049400" cy="11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35"/>
          <p:cNvSpPr txBox="1">
            <a:spLocks noGrp="1"/>
          </p:cNvSpPr>
          <p:nvPr>
            <p:ph type="subTitle" idx="5"/>
          </p:nvPr>
        </p:nvSpPr>
        <p:spPr>
          <a:xfrm>
            <a:off x="4368875" y="40510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0" r:id="rId5"/>
    <p:sldLayoutId id="2147483662" r:id="rId6"/>
    <p:sldLayoutId id="2147483667" r:id="rId7"/>
    <p:sldLayoutId id="2147483671" r:id="rId8"/>
    <p:sldLayoutId id="2147483681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salov11/We-Tried/tree/master/src/test/java/com/example/we_tried/test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salov11/We-Tried/blob/Documentation/%D0%94%D0%BE%D0%BA%D1%83%D0%BC%D0%B5%D0%BD%D1%82%D0%B0%D1%86%D0%B8%D1%8F.pdf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salov11/We-Tried/blob/Documentation/%D0%91%D0%B8%D0%B7%D0%BD%D0%B5%D1%81%20%D0%BC%D0%BE%D0%B4%D0%B5%D0%BB%20-%20We-tried.png" TargetMode="External"/><Relationship Id="rId2" Type="http://schemas.openxmlformats.org/officeDocument/2006/relationships/hyperlink" Target="https://github.com/vesalov11/We-Tried/blob/Documentation/%D0%91%D0%B8%D0%B7%D0%BD%D0%B5%D1%81%20%D0%BF%D0%BB%D0%B0%D0%BD%20-%20We%20Tried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salov11/We-Tried/blob/Documentation/%D0%91%D0%B0%D0%B7%D0%B0%20%D0%B4%D0%B0%D0%BD%D0%BD%D0%B8%20-%20We-tried.png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salov11/We-Tried/tree/master/src/main/resourc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salov11/We-Tried/tree/master/src/main/java/com/example/we_trie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48"/>
          <p:cNvGrpSpPr/>
          <p:nvPr/>
        </p:nvGrpSpPr>
        <p:grpSpPr>
          <a:xfrm>
            <a:off x="4020093" y="607663"/>
            <a:ext cx="5065148" cy="3795451"/>
            <a:chOff x="936525" y="238100"/>
            <a:chExt cx="5319975" cy="3986400"/>
          </a:xfrm>
        </p:grpSpPr>
        <p:sp>
          <p:nvSpPr>
            <p:cNvPr id="259" name="Google Shape;259;p48"/>
            <p:cNvSpPr/>
            <p:nvPr/>
          </p:nvSpPr>
          <p:spPr>
            <a:xfrm>
              <a:off x="1585950" y="238100"/>
              <a:ext cx="4670550" cy="3949625"/>
            </a:xfrm>
            <a:custGeom>
              <a:avLst/>
              <a:gdLst/>
              <a:ahLst/>
              <a:cxnLst/>
              <a:rect l="l" t="t" r="r" b="b"/>
              <a:pathLst>
                <a:path w="186822" h="157985" extrusionOk="0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8"/>
            <p:cNvSpPr/>
            <p:nvPr/>
          </p:nvSpPr>
          <p:spPr>
            <a:xfrm>
              <a:off x="936525" y="2497025"/>
              <a:ext cx="659925" cy="801900"/>
            </a:xfrm>
            <a:custGeom>
              <a:avLst/>
              <a:gdLst/>
              <a:ahLst/>
              <a:cxnLst/>
              <a:rect l="l" t="t" r="r" b="b"/>
              <a:pathLst>
                <a:path w="26397" h="32076" extrusionOk="0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8"/>
            <p:cNvSpPr/>
            <p:nvPr/>
          </p:nvSpPr>
          <p:spPr>
            <a:xfrm>
              <a:off x="1602825" y="3328450"/>
              <a:ext cx="359400" cy="312375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8"/>
            <p:cNvSpPr/>
            <p:nvPr/>
          </p:nvSpPr>
          <p:spPr>
            <a:xfrm>
              <a:off x="3230125" y="3806550"/>
              <a:ext cx="854375" cy="417950"/>
            </a:xfrm>
            <a:custGeom>
              <a:avLst/>
              <a:gdLst/>
              <a:ahLst/>
              <a:cxnLst/>
              <a:rect l="l" t="t" r="r" b="b"/>
              <a:pathLst>
                <a:path w="34175" h="16718" extrusionOk="0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8"/>
            <p:cNvSpPr/>
            <p:nvPr/>
          </p:nvSpPr>
          <p:spPr>
            <a:xfrm>
              <a:off x="5137450" y="870200"/>
              <a:ext cx="1025675" cy="624125"/>
            </a:xfrm>
            <a:custGeom>
              <a:avLst/>
              <a:gdLst/>
              <a:ahLst/>
              <a:cxnLst/>
              <a:rect l="l" t="t" r="r" b="b"/>
              <a:pathLst>
                <a:path w="41027" h="24965" extrusionOk="0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48"/>
          <p:cNvSpPr txBox="1">
            <a:spLocks noGrp="1"/>
          </p:cNvSpPr>
          <p:nvPr>
            <p:ph type="ctrTitle"/>
          </p:nvPr>
        </p:nvSpPr>
        <p:spPr>
          <a:xfrm>
            <a:off x="512895" y="1077468"/>
            <a:ext cx="3618000" cy="15297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5C65CF"/>
                </a:solidFill>
              </a:rPr>
              <a:t>We-tried</a:t>
            </a:r>
            <a:endParaRPr sz="8000" dirty="0">
              <a:solidFill>
                <a:srgbClr val="5C65CF"/>
              </a:solidFill>
            </a:endParaRPr>
          </a:p>
        </p:txBody>
      </p:sp>
      <p:sp>
        <p:nvSpPr>
          <p:cNvPr id="265" name="Google Shape;265;p48"/>
          <p:cNvSpPr txBox="1">
            <a:spLocks noGrp="1"/>
          </p:cNvSpPr>
          <p:nvPr>
            <p:ph type="subTitle" idx="1"/>
          </p:nvPr>
        </p:nvSpPr>
        <p:spPr>
          <a:xfrm>
            <a:off x="643676" y="2288996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5C65CF"/>
                </a:solidFill>
              </a:rPr>
              <a:t>You ordered, we tried to deliver</a:t>
            </a:r>
            <a:endParaRPr sz="1600" i="1" dirty="0">
              <a:solidFill>
                <a:srgbClr val="5C65CF"/>
              </a:solidFill>
            </a:endParaRPr>
          </a:p>
        </p:txBody>
      </p:sp>
      <p:cxnSp>
        <p:nvCxnSpPr>
          <p:cNvPr id="266" name="Google Shape;266;p48"/>
          <p:cNvCxnSpPr/>
          <p:nvPr/>
        </p:nvCxnSpPr>
        <p:spPr>
          <a:xfrm>
            <a:off x="746050" y="2750914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7" name="Google Shape;267;p48"/>
          <p:cNvGrpSpPr/>
          <p:nvPr/>
        </p:nvGrpSpPr>
        <p:grpSpPr>
          <a:xfrm>
            <a:off x="4760184" y="632680"/>
            <a:ext cx="4717227" cy="4962536"/>
            <a:chOff x="1713850" y="264375"/>
            <a:chExt cx="4954550" cy="5212200"/>
          </a:xfrm>
        </p:grpSpPr>
        <p:sp>
          <p:nvSpPr>
            <p:cNvPr id="268" name="Google Shape;268;p48"/>
            <p:cNvSpPr/>
            <p:nvPr/>
          </p:nvSpPr>
          <p:spPr>
            <a:xfrm>
              <a:off x="2555400" y="2170725"/>
              <a:ext cx="694500" cy="332500"/>
            </a:xfrm>
            <a:custGeom>
              <a:avLst/>
              <a:gdLst/>
              <a:ahLst/>
              <a:cxnLst/>
              <a:rect l="l" t="t" r="r" b="b"/>
              <a:pathLst>
                <a:path w="27780" h="13300" extrusionOk="0">
                  <a:moveTo>
                    <a:pt x="21074" y="0"/>
                  </a:moveTo>
                  <a:lnTo>
                    <a:pt x="1" y="1924"/>
                  </a:lnTo>
                  <a:cubicBezTo>
                    <a:pt x="3646" y="8936"/>
                    <a:pt x="10884" y="13299"/>
                    <a:pt x="18732" y="13299"/>
                  </a:cubicBezTo>
                  <a:cubicBezTo>
                    <a:pt x="19059" y="13299"/>
                    <a:pt x="19387" y="13292"/>
                    <a:pt x="19716" y="13277"/>
                  </a:cubicBezTo>
                  <a:lnTo>
                    <a:pt x="27780" y="12901"/>
                  </a:lnTo>
                  <a:lnTo>
                    <a:pt x="210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8"/>
            <p:cNvSpPr/>
            <p:nvPr/>
          </p:nvSpPr>
          <p:spPr>
            <a:xfrm>
              <a:off x="2712825" y="2473500"/>
              <a:ext cx="694475" cy="332500"/>
            </a:xfrm>
            <a:custGeom>
              <a:avLst/>
              <a:gdLst/>
              <a:ahLst/>
              <a:cxnLst/>
              <a:rect l="l" t="t" r="r" b="b"/>
              <a:pathLst>
                <a:path w="27779" h="13300" extrusionOk="0">
                  <a:moveTo>
                    <a:pt x="21072" y="1"/>
                  </a:moveTo>
                  <a:lnTo>
                    <a:pt x="0" y="1924"/>
                  </a:lnTo>
                  <a:cubicBezTo>
                    <a:pt x="3644" y="8936"/>
                    <a:pt x="10882" y="13300"/>
                    <a:pt x="18731" y="13300"/>
                  </a:cubicBezTo>
                  <a:cubicBezTo>
                    <a:pt x="19058" y="13300"/>
                    <a:pt x="19386" y="13292"/>
                    <a:pt x="19714" y="13277"/>
                  </a:cubicBezTo>
                  <a:lnTo>
                    <a:pt x="27778" y="12903"/>
                  </a:lnTo>
                  <a:lnTo>
                    <a:pt x="2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8"/>
            <p:cNvSpPr/>
            <p:nvPr/>
          </p:nvSpPr>
          <p:spPr>
            <a:xfrm>
              <a:off x="3029050" y="3016525"/>
              <a:ext cx="596800" cy="352825"/>
            </a:xfrm>
            <a:custGeom>
              <a:avLst/>
              <a:gdLst/>
              <a:ahLst/>
              <a:cxnLst/>
              <a:rect l="l" t="t" r="r" b="b"/>
              <a:pathLst>
                <a:path w="23872" h="14113" extrusionOk="0">
                  <a:moveTo>
                    <a:pt x="19714" y="1"/>
                  </a:moveTo>
                  <a:lnTo>
                    <a:pt x="0" y="10249"/>
                  </a:lnTo>
                  <a:cubicBezTo>
                    <a:pt x="2423" y="12780"/>
                    <a:pt x="5714" y="14113"/>
                    <a:pt x="9052" y="14113"/>
                  </a:cubicBezTo>
                  <a:cubicBezTo>
                    <a:pt x="11016" y="14113"/>
                    <a:pt x="12997" y="13651"/>
                    <a:pt x="14826" y="12700"/>
                  </a:cubicBezTo>
                  <a:lnTo>
                    <a:pt x="23872" y="7999"/>
                  </a:lnTo>
                  <a:lnTo>
                    <a:pt x="197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8"/>
            <p:cNvSpPr/>
            <p:nvPr/>
          </p:nvSpPr>
          <p:spPr>
            <a:xfrm>
              <a:off x="3560800" y="2996475"/>
              <a:ext cx="1775175" cy="1111100"/>
            </a:xfrm>
            <a:custGeom>
              <a:avLst/>
              <a:gdLst/>
              <a:ahLst/>
              <a:cxnLst/>
              <a:rect l="l" t="t" r="r" b="b"/>
              <a:pathLst>
                <a:path w="71007" h="44444" extrusionOk="0">
                  <a:moveTo>
                    <a:pt x="65944" y="0"/>
                  </a:moveTo>
                  <a:lnTo>
                    <a:pt x="1" y="34278"/>
                  </a:lnTo>
                  <a:lnTo>
                    <a:pt x="2857" y="39771"/>
                  </a:lnTo>
                  <a:cubicBezTo>
                    <a:pt x="4401" y="42741"/>
                    <a:pt x="7424" y="44443"/>
                    <a:pt x="10556" y="44443"/>
                  </a:cubicBezTo>
                  <a:cubicBezTo>
                    <a:pt x="11903" y="44443"/>
                    <a:pt x="13269" y="44129"/>
                    <a:pt x="14547" y="43465"/>
                  </a:cubicBezTo>
                  <a:lnTo>
                    <a:pt x="65105" y="17184"/>
                  </a:lnTo>
                  <a:cubicBezTo>
                    <a:pt x="69354" y="14976"/>
                    <a:pt x="71007" y="9743"/>
                    <a:pt x="68799" y="5494"/>
                  </a:cubicBezTo>
                  <a:lnTo>
                    <a:pt x="659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8"/>
            <p:cNvSpPr/>
            <p:nvPr/>
          </p:nvSpPr>
          <p:spPr>
            <a:xfrm>
              <a:off x="2287850" y="547325"/>
              <a:ext cx="2921650" cy="3305875"/>
            </a:xfrm>
            <a:custGeom>
              <a:avLst/>
              <a:gdLst/>
              <a:ahLst/>
              <a:cxnLst/>
              <a:rect l="l" t="t" r="r" b="b"/>
              <a:pathLst>
                <a:path w="116866" h="132235" extrusionOk="0">
                  <a:moveTo>
                    <a:pt x="65940" y="0"/>
                  </a:moveTo>
                  <a:lnTo>
                    <a:pt x="0" y="34282"/>
                  </a:lnTo>
                  <a:lnTo>
                    <a:pt x="50925" y="132234"/>
                  </a:lnTo>
                  <a:lnTo>
                    <a:pt x="116865" y="97951"/>
                  </a:lnTo>
                  <a:lnTo>
                    <a:pt x="659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8"/>
            <p:cNvSpPr/>
            <p:nvPr/>
          </p:nvSpPr>
          <p:spPr>
            <a:xfrm>
              <a:off x="2387300" y="647025"/>
              <a:ext cx="2722650" cy="3107000"/>
            </a:xfrm>
            <a:custGeom>
              <a:avLst/>
              <a:gdLst/>
              <a:ahLst/>
              <a:cxnLst/>
              <a:rect l="l" t="t" r="r" b="b"/>
              <a:pathLst>
                <a:path w="108906" h="124280" extrusionOk="0">
                  <a:moveTo>
                    <a:pt x="60710" y="1"/>
                  </a:moveTo>
                  <a:lnTo>
                    <a:pt x="0" y="31558"/>
                  </a:lnTo>
                  <a:lnTo>
                    <a:pt x="48197" y="124279"/>
                  </a:lnTo>
                  <a:lnTo>
                    <a:pt x="108906" y="92722"/>
                  </a:lnTo>
                  <a:lnTo>
                    <a:pt x="607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8"/>
            <p:cNvSpPr/>
            <p:nvPr/>
          </p:nvSpPr>
          <p:spPr>
            <a:xfrm>
              <a:off x="2187350" y="343625"/>
              <a:ext cx="1749125" cy="1060950"/>
            </a:xfrm>
            <a:custGeom>
              <a:avLst/>
              <a:gdLst/>
              <a:ahLst/>
              <a:cxnLst/>
              <a:rect l="l" t="t" r="r" b="b"/>
              <a:pathLst>
                <a:path w="69965" h="42438" extrusionOk="0">
                  <a:moveTo>
                    <a:pt x="60453" y="0"/>
                  </a:moveTo>
                  <a:cubicBezTo>
                    <a:pt x="59106" y="0"/>
                    <a:pt x="57739" y="315"/>
                    <a:pt x="56461" y="979"/>
                  </a:cubicBezTo>
                  <a:lnTo>
                    <a:pt x="5902" y="27260"/>
                  </a:lnTo>
                  <a:cubicBezTo>
                    <a:pt x="1654" y="29468"/>
                    <a:pt x="0" y="34702"/>
                    <a:pt x="2209" y="38950"/>
                  </a:cubicBezTo>
                  <a:lnTo>
                    <a:pt x="4022" y="42438"/>
                  </a:lnTo>
                  <a:lnTo>
                    <a:pt x="69964" y="8160"/>
                  </a:lnTo>
                  <a:lnTo>
                    <a:pt x="68151" y="4673"/>
                  </a:lnTo>
                  <a:cubicBezTo>
                    <a:pt x="66607" y="1702"/>
                    <a:pt x="63584" y="0"/>
                    <a:pt x="60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8"/>
            <p:cNvSpPr/>
            <p:nvPr/>
          </p:nvSpPr>
          <p:spPr>
            <a:xfrm>
              <a:off x="2891850" y="714450"/>
              <a:ext cx="425150" cy="246050"/>
            </a:xfrm>
            <a:custGeom>
              <a:avLst/>
              <a:gdLst/>
              <a:ahLst/>
              <a:cxnLst/>
              <a:rect l="l" t="t" r="r" b="b"/>
              <a:pathLst>
                <a:path w="17006" h="9842" extrusionOk="0">
                  <a:moveTo>
                    <a:pt x="15603" y="0"/>
                  </a:moveTo>
                  <a:cubicBezTo>
                    <a:pt x="15416" y="0"/>
                    <a:pt x="15226" y="43"/>
                    <a:pt x="15048" y="134"/>
                  </a:cubicBezTo>
                  <a:lnTo>
                    <a:pt x="830" y="7525"/>
                  </a:lnTo>
                  <a:cubicBezTo>
                    <a:pt x="232" y="7840"/>
                    <a:pt x="1" y="8579"/>
                    <a:pt x="313" y="9178"/>
                  </a:cubicBezTo>
                  <a:cubicBezTo>
                    <a:pt x="531" y="9599"/>
                    <a:pt x="960" y="9841"/>
                    <a:pt x="1404" y="9841"/>
                  </a:cubicBezTo>
                  <a:cubicBezTo>
                    <a:pt x="1593" y="9841"/>
                    <a:pt x="1784" y="9798"/>
                    <a:pt x="1963" y="9706"/>
                  </a:cubicBezTo>
                  <a:lnTo>
                    <a:pt x="1963" y="9705"/>
                  </a:lnTo>
                  <a:lnTo>
                    <a:pt x="16182" y="2315"/>
                  </a:lnTo>
                  <a:cubicBezTo>
                    <a:pt x="16777" y="1998"/>
                    <a:pt x="17006" y="1261"/>
                    <a:pt x="16695" y="662"/>
                  </a:cubicBezTo>
                  <a:cubicBezTo>
                    <a:pt x="16476" y="242"/>
                    <a:pt x="16048" y="0"/>
                    <a:pt x="15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8"/>
            <p:cNvSpPr/>
            <p:nvPr/>
          </p:nvSpPr>
          <p:spPr>
            <a:xfrm>
              <a:off x="2792350" y="951775"/>
              <a:ext cx="64725" cy="61475"/>
            </a:xfrm>
            <a:custGeom>
              <a:avLst/>
              <a:gdLst/>
              <a:ahLst/>
              <a:cxnLst/>
              <a:rect l="l" t="t" r="r" b="b"/>
              <a:pathLst>
                <a:path w="2589" h="2459" extrusionOk="0">
                  <a:moveTo>
                    <a:pt x="1322" y="0"/>
                  </a:moveTo>
                  <a:cubicBezTo>
                    <a:pt x="965" y="0"/>
                    <a:pt x="618" y="156"/>
                    <a:pt x="380" y="439"/>
                  </a:cubicBezTo>
                  <a:cubicBezTo>
                    <a:pt x="60" y="820"/>
                    <a:pt x="1" y="1355"/>
                    <a:pt x="231" y="1797"/>
                  </a:cubicBezTo>
                  <a:cubicBezTo>
                    <a:pt x="449" y="2217"/>
                    <a:pt x="878" y="2459"/>
                    <a:pt x="1321" y="2459"/>
                  </a:cubicBezTo>
                  <a:cubicBezTo>
                    <a:pt x="1512" y="2459"/>
                    <a:pt x="1706" y="2414"/>
                    <a:pt x="1887" y="2320"/>
                  </a:cubicBezTo>
                  <a:cubicBezTo>
                    <a:pt x="2328" y="2091"/>
                    <a:pt x="2588" y="1619"/>
                    <a:pt x="2545" y="1123"/>
                  </a:cubicBezTo>
                  <a:cubicBezTo>
                    <a:pt x="2502" y="628"/>
                    <a:pt x="2166" y="208"/>
                    <a:pt x="1691" y="57"/>
                  </a:cubicBezTo>
                  <a:cubicBezTo>
                    <a:pt x="1569" y="19"/>
                    <a:pt x="1445" y="0"/>
                    <a:pt x="1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8"/>
            <p:cNvSpPr/>
            <p:nvPr/>
          </p:nvSpPr>
          <p:spPr>
            <a:xfrm>
              <a:off x="4233575" y="3422800"/>
              <a:ext cx="466300" cy="318325"/>
            </a:xfrm>
            <a:custGeom>
              <a:avLst/>
              <a:gdLst/>
              <a:ahLst/>
              <a:cxnLst/>
              <a:rect l="l" t="t" r="r" b="b"/>
              <a:pathLst>
                <a:path w="18652" h="12733" extrusionOk="0">
                  <a:moveTo>
                    <a:pt x="14382" y="0"/>
                  </a:moveTo>
                  <a:cubicBezTo>
                    <a:pt x="13802" y="0"/>
                    <a:pt x="13212" y="136"/>
                    <a:pt x="12662" y="422"/>
                  </a:cubicBezTo>
                  <a:lnTo>
                    <a:pt x="2544" y="5682"/>
                  </a:lnTo>
                  <a:cubicBezTo>
                    <a:pt x="713" y="6633"/>
                    <a:pt x="1" y="8889"/>
                    <a:pt x="951" y="10720"/>
                  </a:cubicBezTo>
                  <a:cubicBezTo>
                    <a:pt x="1617" y="11999"/>
                    <a:pt x="2920" y="12733"/>
                    <a:pt x="4270" y="12733"/>
                  </a:cubicBezTo>
                  <a:cubicBezTo>
                    <a:pt x="4850" y="12733"/>
                    <a:pt x="5439" y="12597"/>
                    <a:pt x="5989" y="12311"/>
                  </a:cubicBezTo>
                  <a:lnTo>
                    <a:pt x="16107" y="7051"/>
                  </a:lnTo>
                  <a:cubicBezTo>
                    <a:pt x="17938" y="6100"/>
                    <a:pt x="18651" y="3843"/>
                    <a:pt x="17699" y="2014"/>
                  </a:cubicBezTo>
                  <a:cubicBezTo>
                    <a:pt x="17034" y="733"/>
                    <a:pt x="15731" y="0"/>
                    <a:pt x="14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8"/>
            <p:cNvSpPr/>
            <p:nvPr/>
          </p:nvSpPr>
          <p:spPr>
            <a:xfrm>
              <a:off x="4267250" y="3452325"/>
              <a:ext cx="398925" cy="259300"/>
            </a:xfrm>
            <a:custGeom>
              <a:avLst/>
              <a:gdLst/>
              <a:ahLst/>
              <a:cxnLst/>
              <a:rect l="l" t="t" r="r" b="b"/>
              <a:pathLst>
                <a:path w="15957" h="10372" extrusionOk="0">
                  <a:moveTo>
                    <a:pt x="13034" y="0"/>
                  </a:moveTo>
                  <a:cubicBezTo>
                    <a:pt x="12637" y="0"/>
                    <a:pt x="12235" y="93"/>
                    <a:pt x="11859" y="288"/>
                  </a:cubicBezTo>
                  <a:lnTo>
                    <a:pt x="1740" y="5548"/>
                  </a:lnTo>
                  <a:cubicBezTo>
                    <a:pt x="489" y="6197"/>
                    <a:pt x="0" y="7744"/>
                    <a:pt x="651" y="8994"/>
                  </a:cubicBezTo>
                  <a:cubicBezTo>
                    <a:pt x="1106" y="9869"/>
                    <a:pt x="1999" y="10371"/>
                    <a:pt x="2923" y="10371"/>
                  </a:cubicBezTo>
                  <a:cubicBezTo>
                    <a:pt x="3320" y="10371"/>
                    <a:pt x="3722" y="10279"/>
                    <a:pt x="4097" y="10083"/>
                  </a:cubicBezTo>
                  <a:lnTo>
                    <a:pt x="14217" y="4824"/>
                  </a:lnTo>
                  <a:cubicBezTo>
                    <a:pt x="15467" y="4173"/>
                    <a:pt x="15956" y="2628"/>
                    <a:pt x="15306" y="1377"/>
                  </a:cubicBezTo>
                  <a:cubicBezTo>
                    <a:pt x="14850" y="502"/>
                    <a:pt x="13957" y="0"/>
                    <a:pt x="13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8"/>
            <p:cNvSpPr/>
            <p:nvPr/>
          </p:nvSpPr>
          <p:spPr>
            <a:xfrm>
              <a:off x="2987500" y="1043625"/>
              <a:ext cx="703525" cy="454950"/>
            </a:xfrm>
            <a:custGeom>
              <a:avLst/>
              <a:gdLst/>
              <a:ahLst/>
              <a:cxnLst/>
              <a:rect l="l" t="t" r="r" b="b"/>
              <a:pathLst>
                <a:path w="28141" h="18198" extrusionOk="0">
                  <a:moveTo>
                    <a:pt x="24100" y="0"/>
                  </a:moveTo>
                  <a:cubicBezTo>
                    <a:pt x="23688" y="0"/>
                    <a:pt x="23269" y="97"/>
                    <a:pt x="22877" y="300"/>
                  </a:cubicBezTo>
                  <a:lnTo>
                    <a:pt x="1809" y="11251"/>
                  </a:lnTo>
                  <a:cubicBezTo>
                    <a:pt x="508" y="11928"/>
                    <a:pt x="1" y="13532"/>
                    <a:pt x="678" y="14834"/>
                  </a:cubicBezTo>
                  <a:lnTo>
                    <a:pt x="1683" y="16766"/>
                  </a:lnTo>
                  <a:cubicBezTo>
                    <a:pt x="2155" y="17676"/>
                    <a:pt x="3081" y="18197"/>
                    <a:pt x="4041" y="18197"/>
                  </a:cubicBezTo>
                  <a:cubicBezTo>
                    <a:pt x="4454" y="18197"/>
                    <a:pt x="4872" y="18101"/>
                    <a:pt x="5264" y="17897"/>
                  </a:cubicBezTo>
                  <a:lnTo>
                    <a:pt x="26332" y="6947"/>
                  </a:lnTo>
                  <a:cubicBezTo>
                    <a:pt x="27633" y="6270"/>
                    <a:pt x="28141" y="4667"/>
                    <a:pt x="27463" y="3364"/>
                  </a:cubicBezTo>
                  <a:lnTo>
                    <a:pt x="26460" y="1432"/>
                  </a:lnTo>
                  <a:cubicBezTo>
                    <a:pt x="25987" y="521"/>
                    <a:pt x="25060" y="0"/>
                    <a:pt x="24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8"/>
            <p:cNvSpPr/>
            <p:nvPr/>
          </p:nvSpPr>
          <p:spPr>
            <a:xfrm>
              <a:off x="3098975" y="1119800"/>
              <a:ext cx="931950" cy="511425"/>
            </a:xfrm>
            <a:custGeom>
              <a:avLst/>
              <a:gdLst/>
              <a:ahLst/>
              <a:cxnLst/>
              <a:rect l="l" t="t" r="r" b="b"/>
              <a:pathLst>
                <a:path w="37278" h="20457" extrusionOk="0">
                  <a:moveTo>
                    <a:pt x="35759" y="1"/>
                  </a:moveTo>
                  <a:cubicBezTo>
                    <a:pt x="35553" y="1"/>
                    <a:pt x="35343" y="49"/>
                    <a:pt x="35147" y="151"/>
                  </a:cubicBezTo>
                  <a:lnTo>
                    <a:pt x="916" y="17944"/>
                  </a:lnTo>
                  <a:cubicBezTo>
                    <a:pt x="259" y="18279"/>
                    <a:pt x="0" y="19086"/>
                    <a:pt x="341" y="19740"/>
                  </a:cubicBezTo>
                  <a:cubicBezTo>
                    <a:pt x="578" y="20196"/>
                    <a:pt x="1041" y="20456"/>
                    <a:pt x="1520" y="20456"/>
                  </a:cubicBezTo>
                  <a:cubicBezTo>
                    <a:pt x="1730" y="20456"/>
                    <a:pt x="1943" y="20407"/>
                    <a:pt x="2141" y="20301"/>
                  </a:cubicBezTo>
                  <a:lnTo>
                    <a:pt x="36373" y="2509"/>
                  </a:lnTo>
                  <a:cubicBezTo>
                    <a:pt x="37023" y="2170"/>
                    <a:pt x="37277" y="1368"/>
                    <a:pt x="36939" y="717"/>
                  </a:cubicBezTo>
                  <a:cubicBezTo>
                    <a:pt x="36702" y="262"/>
                    <a:pt x="36239" y="1"/>
                    <a:pt x="35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8"/>
            <p:cNvSpPr/>
            <p:nvPr/>
          </p:nvSpPr>
          <p:spPr>
            <a:xfrm>
              <a:off x="2620925" y="1463425"/>
              <a:ext cx="369575" cy="323675"/>
            </a:xfrm>
            <a:custGeom>
              <a:avLst/>
              <a:gdLst/>
              <a:ahLst/>
              <a:cxnLst/>
              <a:rect l="l" t="t" r="r" b="b"/>
              <a:pathLst>
                <a:path w="14783" h="12947" extrusionOk="0">
                  <a:moveTo>
                    <a:pt x="7387" y="1"/>
                  </a:moveTo>
                  <a:cubicBezTo>
                    <a:pt x="6381" y="1"/>
                    <a:pt x="5360" y="236"/>
                    <a:pt x="4406" y="732"/>
                  </a:cubicBezTo>
                  <a:cubicBezTo>
                    <a:pt x="1236" y="2380"/>
                    <a:pt x="1" y="6287"/>
                    <a:pt x="1649" y="9458"/>
                  </a:cubicBezTo>
                  <a:cubicBezTo>
                    <a:pt x="2802" y="11676"/>
                    <a:pt x="5059" y="12946"/>
                    <a:pt x="7397" y="12946"/>
                  </a:cubicBezTo>
                  <a:cubicBezTo>
                    <a:pt x="8403" y="12946"/>
                    <a:pt x="9423" y="12711"/>
                    <a:pt x="10377" y="12216"/>
                  </a:cubicBezTo>
                  <a:cubicBezTo>
                    <a:pt x="13547" y="10567"/>
                    <a:pt x="14782" y="6660"/>
                    <a:pt x="13133" y="3488"/>
                  </a:cubicBezTo>
                  <a:cubicBezTo>
                    <a:pt x="11981" y="1271"/>
                    <a:pt x="9724" y="1"/>
                    <a:pt x="7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8"/>
            <p:cNvSpPr/>
            <p:nvPr/>
          </p:nvSpPr>
          <p:spPr>
            <a:xfrm>
              <a:off x="2817025" y="1674850"/>
              <a:ext cx="942525" cy="941950"/>
            </a:xfrm>
            <a:custGeom>
              <a:avLst/>
              <a:gdLst/>
              <a:ahLst/>
              <a:cxnLst/>
              <a:rect l="l" t="t" r="r" b="b"/>
              <a:pathLst>
                <a:path w="37701" h="37678" extrusionOk="0">
                  <a:moveTo>
                    <a:pt x="24777" y="0"/>
                  </a:moveTo>
                  <a:cubicBezTo>
                    <a:pt x="24765" y="0"/>
                    <a:pt x="24754" y="3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09"/>
                    <a:pt x="20" y="12947"/>
                  </a:cubicBezTo>
                  <a:lnTo>
                    <a:pt x="12856" y="37637"/>
                  </a:lnTo>
                  <a:cubicBezTo>
                    <a:pt x="12870" y="37663"/>
                    <a:pt x="12896" y="37677"/>
                    <a:pt x="12923" y="37677"/>
                  </a:cubicBezTo>
                  <a:cubicBezTo>
                    <a:pt x="12935" y="37677"/>
                    <a:pt x="12947" y="37675"/>
                    <a:pt x="12958" y="37669"/>
                  </a:cubicBezTo>
                  <a:lnTo>
                    <a:pt x="37648" y="24833"/>
                  </a:lnTo>
                  <a:cubicBezTo>
                    <a:pt x="37686" y="24814"/>
                    <a:pt x="37700" y="24768"/>
                    <a:pt x="37681" y="24731"/>
                  </a:cubicBezTo>
                  <a:lnTo>
                    <a:pt x="24844" y="41"/>
                  </a:lnTo>
                  <a:cubicBezTo>
                    <a:pt x="24831" y="15"/>
                    <a:pt x="24804" y="0"/>
                    <a:pt x="24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8"/>
            <p:cNvSpPr/>
            <p:nvPr/>
          </p:nvSpPr>
          <p:spPr>
            <a:xfrm>
              <a:off x="3497325" y="1321150"/>
              <a:ext cx="942525" cy="941975"/>
            </a:xfrm>
            <a:custGeom>
              <a:avLst/>
              <a:gdLst/>
              <a:ahLst/>
              <a:cxnLst/>
              <a:rect l="l" t="t" r="r" b="b"/>
              <a:pathLst>
                <a:path w="37701" h="37679" extrusionOk="0">
                  <a:moveTo>
                    <a:pt x="24777" y="1"/>
                  </a:moveTo>
                  <a:cubicBezTo>
                    <a:pt x="24765" y="1"/>
                    <a:pt x="24754" y="4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11"/>
                    <a:pt x="20" y="12949"/>
                  </a:cubicBezTo>
                  <a:lnTo>
                    <a:pt x="12856" y="37638"/>
                  </a:lnTo>
                  <a:cubicBezTo>
                    <a:pt x="12870" y="37664"/>
                    <a:pt x="12896" y="37679"/>
                    <a:pt x="12923" y="37679"/>
                  </a:cubicBezTo>
                  <a:cubicBezTo>
                    <a:pt x="12935" y="37679"/>
                    <a:pt x="12947" y="37676"/>
                    <a:pt x="12958" y="37670"/>
                  </a:cubicBezTo>
                  <a:lnTo>
                    <a:pt x="37648" y="24834"/>
                  </a:lnTo>
                  <a:cubicBezTo>
                    <a:pt x="37686" y="24814"/>
                    <a:pt x="37700" y="24770"/>
                    <a:pt x="37681" y="24732"/>
                  </a:cubicBezTo>
                  <a:lnTo>
                    <a:pt x="24844" y="42"/>
                  </a:lnTo>
                  <a:cubicBezTo>
                    <a:pt x="24831" y="16"/>
                    <a:pt x="24804" y="1"/>
                    <a:pt x="24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8"/>
            <p:cNvSpPr/>
            <p:nvPr/>
          </p:nvSpPr>
          <p:spPr>
            <a:xfrm>
              <a:off x="3188400" y="2361350"/>
              <a:ext cx="942475" cy="941975"/>
            </a:xfrm>
            <a:custGeom>
              <a:avLst/>
              <a:gdLst/>
              <a:ahLst/>
              <a:cxnLst/>
              <a:rect l="l" t="t" r="r" b="b"/>
              <a:pathLst>
                <a:path w="37699" h="37679" extrusionOk="0">
                  <a:moveTo>
                    <a:pt x="24776" y="0"/>
                  </a:moveTo>
                  <a:cubicBezTo>
                    <a:pt x="24764" y="0"/>
                    <a:pt x="24752" y="3"/>
                    <a:pt x="24741" y="9"/>
                  </a:cubicBezTo>
                  <a:lnTo>
                    <a:pt x="51" y="12846"/>
                  </a:lnTo>
                  <a:cubicBezTo>
                    <a:pt x="14" y="12865"/>
                    <a:pt x="0" y="12911"/>
                    <a:pt x="19" y="12947"/>
                  </a:cubicBezTo>
                  <a:lnTo>
                    <a:pt x="12856" y="37638"/>
                  </a:lnTo>
                  <a:cubicBezTo>
                    <a:pt x="12870" y="37664"/>
                    <a:pt x="12895" y="37679"/>
                    <a:pt x="12923" y="37679"/>
                  </a:cubicBezTo>
                  <a:cubicBezTo>
                    <a:pt x="12934" y="37679"/>
                    <a:pt x="12946" y="37676"/>
                    <a:pt x="12957" y="37670"/>
                  </a:cubicBezTo>
                  <a:lnTo>
                    <a:pt x="37648" y="24833"/>
                  </a:lnTo>
                  <a:cubicBezTo>
                    <a:pt x="37684" y="24814"/>
                    <a:pt x="37699" y="24768"/>
                    <a:pt x="37679" y="24732"/>
                  </a:cubicBezTo>
                  <a:lnTo>
                    <a:pt x="24842" y="41"/>
                  </a:lnTo>
                  <a:cubicBezTo>
                    <a:pt x="24829" y="15"/>
                    <a:pt x="24803" y="0"/>
                    <a:pt x="24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8"/>
            <p:cNvSpPr/>
            <p:nvPr/>
          </p:nvSpPr>
          <p:spPr>
            <a:xfrm>
              <a:off x="3868675" y="2007675"/>
              <a:ext cx="942500" cy="941975"/>
            </a:xfrm>
            <a:custGeom>
              <a:avLst/>
              <a:gdLst/>
              <a:ahLst/>
              <a:cxnLst/>
              <a:rect l="l" t="t" r="r" b="b"/>
              <a:pathLst>
                <a:path w="37700" h="37679" extrusionOk="0">
                  <a:moveTo>
                    <a:pt x="24778" y="1"/>
                  </a:moveTo>
                  <a:cubicBezTo>
                    <a:pt x="24766" y="1"/>
                    <a:pt x="24754" y="4"/>
                    <a:pt x="24742" y="10"/>
                  </a:cubicBezTo>
                  <a:lnTo>
                    <a:pt x="52" y="12845"/>
                  </a:lnTo>
                  <a:cubicBezTo>
                    <a:pt x="15" y="12865"/>
                    <a:pt x="1" y="12910"/>
                    <a:pt x="20" y="12948"/>
                  </a:cubicBezTo>
                  <a:lnTo>
                    <a:pt x="12857" y="37637"/>
                  </a:lnTo>
                  <a:cubicBezTo>
                    <a:pt x="12871" y="37663"/>
                    <a:pt x="12896" y="37678"/>
                    <a:pt x="12924" y="37678"/>
                  </a:cubicBezTo>
                  <a:cubicBezTo>
                    <a:pt x="12935" y="37678"/>
                    <a:pt x="12947" y="37675"/>
                    <a:pt x="12958" y="37670"/>
                  </a:cubicBezTo>
                  <a:lnTo>
                    <a:pt x="37649" y="24833"/>
                  </a:lnTo>
                  <a:cubicBezTo>
                    <a:pt x="37685" y="24814"/>
                    <a:pt x="37699" y="24769"/>
                    <a:pt x="37680" y="24732"/>
                  </a:cubicBezTo>
                  <a:lnTo>
                    <a:pt x="24843" y="41"/>
                  </a:lnTo>
                  <a:cubicBezTo>
                    <a:pt x="24830" y="15"/>
                    <a:pt x="24805" y="1"/>
                    <a:pt x="24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8"/>
            <p:cNvSpPr/>
            <p:nvPr/>
          </p:nvSpPr>
          <p:spPr>
            <a:xfrm>
              <a:off x="4203375" y="2307875"/>
              <a:ext cx="449575" cy="374100"/>
            </a:xfrm>
            <a:custGeom>
              <a:avLst/>
              <a:gdLst/>
              <a:ahLst/>
              <a:cxnLst/>
              <a:rect l="l" t="t" r="r" b="b"/>
              <a:pathLst>
                <a:path w="17983" h="14964" extrusionOk="0">
                  <a:moveTo>
                    <a:pt x="9611" y="0"/>
                  </a:moveTo>
                  <a:cubicBezTo>
                    <a:pt x="8286" y="0"/>
                    <a:pt x="6971" y="318"/>
                    <a:pt x="5761" y="946"/>
                  </a:cubicBezTo>
                  <a:lnTo>
                    <a:pt x="5554" y="1054"/>
                  </a:lnTo>
                  <a:cubicBezTo>
                    <a:pt x="1563" y="3124"/>
                    <a:pt x="0" y="8053"/>
                    <a:pt x="2070" y="12043"/>
                  </a:cubicBezTo>
                  <a:lnTo>
                    <a:pt x="3583" y="14963"/>
                  </a:lnTo>
                  <a:lnTo>
                    <a:pt x="15890" y="8929"/>
                  </a:lnTo>
                  <a:lnTo>
                    <a:pt x="15902" y="8923"/>
                  </a:lnTo>
                  <a:cubicBezTo>
                    <a:pt x="17397" y="8147"/>
                    <a:pt x="17982" y="6299"/>
                    <a:pt x="17208" y="4804"/>
                  </a:cubicBezTo>
                  <a:lnTo>
                    <a:pt x="17065" y="4531"/>
                  </a:lnTo>
                  <a:cubicBezTo>
                    <a:pt x="16034" y="2542"/>
                    <a:pt x="14290" y="1073"/>
                    <a:pt x="12155" y="396"/>
                  </a:cubicBezTo>
                  <a:cubicBezTo>
                    <a:pt x="11320" y="131"/>
                    <a:pt x="10463" y="0"/>
                    <a:pt x="9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8"/>
            <p:cNvSpPr/>
            <p:nvPr/>
          </p:nvSpPr>
          <p:spPr>
            <a:xfrm>
              <a:off x="4159575" y="2310500"/>
              <a:ext cx="424350" cy="376200"/>
            </a:xfrm>
            <a:custGeom>
              <a:avLst/>
              <a:gdLst/>
              <a:ahLst/>
              <a:cxnLst/>
              <a:rect l="l" t="t" r="r" b="b"/>
              <a:pathLst>
                <a:path w="16974" h="15048" extrusionOk="0">
                  <a:moveTo>
                    <a:pt x="10297" y="1"/>
                  </a:moveTo>
                  <a:cubicBezTo>
                    <a:pt x="9799" y="1"/>
                    <a:pt x="9302" y="74"/>
                    <a:pt x="8815" y="146"/>
                  </a:cubicBezTo>
                  <a:cubicBezTo>
                    <a:pt x="8541" y="185"/>
                    <a:pt x="8280" y="224"/>
                    <a:pt x="8024" y="248"/>
                  </a:cubicBezTo>
                  <a:cubicBezTo>
                    <a:pt x="7778" y="272"/>
                    <a:pt x="7521" y="283"/>
                    <a:pt x="7252" y="295"/>
                  </a:cubicBezTo>
                  <a:cubicBezTo>
                    <a:pt x="6441" y="329"/>
                    <a:pt x="5523" y="367"/>
                    <a:pt x="4687" y="801"/>
                  </a:cubicBezTo>
                  <a:cubicBezTo>
                    <a:pt x="3851" y="1235"/>
                    <a:pt x="3291" y="1962"/>
                    <a:pt x="2796" y="2604"/>
                  </a:cubicBezTo>
                  <a:cubicBezTo>
                    <a:pt x="2629" y="2820"/>
                    <a:pt x="2474" y="3022"/>
                    <a:pt x="2312" y="3210"/>
                  </a:cubicBezTo>
                  <a:cubicBezTo>
                    <a:pt x="2144" y="3405"/>
                    <a:pt x="1963" y="3596"/>
                    <a:pt x="1773" y="3797"/>
                  </a:cubicBezTo>
                  <a:cubicBezTo>
                    <a:pt x="1183" y="4419"/>
                    <a:pt x="572" y="5062"/>
                    <a:pt x="286" y="5913"/>
                  </a:cubicBezTo>
                  <a:cubicBezTo>
                    <a:pt x="1" y="6769"/>
                    <a:pt x="109" y="7630"/>
                    <a:pt x="214" y="8463"/>
                  </a:cubicBezTo>
                  <a:cubicBezTo>
                    <a:pt x="248" y="8731"/>
                    <a:pt x="280" y="8984"/>
                    <a:pt x="298" y="9235"/>
                  </a:cubicBezTo>
                  <a:cubicBezTo>
                    <a:pt x="316" y="9476"/>
                    <a:pt x="320" y="9725"/>
                    <a:pt x="325" y="9990"/>
                  </a:cubicBezTo>
                  <a:cubicBezTo>
                    <a:pt x="339" y="10790"/>
                    <a:pt x="355" y="11697"/>
                    <a:pt x="780" y="12516"/>
                  </a:cubicBezTo>
                  <a:cubicBezTo>
                    <a:pt x="1204" y="13337"/>
                    <a:pt x="1937" y="13871"/>
                    <a:pt x="2582" y="14344"/>
                  </a:cubicBezTo>
                  <a:cubicBezTo>
                    <a:pt x="2797" y="14500"/>
                    <a:pt x="2999" y="14648"/>
                    <a:pt x="3185" y="14800"/>
                  </a:cubicBezTo>
                  <a:lnTo>
                    <a:pt x="3486" y="15047"/>
                  </a:lnTo>
                  <a:lnTo>
                    <a:pt x="16920" y="8081"/>
                  </a:lnTo>
                  <a:cubicBezTo>
                    <a:pt x="16920" y="8081"/>
                    <a:pt x="16973" y="7148"/>
                    <a:pt x="16968" y="6883"/>
                  </a:cubicBezTo>
                  <a:cubicBezTo>
                    <a:pt x="16955" y="6083"/>
                    <a:pt x="16938" y="5177"/>
                    <a:pt x="16514" y="4357"/>
                  </a:cubicBezTo>
                  <a:cubicBezTo>
                    <a:pt x="16089" y="3538"/>
                    <a:pt x="15357" y="3002"/>
                    <a:pt x="14711" y="2531"/>
                  </a:cubicBezTo>
                  <a:cubicBezTo>
                    <a:pt x="14496" y="2374"/>
                    <a:pt x="14294" y="2226"/>
                    <a:pt x="14108" y="2073"/>
                  </a:cubicBezTo>
                  <a:cubicBezTo>
                    <a:pt x="13915" y="1914"/>
                    <a:pt x="13725" y="1742"/>
                    <a:pt x="13525" y="1559"/>
                  </a:cubicBezTo>
                  <a:cubicBezTo>
                    <a:pt x="12905" y="994"/>
                    <a:pt x="12264" y="408"/>
                    <a:pt x="11400" y="150"/>
                  </a:cubicBezTo>
                  <a:cubicBezTo>
                    <a:pt x="11034" y="41"/>
                    <a:pt x="10665" y="1"/>
                    <a:pt x="10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8"/>
            <p:cNvSpPr/>
            <p:nvPr/>
          </p:nvSpPr>
          <p:spPr>
            <a:xfrm>
              <a:off x="4276725" y="2310500"/>
              <a:ext cx="307200" cy="288425"/>
            </a:xfrm>
            <a:custGeom>
              <a:avLst/>
              <a:gdLst/>
              <a:ahLst/>
              <a:cxnLst/>
              <a:rect l="l" t="t" r="r" b="b"/>
              <a:pathLst>
                <a:path w="12288" h="11537" extrusionOk="0">
                  <a:moveTo>
                    <a:pt x="5611" y="1"/>
                  </a:moveTo>
                  <a:cubicBezTo>
                    <a:pt x="5113" y="1"/>
                    <a:pt x="4616" y="74"/>
                    <a:pt x="4129" y="146"/>
                  </a:cubicBezTo>
                  <a:cubicBezTo>
                    <a:pt x="3855" y="185"/>
                    <a:pt x="3594" y="224"/>
                    <a:pt x="3338" y="248"/>
                  </a:cubicBezTo>
                  <a:cubicBezTo>
                    <a:pt x="3092" y="272"/>
                    <a:pt x="2835" y="283"/>
                    <a:pt x="2566" y="295"/>
                  </a:cubicBezTo>
                  <a:cubicBezTo>
                    <a:pt x="1755" y="329"/>
                    <a:pt x="837" y="367"/>
                    <a:pt x="1" y="801"/>
                  </a:cubicBezTo>
                  <a:lnTo>
                    <a:pt x="5569" y="11537"/>
                  </a:lnTo>
                  <a:lnTo>
                    <a:pt x="12233" y="8081"/>
                  </a:lnTo>
                  <a:cubicBezTo>
                    <a:pt x="12233" y="8081"/>
                    <a:pt x="12287" y="7148"/>
                    <a:pt x="12282" y="6883"/>
                  </a:cubicBezTo>
                  <a:cubicBezTo>
                    <a:pt x="12268" y="6083"/>
                    <a:pt x="12252" y="5177"/>
                    <a:pt x="11827" y="4357"/>
                  </a:cubicBezTo>
                  <a:cubicBezTo>
                    <a:pt x="11403" y="3537"/>
                    <a:pt x="10671" y="3002"/>
                    <a:pt x="10025" y="2531"/>
                  </a:cubicBezTo>
                  <a:cubicBezTo>
                    <a:pt x="9810" y="2374"/>
                    <a:pt x="9608" y="2226"/>
                    <a:pt x="9422" y="2073"/>
                  </a:cubicBezTo>
                  <a:cubicBezTo>
                    <a:pt x="9229" y="1914"/>
                    <a:pt x="9039" y="1742"/>
                    <a:pt x="8839" y="1559"/>
                  </a:cubicBezTo>
                  <a:cubicBezTo>
                    <a:pt x="8219" y="994"/>
                    <a:pt x="7578" y="408"/>
                    <a:pt x="6714" y="150"/>
                  </a:cubicBezTo>
                  <a:cubicBezTo>
                    <a:pt x="6348" y="41"/>
                    <a:pt x="5979" y="1"/>
                    <a:pt x="56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8"/>
            <p:cNvSpPr/>
            <p:nvPr/>
          </p:nvSpPr>
          <p:spPr>
            <a:xfrm>
              <a:off x="4144275" y="2373975"/>
              <a:ext cx="449975" cy="353475"/>
            </a:xfrm>
            <a:custGeom>
              <a:avLst/>
              <a:gdLst/>
              <a:ahLst/>
              <a:cxnLst/>
              <a:rect l="l" t="t" r="r" b="b"/>
              <a:pathLst>
                <a:path w="17999" h="14139" extrusionOk="0">
                  <a:moveTo>
                    <a:pt x="9559" y="1"/>
                  </a:moveTo>
                  <a:cubicBezTo>
                    <a:pt x="8261" y="1"/>
                    <a:pt x="6943" y="303"/>
                    <a:pt x="5713" y="941"/>
                  </a:cubicBezTo>
                  <a:cubicBezTo>
                    <a:pt x="1608" y="3070"/>
                    <a:pt x="1" y="8141"/>
                    <a:pt x="2129" y="12246"/>
                  </a:cubicBezTo>
                  <a:lnTo>
                    <a:pt x="3110" y="14138"/>
                  </a:lnTo>
                  <a:lnTo>
                    <a:pt x="17998" y="6416"/>
                  </a:lnTo>
                  <a:lnTo>
                    <a:pt x="17017" y="4525"/>
                  </a:lnTo>
                  <a:cubicBezTo>
                    <a:pt x="15527" y="1651"/>
                    <a:pt x="12593" y="1"/>
                    <a:pt x="9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8"/>
            <p:cNvSpPr/>
            <p:nvPr/>
          </p:nvSpPr>
          <p:spPr>
            <a:xfrm>
              <a:off x="4287100" y="2374000"/>
              <a:ext cx="307150" cy="256925"/>
            </a:xfrm>
            <a:custGeom>
              <a:avLst/>
              <a:gdLst/>
              <a:ahLst/>
              <a:cxnLst/>
              <a:rect l="l" t="t" r="r" b="b"/>
              <a:pathLst>
                <a:path w="12286" h="10277" extrusionOk="0">
                  <a:moveTo>
                    <a:pt x="3846" y="0"/>
                  </a:moveTo>
                  <a:cubicBezTo>
                    <a:pt x="2548" y="0"/>
                    <a:pt x="1231" y="302"/>
                    <a:pt x="0" y="940"/>
                  </a:cubicBezTo>
                  <a:lnTo>
                    <a:pt x="4842" y="10276"/>
                  </a:lnTo>
                  <a:lnTo>
                    <a:pt x="12285" y="6416"/>
                  </a:lnTo>
                  <a:lnTo>
                    <a:pt x="11305" y="4525"/>
                  </a:lnTo>
                  <a:cubicBezTo>
                    <a:pt x="9814" y="1650"/>
                    <a:pt x="6881" y="0"/>
                    <a:pt x="3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8"/>
            <p:cNvSpPr/>
            <p:nvPr/>
          </p:nvSpPr>
          <p:spPr>
            <a:xfrm>
              <a:off x="4269125" y="25542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1"/>
                  </a:moveTo>
                  <a:lnTo>
                    <a:pt x="0" y="543"/>
                  </a:lnTo>
                  <a:lnTo>
                    <a:pt x="543" y="1591"/>
                  </a:lnTo>
                  <a:lnTo>
                    <a:pt x="1590" y="104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8"/>
            <p:cNvSpPr/>
            <p:nvPr/>
          </p:nvSpPr>
          <p:spPr>
            <a:xfrm>
              <a:off x="4410450" y="24809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1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8"/>
            <p:cNvSpPr/>
            <p:nvPr/>
          </p:nvSpPr>
          <p:spPr>
            <a:xfrm>
              <a:off x="4315650" y="247110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8" y="0"/>
                  </a:moveTo>
                  <a:lnTo>
                    <a:pt x="0" y="544"/>
                  </a:lnTo>
                  <a:lnTo>
                    <a:pt x="544" y="1590"/>
                  </a:lnTo>
                  <a:lnTo>
                    <a:pt x="1590" y="1047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8"/>
            <p:cNvSpPr/>
            <p:nvPr/>
          </p:nvSpPr>
          <p:spPr>
            <a:xfrm>
              <a:off x="4328750" y="2471100"/>
              <a:ext cx="26675" cy="32975"/>
            </a:xfrm>
            <a:custGeom>
              <a:avLst/>
              <a:gdLst/>
              <a:ahLst/>
              <a:cxnLst/>
              <a:rect l="l" t="t" r="r" b="b"/>
              <a:pathLst>
                <a:path w="1067" h="1319" extrusionOk="0">
                  <a:moveTo>
                    <a:pt x="523" y="0"/>
                  </a:moveTo>
                  <a:lnTo>
                    <a:pt x="0" y="271"/>
                  </a:lnTo>
                  <a:lnTo>
                    <a:pt x="544" y="1318"/>
                  </a:lnTo>
                  <a:lnTo>
                    <a:pt x="1066" y="104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8"/>
            <p:cNvSpPr/>
            <p:nvPr/>
          </p:nvSpPr>
          <p:spPr>
            <a:xfrm>
              <a:off x="3823525" y="1789950"/>
              <a:ext cx="408300" cy="276175"/>
            </a:xfrm>
            <a:custGeom>
              <a:avLst/>
              <a:gdLst/>
              <a:ahLst/>
              <a:cxnLst/>
              <a:rect l="l" t="t" r="r" b="b"/>
              <a:pathLst>
                <a:path w="16332" h="11047" extrusionOk="0">
                  <a:moveTo>
                    <a:pt x="14504" y="1"/>
                  </a:moveTo>
                  <a:lnTo>
                    <a:pt x="0" y="7521"/>
                  </a:lnTo>
                  <a:lnTo>
                    <a:pt x="1829" y="11046"/>
                  </a:lnTo>
                  <a:lnTo>
                    <a:pt x="16332" y="3525"/>
                  </a:lnTo>
                  <a:lnTo>
                    <a:pt x="14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8"/>
            <p:cNvSpPr/>
            <p:nvPr/>
          </p:nvSpPr>
          <p:spPr>
            <a:xfrm>
              <a:off x="4004825" y="1789950"/>
              <a:ext cx="227000" cy="182175"/>
            </a:xfrm>
            <a:custGeom>
              <a:avLst/>
              <a:gdLst/>
              <a:ahLst/>
              <a:cxnLst/>
              <a:rect l="l" t="t" r="r" b="b"/>
              <a:pathLst>
                <a:path w="9080" h="7287" extrusionOk="0">
                  <a:moveTo>
                    <a:pt x="7251" y="1"/>
                  </a:moveTo>
                  <a:lnTo>
                    <a:pt x="0" y="3760"/>
                  </a:lnTo>
                  <a:lnTo>
                    <a:pt x="1827" y="7286"/>
                  </a:lnTo>
                  <a:lnTo>
                    <a:pt x="9080" y="3525"/>
                  </a:lnTo>
                  <a:lnTo>
                    <a:pt x="7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8"/>
            <p:cNvSpPr/>
            <p:nvPr/>
          </p:nvSpPr>
          <p:spPr>
            <a:xfrm>
              <a:off x="3719800" y="1578750"/>
              <a:ext cx="448575" cy="366000"/>
            </a:xfrm>
            <a:custGeom>
              <a:avLst/>
              <a:gdLst/>
              <a:ahLst/>
              <a:cxnLst/>
              <a:rect l="l" t="t" r="r" b="b"/>
              <a:pathLst>
                <a:path w="17943" h="14640" extrusionOk="0">
                  <a:moveTo>
                    <a:pt x="9277" y="1"/>
                  </a:moveTo>
                  <a:cubicBezTo>
                    <a:pt x="8016" y="1"/>
                    <a:pt x="6738" y="294"/>
                    <a:pt x="5544" y="913"/>
                  </a:cubicBezTo>
                  <a:cubicBezTo>
                    <a:pt x="1560" y="2978"/>
                    <a:pt x="0" y="7900"/>
                    <a:pt x="2065" y="11883"/>
                  </a:cubicBezTo>
                  <a:lnTo>
                    <a:pt x="3495" y="14639"/>
                  </a:lnTo>
                  <a:lnTo>
                    <a:pt x="17942" y="7148"/>
                  </a:lnTo>
                  <a:lnTo>
                    <a:pt x="16512" y="4390"/>
                  </a:lnTo>
                  <a:cubicBezTo>
                    <a:pt x="15067" y="1601"/>
                    <a:pt x="12220" y="1"/>
                    <a:pt x="9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8"/>
            <p:cNvSpPr/>
            <p:nvPr/>
          </p:nvSpPr>
          <p:spPr>
            <a:xfrm>
              <a:off x="3858375" y="1578750"/>
              <a:ext cx="310025" cy="272350"/>
            </a:xfrm>
            <a:custGeom>
              <a:avLst/>
              <a:gdLst/>
              <a:ahLst/>
              <a:cxnLst/>
              <a:rect l="l" t="t" r="r" b="b"/>
              <a:pathLst>
                <a:path w="12401" h="10894" extrusionOk="0">
                  <a:moveTo>
                    <a:pt x="3734" y="1"/>
                  </a:moveTo>
                  <a:cubicBezTo>
                    <a:pt x="2473" y="1"/>
                    <a:pt x="1195" y="294"/>
                    <a:pt x="1" y="913"/>
                  </a:cubicBezTo>
                  <a:lnTo>
                    <a:pt x="5176" y="10894"/>
                  </a:lnTo>
                  <a:lnTo>
                    <a:pt x="12401" y="7148"/>
                  </a:lnTo>
                  <a:lnTo>
                    <a:pt x="10971" y="4390"/>
                  </a:lnTo>
                  <a:cubicBezTo>
                    <a:pt x="9524" y="1601"/>
                    <a:pt x="6678" y="1"/>
                    <a:pt x="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8"/>
            <p:cNvSpPr/>
            <p:nvPr/>
          </p:nvSpPr>
          <p:spPr>
            <a:xfrm>
              <a:off x="3742250" y="1689100"/>
              <a:ext cx="481275" cy="305050"/>
            </a:xfrm>
            <a:custGeom>
              <a:avLst/>
              <a:gdLst/>
              <a:ahLst/>
              <a:cxnLst/>
              <a:rect l="l" t="t" r="r" b="b"/>
              <a:pathLst>
                <a:path w="19251" h="12202" extrusionOk="0">
                  <a:moveTo>
                    <a:pt x="16138" y="0"/>
                  </a:moveTo>
                  <a:cubicBezTo>
                    <a:pt x="15717" y="0"/>
                    <a:pt x="15290" y="98"/>
                    <a:pt x="14890" y="305"/>
                  </a:cubicBezTo>
                  <a:lnTo>
                    <a:pt x="1855" y="7065"/>
                  </a:lnTo>
                  <a:cubicBezTo>
                    <a:pt x="522" y="7756"/>
                    <a:pt x="1" y="9401"/>
                    <a:pt x="691" y="10734"/>
                  </a:cubicBezTo>
                  <a:cubicBezTo>
                    <a:pt x="1175" y="11666"/>
                    <a:pt x="2127" y="12202"/>
                    <a:pt x="3111" y="12202"/>
                  </a:cubicBezTo>
                  <a:cubicBezTo>
                    <a:pt x="3533" y="12202"/>
                    <a:pt x="3960" y="12104"/>
                    <a:pt x="4359" y="11896"/>
                  </a:cubicBezTo>
                  <a:lnTo>
                    <a:pt x="17396" y="5137"/>
                  </a:lnTo>
                  <a:cubicBezTo>
                    <a:pt x="18728" y="4445"/>
                    <a:pt x="19250" y="2800"/>
                    <a:pt x="18559" y="1469"/>
                  </a:cubicBezTo>
                  <a:cubicBezTo>
                    <a:pt x="18075" y="536"/>
                    <a:pt x="17123" y="0"/>
                    <a:pt x="16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8"/>
            <p:cNvSpPr/>
            <p:nvPr/>
          </p:nvSpPr>
          <p:spPr>
            <a:xfrm>
              <a:off x="3825750" y="1730050"/>
              <a:ext cx="39775" cy="39750"/>
            </a:xfrm>
            <a:custGeom>
              <a:avLst/>
              <a:gdLst/>
              <a:ahLst/>
              <a:cxnLst/>
              <a:rect l="l" t="t" r="r" b="b"/>
              <a:pathLst>
                <a:path w="1591" h="1590" extrusionOk="0">
                  <a:moveTo>
                    <a:pt x="1047" y="0"/>
                  </a:moveTo>
                  <a:lnTo>
                    <a:pt x="0" y="543"/>
                  </a:lnTo>
                  <a:lnTo>
                    <a:pt x="543" y="1589"/>
                  </a:lnTo>
                  <a:lnTo>
                    <a:pt x="1590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8"/>
            <p:cNvSpPr/>
            <p:nvPr/>
          </p:nvSpPr>
          <p:spPr>
            <a:xfrm>
              <a:off x="3967075" y="16567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0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8"/>
            <p:cNvSpPr/>
            <p:nvPr/>
          </p:nvSpPr>
          <p:spPr>
            <a:xfrm>
              <a:off x="3872275" y="16468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0" y="543"/>
                  </a:lnTo>
                  <a:lnTo>
                    <a:pt x="544" y="1590"/>
                  </a:lnTo>
                  <a:lnTo>
                    <a:pt x="1590" y="104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8"/>
            <p:cNvSpPr/>
            <p:nvPr/>
          </p:nvSpPr>
          <p:spPr>
            <a:xfrm>
              <a:off x="3885375" y="1646850"/>
              <a:ext cx="26675" cy="33000"/>
            </a:xfrm>
            <a:custGeom>
              <a:avLst/>
              <a:gdLst/>
              <a:ahLst/>
              <a:cxnLst/>
              <a:rect l="l" t="t" r="r" b="b"/>
              <a:pathLst>
                <a:path w="1067" h="1320" extrusionOk="0">
                  <a:moveTo>
                    <a:pt x="524" y="0"/>
                  </a:moveTo>
                  <a:lnTo>
                    <a:pt x="0" y="272"/>
                  </a:lnTo>
                  <a:lnTo>
                    <a:pt x="544" y="1319"/>
                  </a:lnTo>
                  <a:lnTo>
                    <a:pt x="1066" y="104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8"/>
            <p:cNvSpPr/>
            <p:nvPr/>
          </p:nvSpPr>
          <p:spPr>
            <a:xfrm>
              <a:off x="3951525" y="1689075"/>
              <a:ext cx="272000" cy="212925"/>
            </a:xfrm>
            <a:custGeom>
              <a:avLst/>
              <a:gdLst/>
              <a:ahLst/>
              <a:cxnLst/>
              <a:rect l="l" t="t" r="r" b="b"/>
              <a:pathLst>
                <a:path w="10880" h="8517" extrusionOk="0">
                  <a:moveTo>
                    <a:pt x="7768" y="1"/>
                  </a:moveTo>
                  <a:cubicBezTo>
                    <a:pt x="7347" y="1"/>
                    <a:pt x="6919" y="99"/>
                    <a:pt x="6519" y="306"/>
                  </a:cubicBezTo>
                  <a:lnTo>
                    <a:pt x="1" y="3686"/>
                  </a:lnTo>
                  <a:lnTo>
                    <a:pt x="2507" y="8517"/>
                  </a:lnTo>
                  <a:lnTo>
                    <a:pt x="9025" y="5137"/>
                  </a:lnTo>
                  <a:cubicBezTo>
                    <a:pt x="10356" y="4446"/>
                    <a:pt x="10879" y="2801"/>
                    <a:pt x="10188" y="1468"/>
                  </a:cubicBezTo>
                  <a:cubicBezTo>
                    <a:pt x="9704" y="536"/>
                    <a:pt x="8753" y="1"/>
                    <a:pt x="7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8"/>
            <p:cNvSpPr/>
            <p:nvPr/>
          </p:nvSpPr>
          <p:spPr>
            <a:xfrm>
              <a:off x="4025950" y="1713575"/>
              <a:ext cx="97625" cy="111100"/>
            </a:xfrm>
            <a:custGeom>
              <a:avLst/>
              <a:gdLst/>
              <a:ahLst/>
              <a:cxnLst/>
              <a:rect l="l" t="t" r="r" b="b"/>
              <a:pathLst>
                <a:path w="3905" h="4444" extrusionOk="0">
                  <a:moveTo>
                    <a:pt x="2234" y="1"/>
                  </a:moveTo>
                  <a:lnTo>
                    <a:pt x="1" y="1159"/>
                  </a:lnTo>
                  <a:lnTo>
                    <a:pt x="1351" y="3764"/>
                  </a:lnTo>
                  <a:cubicBezTo>
                    <a:pt x="1576" y="4196"/>
                    <a:pt x="2015" y="4443"/>
                    <a:pt x="2470" y="4443"/>
                  </a:cubicBezTo>
                  <a:cubicBezTo>
                    <a:pt x="2665" y="4443"/>
                    <a:pt x="2862" y="4398"/>
                    <a:pt x="3047" y="4302"/>
                  </a:cubicBezTo>
                  <a:cubicBezTo>
                    <a:pt x="3664" y="3982"/>
                    <a:pt x="3905" y="3223"/>
                    <a:pt x="3585" y="26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8"/>
            <p:cNvSpPr/>
            <p:nvPr/>
          </p:nvSpPr>
          <p:spPr>
            <a:xfrm>
              <a:off x="3853950" y="1844425"/>
              <a:ext cx="43800" cy="105375"/>
            </a:xfrm>
            <a:custGeom>
              <a:avLst/>
              <a:gdLst/>
              <a:ahLst/>
              <a:cxnLst/>
              <a:rect l="l" t="t" r="r" b="b"/>
              <a:pathLst>
                <a:path w="1752" h="4215" extrusionOk="0">
                  <a:moveTo>
                    <a:pt x="1751" y="1"/>
                  </a:moveTo>
                  <a:lnTo>
                    <a:pt x="473" y="663"/>
                  </a:lnTo>
                  <a:lnTo>
                    <a:pt x="1" y="4215"/>
                  </a:lnTo>
                  <a:lnTo>
                    <a:pt x="1279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8"/>
            <p:cNvSpPr/>
            <p:nvPr/>
          </p:nvSpPr>
          <p:spPr>
            <a:xfrm>
              <a:off x="3961000" y="1788925"/>
              <a:ext cx="43775" cy="105375"/>
            </a:xfrm>
            <a:custGeom>
              <a:avLst/>
              <a:gdLst/>
              <a:ahLst/>
              <a:cxnLst/>
              <a:rect l="l" t="t" r="r" b="b"/>
              <a:pathLst>
                <a:path w="1751" h="4215" extrusionOk="0">
                  <a:moveTo>
                    <a:pt x="1751" y="1"/>
                  </a:moveTo>
                  <a:lnTo>
                    <a:pt x="472" y="663"/>
                  </a:lnTo>
                  <a:lnTo>
                    <a:pt x="0" y="4214"/>
                  </a:lnTo>
                  <a:lnTo>
                    <a:pt x="1277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8"/>
            <p:cNvSpPr/>
            <p:nvPr/>
          </p:nvSpPr>
          <p:spPr>
            <a:xfrm>
              <a:off x="3971025" y="1788925"/>
              <a:ext cx="33750" cy="75525"/>
            </a:xfrm>
            <a:custGeom>
              <a:avLst/>
              <a:gdLst/>
              <a:ahLst/>
              <a:cxnLst/>
              <a:rect l="l" t="t" r="r" b="b"/>
              <a:pathLst>
                <a:path w="1350" h="3021" extrusionOk="0">
                  <a:moveTo>
                    <a:pt x="1350" y="1"/>
                  </a:moveTo>
                  <a:lnTo>
                    <a:pt x="71" y="663"/>
                  </a:lnTo>
                  <a:lnTo>
                    <a:pt x="0" y="1196"/>
                  </a:lnTo>
                  <a:lnTo>
                    <a:pt x="947" y="3021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8"/>
            <p:cNvSpPr/>
            <p:nvPr/>
          </p:nvSpPr>
          <p:spPr>
            <a:xfrm>
              <a:off x="4053875" y="1713575"/>
              <a:ext cx="69700" cy="107550"/>
            </a:xfrm>
            <a:custGeom>
              <a:avLst/>
              <a:gdLst/>
              <a:ahLst/>
              <a:cxnLst/>
              <a:rect l="l" t="t" r="r" b="b"/>
              <a:pathLst>
                <a:path w="2788" h="4302" extrusionOk="0">
                  <a:moveTo>
                    <a:pt x="0" y="579"/>
                  </a:moveTo>
                  <a:lnTo>
                    <a:pt x="0" y="580"/>
                  </a:lnTo>
                  <a:lnTo>
                    <a:pt x="1" y="580"/>
                  </a:lnTo>
                  <a:lnTo>
                    <a:pt x="0" y="579"/>
                  </a:lnTo>
                  <a:close/>
                  <a:moveTo>
                    <a:pt x="1117" y="1"/>
                  </a:moveTo>
                  <a:lnTo>
                    <a:pt x="1" y="580"/>
                  </a:lnTo>
                  <a:lnTo>
                    <a:pt x="1930" y="4301"/>
                  </a:lnTo>
                  <a:cubicBezTo>
                    <a:pt x="2547" y="3982"/>
                    <a:pt x="2788" y="3222"/>
                    <a:pt x="2468" y="2605"/>
                  </a:cubicBezTo>
                  <a:lnTo>
                    <a:pt x="1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8"/>
            <p:cNvSpPr/>
            <p:nvPr/>
          </p:nvSpPr>
          <p:spPr>
            <a:xfrm>
              <a:off x="3028200" y="1978900"/>
              <a:ext cx="332225" cy="383625"/>
            </a:xfrm>
            <a:custGeom>
              <a:avLst/>
              <a:gdLst/>
              <a:ahLst/>
              <a:cxnLst/>
              <a:rect l="l" t="t" r="r" b="b"/>
              <a:pathLst>
                <a:path w="13289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13289" y="10693"/>
                  </a:lnTo>
                  <a:lnTo>
                    <a:pt x="8715" y="1876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8"/>
            <p:cNvSpPr/>
            <p:nvPr/>
          </p:nvSpPr>
          <p:spPr>
            <a:xfrm>
              <a:off x="3028200" y="1978900"/>
              <a:ext cx="173275" cy="383625"/>
            </a:xfrm>
            <a:custGeom>
              <a:avLst/>
              <a:gdLst/>
              <a:ahLst/>
              <a:cxnLst/>
              <a:rect l="l" t="t" r="r" b="b"/>
              <a:pathLst>
                <a:path w="6931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6931" y="13990"/>
                  </a:lnTo>
                  <a:cubicBezTo>
                    <a:pt x="4078" y="10204"/>
                    <a:pt x="3670" y="5103"/>
                    <a:pt x="5870" y="915"/>
                  </a:cubicBez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8"/>
            <p:cNvSpPr/>
            <p:nvPr/>
          </p:nvSpPr>
          <p:spPr>
            <a:xfrm>
              <a:off x="3189650" y="2158375"/>
              <a:ext cx="97275" cy="92375"/>
            </a:xfrm>
            <a:custGeom>
              <a:avLst/>
              <a:gdLst/>
              <a:ahLst/>
              <a:cxnLst/>
              <a:rect l="l" t="t" r="r" b="b"/>
              <a:pathLst>
                <a:path w="3891" h="3695" extrusionOk="0">
                  <a:moveTo>
                    <a:pt x="1904" y="0"/>
                  </a:moveTo>
                  <a:cubicBezTo>
                    <a:pt x="1618" y="0"/>
                    <a:pt x="1328" y="67"/>
                    <a:pt x="1056" y="207"/>
                  </a:cubicBezTo>
                  <a:cubicBezTo>
                    <a:pt x="392" y="551"/>
                    <a:pt x="1" y="1260"/>
                    <a:pt x="64" y="2006"/>
                  </a:cubicBezTo>
                  <a:cubicBezTo>
                    <a:pt x="130" y="2750"/>
                    <a:pt x="635" y="3383"/>
                    <a:pt x="1347" y="3608"/>
                  </a:cubicBezTo>
                  <a:cubicBezTo>
                    <a:pt x="1531" y="3667"/>
                    <a:pt x="1720" y="3695"/>
                    <a:pt x="1906" y="3695"/>
                  </a:cubicBezTo>
                  <a:cubicBezTo>
                    <a:pt x="2442" y="3695"/>
                    <a:pt x="2962" y="3461"/>
                    <a:pt x="3319" y="3037"/>
                  </a:cubicBezTo>
                  <a:cubicBezTo>
                    <a:pt x="3800" y="2465"/>
                    <a:pt x="3890" y="1660"/>
                    <a:pt x="3546" y="996"/>
                  </a:cubicBezTo>
                  <a:cubicBezTo>
                    <a:pt x="3217" y="363"/>
                    <a:pt x="2572" y="0"/>
                    <a:pt x="1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8"/>
            <p:cNvSpPr/>
            <p:nvPr/>
          </p:nvSpPr>
          <p:spPr>
            <a:xfrm>
              <a:off x="3216000" y="2158350"/>
              <a:ext cx="74050" cy="87225"/>
            </a:xfrm>
            <a:custGeom>
              <a:avLst/>
              <a:gdLst/>
              <a:ahLst/>
              <a:cxnLst/>
              <a:rect l="l" t="t" r="r" b="b"/>
              <a:pathLst>
                <a:path w="2962" h="3489" extrusionOk="0">
                  <a:moveTo>
                    <a:pt x="850" y="0"/>
                  </a:moveTo>
                  <a:cubicBezTo>
                    <a:pt x="564" y="0"/>
                    <a:pt x="273" y="67"/>
                    <a:pt x="1" y="208"/>
                  </a:cubicBezTo>
                  <a:lnTo>
                    <a:pt x="1703" y="3489"/>
                  </a:lnTo>
                  <a:cubicBezTo>
                    <a:pt x="2609" y="3019"/>
                    <a:pt x="2962" y="1903"/>
                    <a:pt x="2492" y="997"/>
                  </a:cubicBezTo>
                  <a:cubicBezTo>
                    <a:pt x="2163" y="363"/>
                    <a:pt x="1518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8"/>
            <p:cNvSpPr/>
            <p:nvPr/>
          </p:nvSpPr>
          <p:spPr>
            <a:xfrm>
              <a:off x="3229075" y="2020050"/>
              <a:ext cx="343625" cy="308425"/>
            </a:xfrm>
            <a:custGeom>
              <a:avLst/>
              <a:gdLst/>
              <a:ahLst/>
              <a:cxnLst/>
              <a:rect l="l" t="t" r="r" b="b"/>
              <a:pathLst>
                <a:path w="13745" h="12337" extrusionOk="0">
                  <a:moveTo>
                    <a:pt x="1" y="0"/>
                  </a:moveTo>
                  <a:lnTo>
                    <a:pt x="4811" y="9276"/>
                  </a:lnTo>
                  <a:lnTo>
                    <a:pt x="6300" y="8504"/>
                  </a:lnTo>
                  <a:lnTo>
                    <a:pt x="7936" y="11658"/>
                  </a:lnTo>
                  <a:cubicBezTo>
                    <a:pt x="8159" y="12089"/>
                    <a:pt x="8598" y="12336"/>
                    <a:pt x="9052" y="12336"/>
                  </a:cubicBezTo>
                  <a:cubicBezTo>
                    <a:pt x="9247" y="12336"/>
                    <a:pt x="9445" y="12291"/>
                    <a:pt x="9631" y="12195"/>
                  </a:cubicBezTo>
                  <a:cubicBezTo>
                    <a:pt x="10247" y="11874"/>
                    <a:pt x="10488" y="11115"/>
                    <a:pt x="10169" y="10499"/>
                  </a:cubicBezTo>
                  <a:lnTo>
                    <a:pt x="8533" y="7346"/>
                  </a:lnTo>
                  <a:lnTo>
                    <a:pt x="13744" y="4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8"/>
            <p:cNvSpPr/>
            <p:nvPr/>
          </p:nvSpPr>
          <p:spPr>
            <a:xfrm>
              <a:off x="3290100" y="2046300"/>
              <a:ext cx="152175" cy="95600"/>
            </a:xfrm>
            <a:custGeom>
              <a:avLst/>
              <a:gdLst/>
              <a:ahLst/>
              <a:cxnLst/>
              <a:rect l="l" t="t" r="r" b="b"/>
              <a:pathLst>
                <a:path w="6087" h="3824" extrusionOk="0">
                  <a:moveTo>
                    <a:pt x="489" y="1"/>
                  </a:moveTo>
                  <a:lnTo>
                    <a:pt x="489" y="1"/>
                  </a:lnTo>
                  <a:cubicBezTo>
                    <a:pt x="0" y="1546"/>
                    <a:pt x="855" y="3195"/>
                    <a:pt x="2401" y="3686"/>
                  </a:cubicBezTo>
                  <a:cubicBezTo>
                    <a:pt x="2696" y="3779"/>
                    <a:pt x="2994" y="3823"/>
                    <a:pt x="3288" y="3823"/>
                  </a:cubicBezTo>
                  <a:cubicBezTo>
                    <a:pt x="4533" y="3823"/>
                    <a:pt x="5689" y="3025"/>
                    <a:pt x="6086" y="177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8"/>
            <p:cNvSpPr/>
            <p:nvPr/>
          </p:nvSpPr>
          <p:spPr>
            <a:xfrm>
              <a:off x="3501175" y="2738200"/>
              <a:ext cx="350525" cy="311550"/>
            </a:xfrm>
            <a:custGeom>
              <a:avLst/>
              <a:gdLst/>
              <a:ahLst/>
              <a:cxnLst/>
              <a:rect l="l" t="t" r="r" b="b"/>
              <a:pathLst>
                <a:path w="14021" h="12462" extrusionOk="0">
                  <a:moveTo>
                    <a:pt x="7364" y="0"/>
                  </a:moveTo>
                  <a:cubicBezTo>
                    <a:pt x="6364" y="0"/>
                    <a:pt x="5349" y="233"/>
                    <a:pt x="4401" y="724"/>
                  </a:cubicBezTo>
                  <a:cubicBezTo>
                    <a:pt x="1239" y="2364"/>
                    <a:pt x="1" y="6271"/>
                    <a:pt x="1640" y="9433"/>
                  </a:cubicBezTo>
                  <a:cubicBezTo>
                    <a:pt x="2356" y="10815"/>
                    <a:pt x="3547" y="11890"/>
                    <a:pt x="4995" y="12461"/>
                  </a:cubicBezTo>
                  <a:lnTo>
                    <a:pt x="13653" y="7972"/>
                  </a:lnTo>
                  <a:cubicBezTo>
                    <a:pt x="14020" y="6460"/>
                    <a:pt x="13828" y="4866"/>
                    <a:pt x="13111" y="3485"/>
                  </a:cubicBezTo>
                  <a:cubicBezTo>
                    <a:pt x="11962" y="1271"/>
                    <a:pt x="9702" y="0"/>
                    <a:pt x="7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8"/>
            <p:cNvSpPr/>
            <p:nvPr/>
          </p:nvSpPr>
          <p:spPr>
            <a:xfrm>
              <a:off x="3611200" y="2738200"/>
              <a:ext cx="240500" cy="255400"/>
            </a:xfrm>
            <a:custGeom>
              <a:avLst/>
              <a:gdLst/>
              <a:ahLst/>
              <a:cxnLst/>
              <a:rect l="l" t="t" r="r" b="b"/>
              <a:pathLst>
                <a:path w="9620" h="10216" extrusionOk="0">
                  <a:moveTo>
                    <a:pt x="2963" y="0"/>
                  </a:moveTo>
                  <a:cubicBezTo>
                    <a:pt x="1963" y="0"/>
                    <a:pt x="948" y="233"/>
                    <a:pt x="0" y="724"/>
                  </a:cubicBezTo>
                  <a:lnTo>
                    <a:pt x="4924" y="10216"/>
                  </a:lnTo>
                  <a:lnTo>
                    <a:pt x="9252" y="7972"/>
                  </a:lnTo>
                  <a:cubicBezTo>
                    <a:pt x="9619" y="6460"/>
                    <a:pt x="9427" y="4866"/>
                    <a:pt x="8710" y="3485"/>
                  </a:cubicBezTo>
                  <a:cubicBezTo>
                    <a:pt x="7561" y="1271"/>
                    <a:pt x="5301" y="0"/>
                    <a:pt x="2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8"/>
            <p:cNvSpPr/>
            <p:nvPr/>
          </p:nvSpPr>
          <p:spPr>
            <a:xfrm>
              <a:off x="3568175" y="2796875"/>
              <a:ext cx="222800" cy="196925"/>
            </a:xfrm>
            <a:custGeom>
              <a:avLst/>
              <a:gdLst/>
              <a:ahLst/>
              <a:cxnLst/>
              <a:rect l="l" t="t" r="r" b="b"/>
              <a:pathLst>
                <a:path w="8912" h="7877" extrusionOk="0">
                  <a:moveTo>
                    <a:pt x="4688" y="1"/>
                  </a:moveTo>
                  <a:cubicBezTo>
                    <a:pt x="4051" y="1"/>
                    <a:pt x="3405" y="149"/>
                    <a:pt x="2802" y="461"/>
                  </a:cubicBezTo>
                  <a:cubicBezTo>
                    <a:pt x="789" y="1506"/>
                    <a:pt x="1" y="3992"/>
                    <a:pt x="1044" y="6005"/>
                  </a:cubicBezTo>
                  <a:cubicBezTo>
                    <a:pt x="1477" y="6840"/>
                    <a:pt x="2183" y="7500"/>
                    <a:pt x="3044" y="7876"/>
                  </a:cubicBezTo>
                  <a:lnTo>
                    <a:pt x="8723" y="4932"/>
                  </a:lnTo>
                  <a:cubicBezTo>
                    <a:pt x="8912" y="4010"/>
                    <a:pt x="8778" y="3053"/>
                    <a:pt x="8346" y="2219"/>
                  </a:cubicBezTo>
                  <a:cubicBezTo>
                    <a:pt x="7614" y="809"/>
                    <a:pt x="6176" y="1"/>
                    <a:pt x="4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8"/>
            <p:cNvSpPr/>
            <p:nvPr/>
          </p:nvSpPr>
          <p:spPr>
            <a:xfrm>
              <a:off x="3638200" y="2796875"/>
              <a:ext cx="152775" cy="160100"/>
            </a:xfrm>
            <a:custGeom>
              <a:avLst/>
              <a:gdLst/>
              <a:ahLst/>
              <a:cxnLst/>
              <a:rect l="l" t="t" r="r" b="b"/>
              <a:pathLst>
                <a:path w="6111" h="6404" extrusionOk="0">
                  <a:moveTo>
                    <a:pt x="1887" y="1"/>
                  </a:moveTo>
                  <a:cubicBezTo>
                    <a:pt x="1250" y="1"/>
                    <a:pt x="604" y="149"/>
                    <a:pt x="1" y="461"/>
                  </a:cubicBezTo>
                  <a:lnTo>
                    <a:pt x="3082" y="6404"/>
                  </a:lnTo>
                  <a:lnTo>
                    <a:pt x="5922" y="4932"/>
                  </a:lnTo>
                  <a:cubicBezTo>
                    <a:pt x="6111" y="4010"/>
                    <a:pt x="5977" y="3053"/>
                    <a:pt x="5545" y="2219"/>
                  </a:cubicBezTo>
                  <a:cubicBezTo>
                    <a:pt x="4813" y="809"/>
                    <a:pt x="3375" y="1"/>
                    <a:pt x="1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8"/>
            <p:cNvSpPr/>
            <p:nvPr/>
          </p:nvSpPr>
          <p:spPr>
            <a:xfrm>
              <a:off x="3701400" y="2629925"/>
              <a:ext cx="132350" cy="218350"/>
            </a:xfrm>
            <a:custGeom>
              <a:avLst/>
              <a:gdLst/>
              <a:ahLst/>
              <a:cxnLst/>
              <a:rect l="l" t="t" r="r" b="b"/>
              <a:pathLst>
                <a:path w="5294" h="8734" extrusionOk="0">
                  <a:moveTo>
                    <a:pt x="1047" y="1"/>
                  </a:moveTo>
                  <a:lnTo>
                    <a:pt x="0" y="543"/>
                  </a:lnTo>
                  <a:lnTo>
                    <a:pt x="4247" y="8733"/>
                  </a:lnTo>
                  <a:lnTo>
                    <a:pt x="5293" y="8190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8"/>
            <p:cNvSpPr/>
            <p:nvPr/>
          </p:nvSpPr>
          <p:spPr>
            <a:xfrm>
              <a:off x="3413050" y="2615250"/>
              <a:ext cx="339325" cy="195125"/>
            </a:xfrm>
            <a:custGeom>
              <a:avLst/>
              <a:gdLst/>
              <a:ahLst/>
              <a:cxnLst/>
              <a:rect l="l" t="t" r="r" b="b"/>
              <a:pathLst>
                <a:path w="13573" h="7805" extrusionOk="0">
                  <a:moveTo>
                    <a:pt x="13029" y="1"/>
                  </a:moveTo>
                  <a:lnTo>
                    <a:pt x="1" y="6757"/>
                  </a:lnTo>
                  <a:lnTo>
                    <a:pt x="544" y="7805"/>
                  </a:lnTo>
                  <a:lnTo>
                    <a:pt x="13572" y="1048"/>
                  </a:lnTo>
                  <a:lnTo>
                    <a:pt x="130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8"/>
            <p:cNvSpPr/>
            <p:nvPr/>
          </p:nvSpPr>
          <p:spPr>
            <a:xfrm>
              <a:off x="3388350" y="2612150"/>
              <a:ext cx="364075" cy="111825"/>
            </a:xfrm>
            <a:custGeom>
              <a:avLst/>
              <a:gdLst/>
              <a:ahLst/>
              <a:cxnLst/>
              <a:rect l="l" t="t" r="r" b="b"/>
              <a:pathLst>
                <a:path w="14563" h="4473" extrusionOk="0">
                  <a:moveTo>
                    <a:pt x="14295" y="1"/>
                  </a:moveTo>
                  <a:lnTo>
                    <a:pt x="1" y="3325"/>
                  </a:lnTo>
                  <a:lnTo>
                    <a:pt x="133" y="3898"/>
                  </a:lnTo>
                  <a:lnTo>
                    <a:pt x="267" y="4473"/>
                  </a:lnTo>
                  <a:lnTo>
                    <a:pt x="14563" y="1149"/>
                  </a:lnTo>
                  <a:lnTo>
                    <a:pt x="14429" y="575"/>
                  </a:lnTo>
                  <a:lnTo>
                    <a:pt x="1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8"/>
            <p:cNvSpPr/>
            <p:nvPr/>
          </p:nvSpPr>
          <p:spPr>
            <a:xfrm>
              <a:off x="3499100" y="2807875"/>
              <a:ext cx="419525" cy="281075"/>
            </a:xfrm>
            <a:custGeom>
              <a:avLst/>
              <a:gdLst/>
              <a:ahLst/>
              <a:cxnLst/>
              <a:rect l="l" t="t" r="r" b="b"/>
              <a:pathLst>
                <a:path w="16781" h="11243" extrusionOk="0">
                  <a:moveTo>
                    <a:pt x="15192" y="1"/>
                  </a:moveTo>
                  <a:lnTo>
                    <a:pt x="0" y="7878"/>
                  </a:lnTo>
                  <a:lnTo>
                    <a:pt x="55" y="7983"/>
                  </a:lnTo>
                  <a:cubicBezTo>
                    <a:pt x="1128" y="10054"/>
                    <a:pt x="3242" y="11242"/>
                    <a:pt x="5427" y="11242"/>
                  </a:cubicBezTo>
                  <a:cubicBezTo>
                    <a:pt x="6363" y="11242"/>
                    <a:pt x="7312" y="11024"/>
                    <a:pt x="8198" y="10565"/>
                  </a:cubicBezTo>
                  <a:lnTo>
                    <a:pt x="12665" y="8249"/>
                  </a:lnTo>
                  <a:cubicBezTo>
                    <a:pt x="15622" y="6716"/>
                    <a:pt x="16780" y="3063"/>
                    <a:pt x="15247" y="106"/>
                  </a:cubicBezTo>
                  <a:lnTo>
                    <a:pt x="151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8"/>
            <p:cNvSpPr/>
            <p:nvPr/>
          </p:nvSpPr>
          <p:spPr>
            <a:xfrm>
              <a:off x="3689025" y="2807875"/>
              <a:ext cx="229600" cy="235175"/>
            </a:xfrm>
            <a:custGeom>
              <a:avLst/>
              <a:gdLst/>
              <a:ahLst/>
              <a:cxnLst/>
              <a:rect l="l" t="t" r="r" b="b"/>
              <a:pathLst>
                <a:path w="9184" h="9407" extrusionOk="0">
                  <a:moveTo>
                    <a:pt x="0" y="3939"/>
                  </a:moveTo>
                  <a:lnTo>
                    <a:pt x="0" y="3940"/>
                  </a:lnTo>
                  <a:lnTo>
                    <a:pt x="1" y="3940"/>
                  </a:lnTo>
                  <a:lnTo>
                    <a:pt x="1" y="3940"/>
                  </a:lnTo>
                  <a:lnTo>
                    <a:pt x="0" y="3939"/>
                  </a:lnTo>
                  <a:close/>
                  <a:moveTo>
                    <a:pt x="7595" y="1"/>
                  </a:moveTo>
                  <a:lnTo>
                    <a:pt x="1" y="3940"/>
                  </a:lnTo>
                  <a:lnTo>
                    <a:pt x="1" y="3940"/>
                  </a:lnTo>
                  <a:lnTo>
                    <a:pt x="2835" y="9407"/>
                  </a:lnTo>
                  <a:lnTo>
                    <a:pt x="5068" y="8249"/>
                  </a:lnTo>
                  <a:cubicBezTo>
                    <a:pt x="8025" y="6716"/>
                    <a:pt x="9183" y="3063"/>
                    <a:pt x="7650" y="106"/>
                  </a:cubicBezTo>
                  <a:lnTo>
                    <a:pt x="7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8"/>
            <p:cNvSpPr/>
            <p:nvPr/>
          </p:nvSpPr>
          <p:spPr>
            <a:xfrm>
              <a:off x="3460225" y="2780100"/>
              <a:ext cx="460275" cy="257850"/>
            </a:xfrm>
            <a:custGeom>
              <a:avLst/>
              <a:gdLst/>
              <a:ahLst/>
              <a:cxnLst/>
              <a:rect l="l" t="t" r="r" b="b"/>
              <a:pathLst>
                <a:path w="18411" h="10314" extrusionOk="0">
                  <a:moveTo>
                    <a:pt x="17868" y="0"/>
                  </a:moveTo>
                  <a:lnTo>
                    <a:pt x="0" y="9265"/>
                  </a:lnTo>
                  <a:lnTo>
                    <a:pt x="544" y="10313"/>
                  </a:lnTo>
                  <a:lnTo>
                    <a:pt x="18411" y="1047"/>
                  </a:lnTo>
                  <a:lnTo>
                    <a:pt x="178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8"/>
            <p:cNvSpPr/>
            <p:nvPr/>
          </p:nvSpPr>
          <p:spPr>
            <a:xfrm>
              <a:off x="3683550" y="2780100"/>
              <a:ext cx="236950" cy="142000"/>
            </a:xfrm>
            <a:custGeom>
              <a:avLst/>
              <a:gdLst/>
              <a:ahLst/>
              <a:cxnLst/>
              <a:rect l="l" t="t" r="r" b="b"/>
              <a:pathLst>
                <a:path w="9478" h="5680" extrusionOk="0">
                  <a:moveTo>
                    <a:pt x="8935" y="0"/>
                  </a:moveTo>
                  <a:lnTo>
                    <a:pt x="1" y="4633"/>
                  </a:lnTo>
                  <a:lnTo>
                    <a:pt x="544" y="5680"/>
                  </a:lnTo>
                  <a:lnTo>
                    <a:pt x="9478" y="1047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8"/>
            <p:cNvSpPr/>
            <p:nvPr/>
          </p:nvSpPr>
          <p:spPr>
            <a:xfrm>
              <a:off x="3551025" y="3240350"/>
              <a:ext cx="307700" cy="307725"/>
            </a:xfrm>
            <a:custGeom>
              <a:avLst/>
              <a:gdLst/>
              <a:ahLst/>
              <a:cxnLst/>
              <a:rect l="l" t="t" r="r" b="b"/>
              <a:pathLst>
                <a:path w="12308" h="12309" extrusionOk="0">
                  <a:moveTo>
                    <a:pt x="6154" y="1"/>
                  </a:moveTo>
                  <a:cubicBezTo>
                    <a:pt x="4521" y="1"/>
                    <a:pt x="2957" y="649"/>
                    <a:pt x="1802" y="1803"/>
                  </a:cubicBezTo>
                  <a:cubicBezTo>
                    <a:pt x="648" y="2957"/>
                    <a:pt x="0" y="4523"/>
                    <a:pt x="0" y="6154"/>
                  </a:cubicBezTo>
                  <a:cubicBezTo>
                    <a:pt x="0" y="7787"/>
                    <a:pt x="648" y="9353"/>
                    <a:pt x="1802" y="10505"/>
                  </a:cubicBezTo>
                  <a:cubicBezTo>
                    <a:pt x="2957" y="11659"/>
                    <a:pt x="4521" y="12309"/>
                    <a:pt x="6154" y="12309"/>
                  </a:cubicBezTo>
                  <a:cubicBezTo>
                    <a:pt x="7786" y="12309"/>
                    <a:pt x="9351" y="11659"/>
                    <a:pt x="10505" y="10505"/>
                  </a:cubicBezTo>
                  <a:cubicBezTo>
                    <a:pt x="11659" y="9353"/>
                    <a:pt x="12307" y="7787"/>
                    <a:pt x="12307" y="6154"/>
                  </a:cubicBezTo>
                  <a:cubicBezTo>
                    <a:pt x="12307" y="4523"/>
                    <a:pt x="11659" y="2957"/>
                    <a:pt x="10505" y="1803"/>
                  </a:cubicBezTo>
                  <a:cubicBezTo>
                    <a:pt x="9351" y="649"/>
                    <a:pt x="7786" y="1"/>
                    <a:pt x="6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8"/>
            <p:cNvSpPr/>
            <p:nvPr/>
          </p:nvSpPr>
          <p:spPr>
            <a:xfrm>
              <a:off x="3877800" y="3059100"/>
              <a:ext cx="351400" cy="307800"/>
            </a:xfrm>
            <a:custGeom>
              <a:avLst/>
              <a:gdLst/>
              <a:ahLst/>
              <a:cxnLst/>
              <a:rect l="l" t="t" r="r" b="b"/>
              <a:pathLst>
                <a:path w="14056" h="12312" extrusionOk="0">
                  <a:moveTo>
                    <a:pt x="7023" y="1"/>
                  </a:moveTo>
                  <a:cubicBezTo>
                    <a:pt x="6067" y="1"/>
                    <a:pt x="5097" y="225"/>
                    <a:pt x="4190" y="696"/>
                  </a:cubicBezTo>
                  <a:cubicBezTo>
                    <a:pt x="1174" y="2264"/>
                    <a:pt x="1" y="5979"/>
                    <a:pt x="1568" y="8994"/>
                  </a:cubicBezTo>
                  <a:cubicBezTo>
                    <a:pt x="2664" y="11103"/>
                    <a:pt x="4811" y="12311"/>
                    <a:pt x="7034" y="12311"/>
                  </a:cubicBezTo>
                  <a:cubicBezTo>
                    <a:pt x="7990" y="12311"/>
                    <a:pt x="8959" y="12088"/>
                    <a:pt x="9866" y="11616"/>
                  </a:cubicBezTo>
                  <a:cubicBezTo>
                    <a:pt x="12882" y="10049"/>
                    <a:pt x="14056" y="6333"/>
                    <a:pt x="12488" y="3318"/>
                  </a:cubicBezTo>
                  <a:cubicBezTo>
                    <a:pt x="11393" y="1209"/>
                    <a:pt x="9246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8"/>
            <p:cNvSpPr/>
            <p:nvPr/>
          </p:nvSpPr>
          <p:spPr>
            <a:xfrm>
              <a:off x="4248275" y="2877900"/>
              <a:ext cx="307725" cy="307725"/>
            </a:xfrm>
            <a:custGeom>
              <a:avLst/>
              <a:gdLst/>
              <a:ahLst/>
              <a:cxnLst/>
              <a:rect l="l" t="t" r="r" b="b"/>
              <a:pathLst>
                <a:path w="12309" h="12309" extrusionOk="0">
                  <a:moveTo>
                    <a:pt x="6155" y="1"/>
                  </a:moveTo>
                  <a:cubicBezTo>
                    <a:pt x="4523" y="1"/>
                    <a:pt x="2957" y="650"/>
                    <a:pt x="1803" y="1804"/>
                  </a:cubicBezTo>
                  <a:cubicBezTo>
                    <a:pt x="649" y="2958"/>
                    <a:pt x="0" y="4523"/>
                    <a:pt x="0" y="6155"/>
                  </a:cubicBezTo>
                  <a:cubicBezTo>
                    <a:pt x="0" y="7786"/>
                    <a:pt x="649" y="9353"/>
                    <a:pt x="1803" y="10507"/>
                  </a:cubicBezTo>
                  <a:cubicBezTo>
                    <a:pt x="2957" y="11661"/>
                    <a:pt x="4523" y="12309"/>
                    <a:pt x="6155" y="12309"/>
                  </a:cubicBezTo>
                  <a:cubicBezTo>
                    <a:pt x="7786" y="12309"/>
                    <a:pt x="9352" y="11661"/>
                    <a:pt x="10506" y="10507"/>
                  </a:cubicBezTo>
                  <a:cubicBezTo>
                    <a:pt x="11660" y="9353"/>
                    <a:pt x="12308" y="7786"/>
                    <a:pt x="12308" y="6155"/>
                  </a:cubicBezTo>
                  <a:cubicBezTo>
                    <a:pt x="12308" y="4523"/>
                    <a:pt x="11660" y="2958"/>
                    <a:pt x="10506" y="1804"/>
                  </a:cubicBezTo>
                  <a:cubicBezTo>
                    <a:pt x="9352" y="650"/>
                    <a:pt x="7786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8"/>
            <p:cNvSpPr/>
            <p:nvPr/>
          </p:nvSpPr>
          <p:spPr>
            <a:xfrm>
              <a:off x="4575075" y="2696675"/>
              <a:ext cx="351425" cy="307775"/>
            </a:xfrm>
            <a:custGeom>
              <a:avLst/>
              <a:gdLst/>
              <a:ahLst/>
              <a:cxnLst/>
              <a:rect l="l" t="t" r="r" b="b"/>
              <a:pathLst>
                <a:path w="14057" h="12311" extrusionOk="0">
                  <a:moveTo>
                    <a:pt x="7023" y="0"/>
                  </a:moveTo>
                  <a:cubicBezTo>
                    <a:pt x="6067" y="0"/>
                    <a:pt x="5097" y="224"/>
                    <a:pt x="4190" y="695"/>
                  </a:cubicBezTo>
                  <a:cubicBezTo>
                    <a:pt x="1175" y="2262"/>
                    <a:pt x="0" y="5978"/>
                    <a:pt x="1567" y="8993"/>
                  </a:cubicBezTo>
                  <a:cubicBezTo>
                    <a:pt x="2663" y="11102"/>
                    <a:pt x="4810" y="12310"/>
                    <a:pt x="7033" y="12310"/>
                  </a:cubicBezTo>
                  <a:cubicBezTo>
                    <a:pt x="7989" y="12310"/>
                    <a:pt x="8959" y="12087"/>
                    <a:pt x="9866" y="11615"/>
                  </a:cubicBezTo>
                  <a:cubicBezTo>
                    <a:pt x="12882" y="10048"/>
                    <a:pt x="14056" y="6332"/>
                    <a:pt x="12488" y="3317"/>
                  </a:cubicBezTo>
                  <a:cubicBezTo>
                    <a:pt x="11392" y="1208"/>
                    <a:pt x="9246" y="0"/>
                    <a:pt x="7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8"/>
            <p:cNvSpPr/>
            <p:nvPr/>
          </p:nvSpPr>
          <p:spPr>
            <a:xfrm>
              <a:off x="3728825" y="1553175"/>
              <a:ext cx="2939575" cy="3923400"/>
            </a:xfrm>
            <a:custGeom>
              <a:avLst/>
              <a:gdLst/>
              <a:ahLst/>
              <a:cxnLst/>
              <a:rect l="l" t="t" r="r" b="b"/>
              <a:pathLst>
                <a:path w="117583" h="156936" extrusionOk="0">
                  <a:moveTo>
                    <a:pt x="29283" y="1"/>
                  </a:moveTo>
                  <a:lnTo>
                    <a:pt x="49955" y="39769"/>
                  </a:lnTo>
                  <a:lnTo>
                    <a:pt x="50300" y="45191"/>
                  </a:lnTo>
                  <a:cubicBezTo>
                    <a:pt x="50548" y="49116"/>
                    <a:pt x="49623" y="53026"/>
                    <a:pt x="47639" y="56422"/>
                  </a:cubicBezTo>
                  <a:cubicBezTo>
                    <a:pt x="45896" y="59406"/>
                    <a:pt x="42737" y="61123"/>
                    <a:pt x="39451" y="61123"/>
                  </a:cubicBezTo>
                  <a:cubicBezTo>
                    <a:pt x="38294" y="61123"/>
                    <a:pt x="37121" y="60910"/>
                    <a:pt x="35988" y="60465"/>
                  </a:cubicBezTo>
                  <a:lnTo>
                    <a:pt x="33530" y="59500"/>
                  </a:lnTo>
                  <a:cubicBezTo>
                    <a:pt x="30457" y="58293"/>
                    <a:pt x="27888" y="56074"/>
                    <a:pt x="26248" y="53209"/>
                  </a:cubicBezTo>
                  <a:lnTo>
                    <a:pt x="26108" y="52963"/>
                  </a:lnTo>
                  <a:cubicBezTo>
                    <a:pt x="24768" y="50625"/>
                    <a:pt x="22803" y="48705"/>
                    <a:pt x="20434" y="47421"/>
                  </a:cubicBezTo>
                  <a:cubicBezTo>
                    <a:pt x="17335" y="45742"/>
                    <a:pt x="13921" y="44904"/>
                    <a:pt x="10509" y="44904"/>
                  </a:cubicBezTo>
                  <a:cubicBezTo>
                    <a:pt x="6875" y="44904"/>
                    <a:pt x="3243" y="45855"/>
                    <a:pt x="1" y="47750"/>
                  </a:cubicBezTo>
                  <a:lnTo>
                    <a:pt x="27487" y="71780"/>
                  </a:lnTo>
                  <a:lnTo>
                    <a:pt x="39212" y="89578"/>
                  </a:lnTo>
                  <a:cubicBezTo>
                    <a:pt x="42619" y="94749"/>
                    <a:pt x="47346" y="98916"/>
                    <a:pt x="52905" y="101646"/>
                  </a:cubicBezTo>
                  <a:lnTo>
                    <a:pt x="69094" y="109597"/>
                  </a:lnTo>
                  <a:lnTo>
                    <a:pt x="81269" y="156936"/>
                  </a:lnTo>
                  <a:lnTo>
                    <a:pt x="117582" y="138060"/>
                  </a:lnTo>
                  <a:lnTo>
                    <a:pt x="96516" y="83303"/>
                  </a:lnTo>
                  <a:lnTo>
                    <a:pt x="63838" y="42200"/>
                  </a:lnTo>
                  <a:lnTo>
                    <a:pt x="41607" y="4943"/>
                  </a:lnTo>
                  <a:lnTo>
                    <a:pt x="292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8"/>
            <p:cNvSpPr/>
            <p:nvPr/>
          </p:nvSpPr>
          <p:spPr>
            <a:xfrm>
              <a:off x="2262950" y="308040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6" y="1"/>
                  </a:moveTo>
                  <a:cubicBezTo>
                    <a:pt x="1184" y="1"/>
                    <a:pt x="0" y="1185"/>
                    <a:pt x="0" y="2657"/>
                  </a:cubicBezTo>
                  <a:lnTo>
                    <a:pt x="0" y="20460"/>
                  </a:lnTo>
                  <a:cubicBezTo>
                    <a:pt x="0" y="21930"/>
                    <a:pt x="1184" y="23116"/>
                    <a:pt x="2656" y="23116"/>
                  </a:cubicBezTo>
                  <a:lnTo>
                    <a:pt x="20459" y="23116"/>
                  </a:lnTo>
                  <a:cubicBezTo>
                    <a:pt x="21930" y="23116"/>
                    <a:pt x="23115" y="21930"/>
                    <a:pt x="23115" y="20460"/>
                  </a:cubicBezTo>
                  <a:lnTo>
                    <a:pt x="23115" y="2657"/>
                  </a:lnTo>
                  <a:cubicBezTo>
                    <a:pt x="23115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8"/>
            <p:cNvSpPr/>
            <p:nvPr/>
          </p:nvSpPr>
          <p:spPr>
            <a:xfrm>
              <a:off x="2383650" y="320112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30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9" y="3232"/>
                    <a:pt x="0" y="4944"/>
                    <a:pt x="0" y="6729"/>
                  </a:cubicBezTo>
                  <a:cubicBezTo>
                    <a:pt x="0" y="8513"/>
                    <a:pt x="709" y="10225"/>
                    <a:pt x="1971" y="11488"/>
                  </a:cubicBezTo>
                  <a:cubicBezTo>
                    <a:pt x="3232" y="12749"/>
                    <a:pt x="4944" y="13459"/>
                    <a:pt x="6730" y="13459"/>
                  </a:cubicBezTo>
                  <a:cubicBezTo>
                    <a:pt x="8514" y="13459"/>
                    <a:pt x="10226" y="12749"/>
                    <a:pt x="11488" y="11488"/>
                  </a:cubicBezTo>
                  <a:cubicBezTo>
                    <a:pt x="12749" y="10225"/>
                    <a:pt x="13459" y="8513"/>
                    <a:pt x="13459" y="6729"/>
                  </a:cubicBezTo>
                  <a:cubicBezTo>
                    <a:pt x="13459" y="4944"/>
                    <a:pt x="12749" y="3232"/>
                    <a:pt x="11488" y="1971"/>
                  </a:cubicBezTo>
                  <a:cubicBezTo>
                    <a:pt x="10226" y="708"/>
                    <a:pt x="8514" y="0"/>
                    <a:pt x="6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8"/>
            <p:cNvSpPr/>
            <p:nvPr/>
          </p:nvSpPr>
          <p:spPr>
            <a:xfrm>
              <a:off x="5147150" y="140665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7" y="1"/>
                  </a:moveTo>
                  <a:cubicBezTo>
                    <a:pt x="1185" y="1"/>
                    <a:pt x="1" y="1185"/>
                    <a:pt x="1" y="2657"/>
                  </a:cubicBezTo>
                  <a:lnTo>
                    <a:pt x="1" y="20460"/>
                  </a:lnTo>
                  <a:cubicBezTo>
                    <a:pt x="1" y="21930"/>
                    <a:pt x="1185" y="23116"/>
                    <a:pt x="2657" y="23116"/>
                  </a:cubicBezTo>
                  <a:lnTo>
                    <a:pt x="20459" y="23116"/>
                  </a:lnTo>
                  <a:cubicBezTo>
                    <a:pt x="21930" y="23116"/>
                    <a:pt x="23116" y="21930"/>
                    <a:pt x="23116" y="20460"/>
                  </a:cubicBezTo>
                  <a:lnTo>
                    <a:pt x="23116" y="2657"/>
                  </a:lnTo>
                  <a:cubicBezTo>
                    <a:pt x="23116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8"/>
            <p:cNvSpPr/>
            <p:nvPr/>
          </p:nvSpPr>
          <p:spPr>
            <a:xfrm>
              <a:off x="5267875" y="152737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29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8" y="3232"/>
                    <a:pt x="0" y="4944"/>
                    <a:pt x="0" y="6729"/>
                  </a:cubicBezTo>
                  <a:cubicBezTo>
                    <a:pt x="0" y="8513"/>
                    <a:pt x="708" y="10225"/>
                    <a:pt x="1971" y="11487"/>
                  </a:cubicBezTo>
                  <a:cubicBezTo>
                    <a:pt x="3232" y="12749"/>
                    <a:pt x="4944" y="13459"/>
                    <a:pt x="6729" y="13459"/>
                  </a:cubicBezTo>
                  <a:cubicBezTo>
                    <a:pt x="8513" y="13459"/>
                    <a:pt x="10225" y="12749"/>
                    <a:pt x="11488" y="11487"/>
                  </a:cubicBezTo>
                  <a:cubicBezTo>
                    <a:pt x="12749" y="10225"/>
                    <a:pt x="13458" y="8513"/>
                    <a:pt x="13458" y="6729"/>
                  </a:cubicBezTo>
                  <a:cubicBezTo>
                    <a:pt x="13458" y="4944"/>
                    <a:pt x="12749" y="3232"/>
                    <a:pt x="11488" y="1971"/>
                  </a:cubicBezTo>
                  <a:cubicBezTo>
                    <a:pt x="10225" y="708"/>
                    <a:pt x="8513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8"/>
            <p:cNvSpPr/>
            <p:nvPr/>
          </p:nvSpPr>
          <p:spPr>
            <a:xfrm>
              <a:off x="4206600" y="642725"/>
              <a:ext cx="780600" cy="286200"/>
            </a:xfrm>
            <a:custGeom>
              <a:avLst/>
              <a:gdLst/>
              <a:ahLst/>
              <a:cxnLst/>
              <a:rect l="l" t="t" r="r" b="b"/>
              <a:pathLst>
                <a:path w="31224" h="11448" extrusionOk="0">
                  <a:moveTo>
                    <a:pt x="0" y="1"/>
                  </a:moveTo>
                  <a:lnTo>
                    <a:pt x="12913" y="10244"/>
                  </a:lnTo>
                  <a:lnTo>
                    <a:pt x="13507" y="10715"/>
                  </a:lnTo>
                  <a:cubicBezTo>
                    <a:pt x="14124" y="11203"/>
                    <a:pt x="14868" y="11448"/>
                    <a:pt x="15612" y="11448"/>
                  </a:cubicBezTo>
                  <a:cubicBezTo>
                    <a:pt x="16356" y="11448"/>
                    <a:pt x="17100" y="11203"/>
                    <a:pt x="17717" y="10715"/>
                  </a:cubicBezTo>
                  <a:lnTo>
                    <a:pt x="18311" y="10244"/>
                  </a:lnTo>
                  <a:lnTo>
                    <a:pt x="3122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8"/>
            <p:cNvSpPr/>
            <p:nvPr/>
          </p:nvSpPr>
          <p:spPr>
            <a:xfrm>
              <a:off x="4206600" y="642725"/>
              <a:ext cx="322825" cy="512125"/>
            </a:xfrm>
            <a:custGeom>
              <a:avLst/>
              <a:gdLst/>
              <a:ahLst/>
              <a:cxnLst/>
              <a:rect l="l" t="t" r="r" b="b"/>
              <a:pathLst>
                <a:path w="12913" h="20485" extrusionOk="0">
                  <a:moveTo>
                    <a:pt x="0" y="1"/>
                  </a:moveTo>
                  <a:lnTo>
                    <a:pt x="0" y="20485"/>
                  </a:lnTo>
                  <a:lnTo>
                    <a:pt x="12913" y="10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8"/>
            <p:cNvSpPr/>
            <p:nvPr/>
          </p:nvSpPr>
          <p:spPr>
            <a:xfrm>
              <a:off x="4206600" y="898800"/>
              <a:ext cx="780600" cy="256050"/>
            </a:xfrm>
            <a:custGeom>
              <a:avLst/>
              <a:gdLst/>
              <a:ahLst/>
              <a:cxnLst/>
              <a:rect l="l" t="t" r="r" b="b"/>
              <a:pathLst>
                <a:path w="31224" h="10242" extrusionOk="0">
                  <a:moveTo>
                    <a:pt x="12913" y="1"/>
                  </a:moveTo>
                  <a:lnTo>
                    <a:pt x="0" y="10242"/>
                  </a:lnTo>
                  <a:lnTo>
                    <a:pt x="31224" y="10242"/>
                  </a:lnTo>
                  <a:lnTo>
                    <a:pt x="18311" y="1"/>
                  </a:lnTo>
                  <a:lnTo>
                    <a:pt x="17717" y="471"/>
                  </a:lnTo>
                  <a:cubicBezTo>
                    <a:pt x="17100" y="960"/>
                    <a:pt x="16356" y="1204"/>
                    <a:pt x="15612" y="1204"/>
                  </a:cubicBezTo>
                  <a:cubicBezTo>
                    <a:pt x="14868" y="1204"/>
                    <a:pt x="14124" y="960"/>
                    <a:pt x="13507" y="471"/>
                  </a:cubicBezTo>
                  <a:lnTo>
                    <a:pt x="12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8"/>
            <p:cNvSpPr/>
            <p:nvPr/>
          </p:nvSpPr>
          <p:spPr>
            <a:xfrm>
              <a:off x="4664350" y="642725"/>
              <a:ext cx="322850" cy="512125"/>
            </a:xfrm>
            <a:custGeom>
              <a:avLst/>
              <a:gdLst/>
              <a:ahLst/>
              <a:cxnLst/>
              <a:rect l="l" t="t" r="r" b="b"/>
              <a:pathLst>
                <a:path w="12914" h="20485" extrusionOk="0">
                  <a:moveTo>
                    <a:pt x="12914" y="1"/>
                  </a:moveTo>
                  <a:lnTo>
                    <a:pt x="1" y="10243"/>
                  </a:lnTo>
                  <a:lnTo>
                    <a:pt x="12914" y="20485"/>
                  </a:lnTo>
                  <a:lnTo>
                    <a:pt x="12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8"/>
            <p:cNvSpPr/>
            <p:nvPr/>
          </p:nvSpPr>
          <p:spPr>
            <a:xfrm>
              <a:off x="1763725" y="1903150"/>
              <a:ext cx="575550" cy="752650"/>
            </a:xfrm>
            <a:custGeom>
              <a:avLst/>
              <a:gdLst/>
              <a:ahLst/>
              <a:cxnLst/>
              <a:rect l="l" t="t" r="r" b="b"/>
              <a:pathLst>
                <a:path w="23022" h="30106" extrusionOk="0">
                  <a:moveTo>
                    <a:pt x="1" y="1"/>
                  </a:moveTo>
                  <a:lnTo>
                    <a:pt x="1" y="30105"/>
                  </a:lnTo>
                  <a:lnTo>
                    <a:pt x="23022" y="30105"/>
                  </a:lnTo>
                  <a:lnTo>
                    <a:pt x="23022" y="4834"/>
                  </a:lnTo>
                  <a:lnTo>
                    <a:pt x="18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8"/>
            <p:cNvSpPr/>
            <p:nvPr/>
          </p:nvSpPr>
          <p:spPr>
            <a:xfrm>
              <a:off x="1713850" y="1853250"/>
              <a:ext cx="575550" cy="752675"/>
            </a:xfrm>
            <a:custGeom>
              <a:avLst/>
              <a:gdLst/>
              <a:ahLst/>
              <a:cxnLst/>
              <a:rect l="l" t="t" r="r" b="b"/>
              <a:pathLst>
                <a:path w="23022" h="30107" extrusionOk="0">
                  <a:moveTo>
                    <a:pt x="1" y="1"/>
                  </a:moveTo>
                  <a:lnTo>
                    <a:pt x="1" y="30106"/>
                  </a:lnTo>
                  <a:lnTo>
                    <a:pt x="23022" y="30106"/>
                  </a:lnTo>
                  <a:lnTo>
                    <a:pt x="23022" y="4835"/>
                  </a:lnTo>
                  <a:lnTo>
                    <a:pt x="18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8"/>
            <p:cNvSpPr/>
            <p:nvPr/>
          </p:nvSpPr>
          <p:spPr>
            <a:xfrm>
              <a:off x="2168525" y="1853250"/>
              <a:ext cx="120875" cy="120900"/>
            </a:xfrm>
            <a:custGeom>
              <a:avLst/>
              <a:gdLst/>
              <a:ahLst/>
              <a:cxnLst/>
              <a:rect l="l" t="t" r="r" b="b"/>
              <a:pathLst>
                <a:path w="4835" h="4836" extrusionOk="0">
                  <a:moveTo>
                    <a:pt x="1" y="1"/>
                  </a:moveTo>
                  <a:lnTo>
                    <a:pt x="1" y="4835"/>
                  </a:lnTo>
                  <a:lnTo>
                    <a:pt x="4835" y="4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8"/>
            <p:cNvSpPr/>
            <p:nvPr/>
          </p:nvSpPr>
          <p:spPr>
            <a:xfrm>
              <a:off x="1763725" y="1900425"/>
              <a:ext cx="244900" cy="26575"/>
            </a:xfrm>
            <a:custGeom>
              <a:avLst/>
              <a:gdLst/>
              <a:ahLst/>
              <a:cxnLst/>
              <a:rect l="l" t="t" r="r" b="b"/>
              <a:pathLst>
                <a:path w="97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9796" y="106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8"/>
            <p:cNvSpPr/>
            <p:nvPr/>
          </p:nvSpPr>
          <p:spPr>
            <a:xfrm>
              <a:off x="1763725" y="1955375"/>
              <a:ext cx="156600" cy="26600"/>
            </a:xfrm>
            <a:custGeom>
              <a:avLst/>
              <a:gdLst/>
              <a:ahLst/>
              <a:cxnLst/>
              <a:rect l="l" t="t" r="r" b="b"/>
              <a:pathLst>
                <a:path w="6264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6264" y="1063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8"/>
            <p:cNvSpPr/>
            <p:nvPr/>
          </p:nvSpPr>
          <p:spPr>
            <a:xfrm>
              <a:off x="1763725" y="2052775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8"/>
            <p:cNvSpPr/>
            <p:nvPr/>
          </p:nvSpPr>
          <p:spPr>
            <a:xfrm>
              <a:off x="1763725" y="212805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8"/>
            <p:cNvSpPr/>
            <p:nvPr/>
          </p:nvSpPr>
          <p:spPr>
            <a:xfrm>
              <a:off x="1763725" y="220330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8"/>
            <p:cNvSpPr/>
            <p:nvPr/>
          </p:nvSpPr>
          <p:spPr>
            <a:xfrm>
              <a:off x="1763725" y="22785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8"/>
            <p:cNvSpPr/>
            <p:nvPr/>
          </p:nvSpPr>
          <p:spPr>
            <a:xfrm>
              <a:off x="1763725" y="23538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8"/>
            <p:cNvSpPr/>
            <p:nvPr/>
          </p:nvSpPr>
          <p:spPr>
            <a:xfrm>
              <a:off x="1763725" y="242910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8"/>
            <p:cNvSpPr/>
            <p:nvPr/>
          </p:nvSpPr>
          <p:spPr>
            <a:xfrm>
              <a:off x="1763725" y="2504350"/>
              <a:ext cx="274900" cy="26575"/>
            </a:xfrm>
            <a:custGeom>
              <a:avLst/>
              <a:gdLst/>
              <a:ahLst/>
              <a:cxnLst/>
              <a:rect l="l" t="t" r="r" b="b"/>
              <a:pathLst>
                <a:path w="109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0996" y="1063"/>
                  </a:lnTo>
                  <a:lnTo>
                    <a:pt x="10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8"/>
            <p:cNvSpPr/>
            <p:nvPr/>
          </p:nvSpPr>
          <p:spPr>
            <a:xfrm>
              <a:off x="2275850" y="264375"/>
              <a:ext cx="702625" cy="600125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8"/>
            <p:cNvSpPr/>
            <p:nvPr/>
          </p:nvSpPr>
          <p:spPr>
            <a:xfrm>
              <a:off x="2337200" y="341000"/>
              <a:ext cx="581250" cy="28825"/>
            </a:xfrm>
            <a:custGeom>
              <a:avLst/>
              <a:gdLst/>
              <a:ahLst/>
              <a:cxnLst/>
              <a:rect l="l" t="t" r="r" b="b"/>
              <a:pathLst>
                <a:path w="23250" h="1153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8"/>
            <p:cNvSpPr/>
            <p:nvPr/>
          </p:nvSpPr>
          <p:spPr>
            <a:xfrm>
              <a:off x="2337200" y="401050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8"/>
            <p:cNvSpPr/>
            <p:nvPr/>
          </p:nvSpPr>
          <p:spPr>
            <a:xfrm>
              <a:off x="2337200" y="461100"/>
              <a:ext cx="581250" cy="28875"/>
            </a:xfrm>
            <a:custGeom>
              <a:avLst/>
              <a:gdLst/>
              <a:ahLst/>
              <a:cxnLst/>
              <a:rect l="l" t="t" r="r" b="b"/>
              <a:pathLst>
                <a:path w="23250" h="1155" extrusionOk="0">
                  <a:moveTo>
                    <a:pt x="1" y="0"/>
                  </a:moveTo>
                  <a:lnTo>
                    <a:pt x="1" y="1154"/>
                  </a:lnTo>
                  <a:lnTo>
                    <a:pt x="23249" y="1154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8"/>
            <p:cNvSpPr/>
            <p:nvPr/>
          </p:nvSpPr>
          <p:spPr>
            <a:xfrm>
              <a:off x="2337200" y="521175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1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8"/>
            <p:cNvSpPr/>
            <p:nvPr/>
          </p:nvSpPr>
          <p:spPr>
            <a:xfrm>
              <a:off x="2337200" y="581225"/>
              <a:ext cx="290625" cy="28850"/>
            </a:xfrm>
            <a:custGeom>
              <a:avLst/>
              <a:gdLst/>
              <a:ahLst/>
              <a:cxnLst/>
              <a:rect l="l" t="t" r="r" b="b"/>
              <a:pathLst>
                <a:path w="11625" h="1154" extrusionOk="0">
                  <a:moveTo>
                    <a:pt x="1" y="1"/>
                  </a:moveTo>
                  <a:lnTo>
                    <a:pt x="1" y="1154"/>
                  </a:lnTo>
                  <a:lnTo>
                    <a:pt x="11625" y="1154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8"/>
            <p:cNvSpPr/>
            <p:nvPr/>
          </p:nvSpPr>
          <p:spPr>
            <a:xfrm>
              <a:off x="5549575" y="2338200"/>
              <a:ext cx="724525" cy="485125"/>
            </a:xfrm>
            <a:custGeom>
              <a:avLst/>
              <a:gdLst/>
              <a:ahLst/>
              <a:cxnLst/>
              <a:rect l="l" t="t" r="r" b="b"/>
              <a:pathLst>
                <a:path w="28981" h="19405" extrusionOk="0">
                  <a:moveTo>
                    <a:pt x="2657" y="0"/>
                  </a:moveTo>
                  <a:cubicBezTo>
                    <a:pt x="1189" y="0"/>
                    <a:pt x="0" y="1189"/>
                    <a:pt x="0" y="2656"/>
                  </a:cubicBezTo>
                  <a:lnTo>
                    <a:pt x="0" y="16748"/>
                  </a:lnTo>
                  <a:cubicBezTo>
                    <a:pt x="0" y="18216"/>
                    <a:pt x="1189" y="19405"/>
                    <a:pt x="2657" y="19405"/>
                  </a:cubicBezTo>
                  <a:lnTo>
                    <a:pt x="26325" y="19405"/>
                  </a:lnTo>
                  <a:cubicBezTo>
                    <a:pt x="27791" y="19405"/>
                    <a:pt x="28981" y="18216"/>
                    <a:pt x="28981" y="16748"/>
                  </a:cubicBezTo>
                  <a:lnTo>
                    <a:pt x="28981" y="2656"/>
                  </a:lnTo>
                  <a:cubicBezTo>
                    <a:pt x="28981" y="1189"/>
                    <a:pt x="27791" y="0"/>
                    <a:pt x="26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8"/>
            <p:cNvSpPr/>
            <p:nvPr/>
          </p:nvSpPr>
          <p:spPr>
            <a:xfrm>
              <a:off x="5489925" y="2278500"/>
              <a:ext cx="724500" cy="350525"/>
            </a:xfrm>
            <a:custGeom>
              <a:avLst/>
              <a:gdLst/>
              <a:ahLst/>
              <a:cxnLst/>
              <a:rect l="l" t="t" r="r" b="b"/>
              <a:pathLst>
                <a:path w="28980" h="14021" extrusionOk="0">
                  <a:moveTo>
                    <a:pt x="2656" y="0"/>
                  </a:moveTo>
                  <a:cubicBezTo>
                    <a:pt x="1189" y="0"/>
                    <a:pt x="0" y="1189"/>
                    <a:pt x="0" y="2657"/>
                  </a:cubicBezTo>
                  <a:lnTo>
                    <a:pt x="0" y="12904"/>
                  </a:lnTo>
                  <a:lnTo>
                    <a:pt x="5734" y="7169"/>
                  </a:lnTo>
                  <a:cubicBezTo>
                    <a:pt x="6365" y="6539"/>
                    <a:pt x="7192" y="6223"/>
                    <a:pt x="8018" y="6223"/>
                  </a:cubicBezTo>
                  <a:cubicBezTo>
                    <a:pt x="8845" y="6223"/>
                    <a:pt x="9671" y="6539"/>
                    <a:pt x="10301" y="7169"/>
                  </a:cubicBezTo>
                  <a:lnTo>
                    <a:pt x="15098" y="11965"/>
                  </a:lnTo>
                  <a:cubicBezTo>
                    <a:pt x="15729" y="12596"/>
                    <a:pt x="16555" y="12911"/>
                    <a:pt x="17381" y="12911"/>
                  </a:cubicBezTo>
                  <a:cubicBezTo>
                    <a:pt x="18208" y="12911"/>
                    <a:pt x="19034" y="12596"/>
                    <a:pt x="19665" y="11965"/>
                  </a:cubicBezTo>
                  <a:lnTo>
                    <a:pt x="21010" y="10620"/>
                  </a:lnTo>
                  <a:cubicBezTo>
                    <a:pt x="21641" y="9989"/>
                    <a:pt x="22468" y="9674"/>
                    <a:pt x="23294" y="9674"/>
                  </a:cubicBezTo>
                  <a:cubicBezTo>
                    <a:pt x="24121" y="9674"/>
                    <a:pt x="24948" y="9989"/>
                    <a:pt x="25578" y="10620"/>
                  </a:cubicBezTo>
                  <a:lnTo>
                    <a:pt x="28979" y="14020"/>
                  </a:lnTo>
                  <a:lnTo>
                    <a:pt x="28979" y="2657"/>
                  </a:lnTo>
                  <a:cubicBezTo>
                    <a:pt x="28979" y="1189"/>
                    <a:pt x="27790" y="0"/>
                    <a:pt x="26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8"/>
            <p:cNvSpPr/>
            <p:nvPr/>
          </p:nvSpPr>
          <p:spPr>
            <a:xfrm>
              <a:off x="5489925" y="2434075"/>
              <a:ext cx="724500" cy="329575"/>
            </a:xfrm>
            <a:custGeom>
              <a:avLst/>
              <a:gdLst/>
              <a:ahLst/>
              <a:cxnLst/>
              <a:rect l="l" t="t" r="r" b="b"/>
              <a:pathLst>
                <a:path w="28980" h="13183" extrusionOk="0">
                  <a:moveTo>
                    <a:pt x="8018" y="0"/>
                  </a:moveTo>
                  <a:cubicBezTo>
                    <a:pt x="7192" y="0"/>
                    <a:pt x="6365" y="316"/>
                    <a:pt x="5734" y="946"/>
                  </a:cubicBezTo>
                  <a:lnTo>
                    <a:pt x="0" y="6681"/>
                  </a:lnTo>
                  <a:lnTo>
                    <a:pt x="0" y="10526"/>
                  </a:lnTo>
                  <a:cubicBezTo>
                    <a:pt x="0" y="11993"/>
                    <a:pt x="1189" y="13182"/>
                    <a:pt x="2656" y="13182"/>
                  </a:cubicBezTo>
                  <a:lnTo>
                    <a:pt x="26323" y="13182"/>
                  </a:lnTo>
                  <a:cubicBezTo>
                    <a:pt x="27790" y="13182"/>
                    <a:pt x="28979" y="11993"/>
                    <a:pt x="28979" y="10526"/>
                  </a:cubicBezTo>
                  <a:lnTo>
                    <a:pt x="28979" y="7797"/>
                  </a:lnTo>
                  <a:lnTo>
                    <a:pt x="25578" y="4397"/>
                  </a:lnTo>
                  <a:cubicBezTo>
                    <a:pt x="24948" y="3766"/>
                    <a:pt x="24121" y="3451"/>
                    <a:pt x="23294" y="3451"/>
                  </a:cubicBezTo>
                  <a:cubicBezTo>
                    <a:pt x="22468" y="3451"/>
                    <a:pt x="21641" y="3766"/>
                    <a:pt x="21010" y="4397"/>
                  </a:cubicBezTo>
                  <a:lnTo>
                    <a:pt x="19665" y="5742"/>
                  </a:lnTo>
                  <a:cubicBezTo>
                    <a:pt x="19034" y="6373"/>
                    <a:pt x="18208" y="6688"/>
                    <a:pt x="17381" y="6688"/>
                  </a:cubicBezTo>
                  <a:cubicBezTo>
                    <a:pt x="16555" y="6688"/>
                    <a:pt x="15729" y="6373"/>
                    <a:pt x="15098" y="5742"/>
                  </a:cubicBezTo>
                  <a:lnTo>
                    <a:pt x="10301" y="946"/>
                  </a:lnTo>
                  <a:cubicBezTo>
                    <a:pt x="9671" y="316"/>
                    <a:pt x="8845" y="0"/>
                    <a:pt x="8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8"/>
            <p:cNvSpPr/>
            <p:nvPr/>
          </p:nvSpPr>
          <p:spPr>
            <a:xfrm>
              <a:off x="5947450" y="2324400"/>
              <a:ext cx="134475" cy="129375"/>
            </a:xfrm>
            <a:custGeom>
              <a:avLst/>
              <a:gdLst/>
              <a:ahLst/>
              <a:cxnLst/>
              <a:rect l="l" t="t" r="r" b="b"/>
              <a:pathLst>
                <a:path w="5379" h="5175" extrusionOk="0">
                  <a:moveTo>
                    <a:pt x="2791" y="0"/>
                  </a:moveTo>
                  <a:cubicBezTo>
                    <a:pt x="1744" y="0"/>
                    <a:pt x="801" y="630"/>
                    <a:pt x="401" y="1598"/>
                  </a:cubicBezTo>
                  <a:cubicBezTo>
                    <a:pt x="0" y="2564"/>
                    <a:pt x="222" y="3677"/>
                    <a:pt x="961" y="4417"/>
                  </a:cubicBezTo>
                  <a:cubicBezTo>
                    <a:pt x="1457" y="4912"/>
                    <a:pt x="2118" y="5175"/>
                    <a:pt x="2792" y="5175"/>
                  </a:cubicBezTo>
                  <a:cubicBezTo>
                    <a:pt x="3125" y="5175"/>
                    <a:pt x="3461" y="5110"/>
                    <a:pt x="3782" y="4978"/>
                  </a:cubicBezTo>
                  <a:cubicBezTo>
                    <a:pt x="4748" y="4577"/>
                    <a:pt x="5379" y="3634"/>
                    <a:pt x="5379" y="2588"/>
                  </a:cubicBezTo>
                  <a:cubicBezTo>
                    <a:pt x="5378" y="1159"/>
                    <a:pt x="4220" y="0"/>
                    <a:pt x="2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7919A05-1101-4892-8C57-A603A4BB53B7}"/>
              </a:ext>
            </a:extLst>
          </p:cNvPr>
          <p:cNvSpPr txBox="1"/>
          <p:nvPr/>
        </p:nvSpPr>
        <p:spPr>
          <a:xfrm>
            <a:off x="706880" y="2893459"/>
            <a:ext cx="2621230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spcAft>
                <a:spcPts val="600"/>
              </a:spcAft>
            </a:pPr>
            <a:r>
              <a:rPr lang="bg-BG" dirty="0">
                <a:solidFill>
                  <a:srgbClr val="5C65CF"/>
                </a:solidFill>
              </a:rPr>
              <a:t>Проект изготвен от: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sz="1200" dirty="0">
                <a:solidFill>
                  <a:srgbClr val="5C65CF"/>
                </a:solidFill>
              </a:rPr>
              <a:t>Даяна Стоянова 501223002;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sz="1200" dirty="0">
                <a:solidFill>
                  <a:srgbClr val="5C65CF"/>
                </a:solidFill>
              </a:rPr>
              <a:t>Ивана Нанкова 501223006;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sz="1200" dirty="0">
                <a:solidFill>
                  <a:srgbClr val="5C65CF"/>
                </a:solidFill>
              </a:rPr>
              <a:t>Мехмед </a:t>
            </a:r>
            <a:r>
              <a:rPr lang="bg-BG" sz="1200" dirty="0" err="1">
                <a:solidFill>
                  <a:srgbClr val="5C65CF"/>
                </a:solidFill>
              </a:rPr>
              <a:t>Весалов</a:t>
            </a:r>
            <a:r>
              <a:rPr lang="bg-BG" sz="1200" dirty="0">
                <a:solidFill>
                  <a:srgbClr val="5C65CF"/>
                </a:solidFill>
              </a:rPr>
              <a:t> 501223036;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sz="1200" dirty="0">
                <a:solidFill>
                  <a:srgbClr val="5C65CF"/>
                </a:solidFill>
              </a:rPr>
              <a:t>Пламен Недялков 501223013;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sz="1200" dirty="0">
                <a:solidFill>
                  <a:srgbClr val="5C65CF"/>
                </a:solidFill>
              </a:rPr>
              <a:t>Риза Хахньов 501223007;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sz="1200" dirty="0">
                <a:solidFill>
                  <a:srgbClr val="5C65CF"/>
                </a:solidFill>
              </a:rPr>
              <a:t>Стефан Дьолев 501223003.</a:t>
            </a:r>
            <a:endParaRPr lang="en-US" dirty="0">
              <a:solidFill>
                <a:srgbClr val="5C65C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265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73"/>
          <p:cNvSpPr/>
          <p:nvPr/>
        </p:nvSpPr>
        <p:spPr>
          <a:xfrm rot="10800000" flipH="1">
            <a:off x="-1733445" y="756215"/>
            <a:ext cx="5893767" cy="4581960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6" name="Google Shape;1756;p73"/>
          <p:cNvGrpSpPr/>
          <p:nvPr/>
        </p:nvGrpSpPr>
        <p:grpSpPr>
          <a:xfrm>
            <a:off x="156" y="1491738"/>
            <a:ext cx="1780029" cy="2211701"/>
            <a:chOff x="156" y="1491738"/>
            <a:chExt cx="1780029" cy="2211701"/>
          </a:xfrm>
        </p:grpSpPr>
        <p:sp>
          <p:nvSpPr>
            <p:cNvPr id="1757" name="Google Shape;1757;p73"/>
            <p:cNvSpPr/>
            <p:nvPr/>
          </p:nvSpPr>
          <p:spPr>
            <a:xfrm flipH="1">
              <a:off x="156" y="1491738"/>
              <a:ext cx="1170604" cy="2140608"/>
            </a:xfrm>
            <a:custGeom>
              <a:avLst/>
              <a:gdLst/>
              <a:ahLst/>
              <a:cxnLst/>
              <a:rect l="l" t="t" r="r" b="b"/>
              <a:pathLst>
                <a:path w="56050" h="102495" extrusionOk="0">
                  <a:moveTo>
                    <a:pt x="0" y="1"/>
                  </a:moveTo>
                  <a:lnTo>
                    <a:pt x="0" y="102494"/>
                  </a:lnTo>
                  <a:lnTo>
                    <a:pt x="56050" y="102494"/>
                  </a:lnTo>
                  <a:lnTo>
                    <a:pt x="560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73"/>
            <p:cNvSpPr/>
            <p:nvPr/>
          </p:nvSpPr>
          <p:spPr>
            <a:xfrm flipH="1">
              <a:off x="62999" y="1560303"/>
              <a:ext cx="1044292" cy="2072043"/>
            </a:xfrm>
            <a:custGeom>
              <a:avLst/>
              <a:gdLst/>
              <a:ahLst/>
              <a:cxnLst/>
              <a:rect l="l" t="t" r="r" b="b"/>
              <a:pathLst>
                <a:path w="50002" h="99212" extrusionOk="0">
                  <a:moveTo>
                    <a:pt x="1" y="0"/>
                  </a:moveTo>
                  <a:lnTo>
                    <a:pt x="1" y="99211"/>
                  </a:lnTo>
                  <a:lnTo>
                    <a:pt x="50002" y="99211"/>
                  </a:lnTo>
                  <a:lnTo>
                    <a:pt x="5000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73"/>
            <p:cNvSpPr/>
            <p:nvPr/>
          </p:nvSpPr>
          <p:spPr>
            <a:xfrm flipH="1">
              <a:off x="62999" y="1501888"/>
              <a:ext cx="432319" cy="2201551"/>
            </a:xfrm>
            <a:custGeom>
              <a:avLst/>
              <a:gdLst/>
              <a:ahLst/>
              <a:cxnLst/>
              <a:rect l="l" t="t" r="r" b="b"/>
              <a:pathLst>
                <a:path w="20700" h="105413" extrusionOk="0">
                  <a:moveTo>
                    <a:pt x="20700" y="3040"/>
                  </a:moveTo>
                  <a:lnTo>
                    <a:pt x="20700" y="102373"/>
                  </a:lnTo>
                  <a:lnTo>
                    <a:pt x="0" y="105413"/>
                  </a:lnTo>
                  <a:lnTo>
                    <a:pt x="0" y="1"/>
                  </a:lnTo>
                  <a:close/>
                  <a:moveTo>
                    <a:pt x="17903" y="99151"/>
                  </a:moveTo>
                  <a:lnTo>
                    <a:pt x="17903" y="58999"/>
                  </a:lnTo>
                  <a:lnTo>
                    <a:pt x="3009" y="59242"/>
                  </a:lnTo>
                  <a:lnTo>
                    <a:pt x="3009" y="101188"/>
                  </a:lnTo>
                  <a:close/>
                  <a:moveTo>
                    <a:pt x="17903" y="46415"/>
                  </a:moveTo>
                  <a:lnTo>
                    <a:pt x="17903" y="6232"/>
                  </a:lnTo>
                  <a:lnTo>
                    <a:pt x="3009" y="4195"/>
                  </a:lnTo>
                  <a:lnTo>
                    <a:pt x="3009" y="4614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73"/>
            <p:cNvSpPr/>
            <p:nvPr/>
          </p:nvSpPr>
          <p:spPr>
            <a:xfrm flipH="1">
              <a:off x="121394" y="2734061"/>
              <a:ext cx="309808" cy="881786"/>
            </a:xfrm>
            <a:custGeom>
              <a:avLst/>
              <a:gdLst/>
              <a:ahLst/>
              <a:cxnLst/>
              <a:rect l="l" t="t" r="r" b="b"/>
              <a:pathLst>
                <a:path w="14834" h="42221" extrusionOk="0">
                  <a:moveTo>
                    <a:pt x="14833" y="1"/>
                  </a:moveTo>
                  <a:lnTo>
                    <a:pt x="14833" y="40153"/>
                  </a:lnTo>
                  <a:lnTo>
                    <a:pt x="0" y="42220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73"/>
            <p:cNvSpPr/>
            <p:nvPr/>
          </p:nvSpPr>
          <p:spPr>
            <a:xfrm flipH="1">
              <a:off x="121394" y="1588874"/>
              <a:ext cx="309808" cy="882391"/>
            </a:xfrm>
            <a:custGeom>
              <a:avLst/>
              <a:gdLst/>
              <a:ahLst/>
              <a:cxnLst/>
              <a:rect l="l" t="t" r="r" b="b"/>
              <a:pathLst>
                <a:path w="14834" h="42250" extrusionOk="0">
                  <a:moveTo>
                    <a:pt x="14833" y="2067"/>
                  </a:moveTo>
                  <a:lnTo>
                    <a:pt x="14833" y="42250"/>
                  </a:lnTo>
                  <a:lnTo>
                    <a:pt x="0" y="41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73"/>
            <p:cNvSpPr/>
            <p:nvPr/>
          </p:nvSpPr>
          <p:spPr>
            <a:xfrm flipH="1">
              <a:off x="495298" y="1501888"/>
              <a:ext cx="55262" cy="2201551"/>
            </a:xfrm>
            <a:custGeom>
              <a:avLst/>
              <a:gdLst/>
              <a:ahLst/>
              <a:cxnLst/>
              <a:rect l="l" t="t" r="r" b="b"/>
              <a:pathLst>
                <a:path w="2646" h="105413" extrusionOk="0">
                  <a:moveTo>
                    <a:pt x="1" y="104744"/>
                  </a:moveTo>
                  <a:lnTo>
                    <a:pt x="2645" y="105413"/>
                  </a:lnTo>
                  <a:lnTo>
                    <a:pt x="2645" y="1"/>
                  </a:lnTo>
                  <a:lnTo>
                    <a:pt x="1" y="67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73"/>
            <p:cNvSpPr/>
            <p:nvPr/>
          </p:nvSpPr>
          <p:spPr>
            <a:xfrm flipH="1">
              <a:off x="507369" y="2509339"/>
              <a:ext cx="31766" cy="263464"/>
            </a:xfrm>
            <a:custGeom>
              <a:avLst/>
              <a:gdLst/>
              <a:ahLst/>
              <a:cxnLst/>
              <a:rect l="l" t="t" r="r" b="b"/>
              <a:pathLst>
                <a:path w="1521" h="12615" extrusionOk="0">
                  <a:moveTo>
                    <a:pt x="1" y="1"/>
                  </a:moveTo>
                  <a:lnTo>
                    <a:pt x="1" y="12615"/>
                  </a:lnTo>
                  <a:lnTo>
                    <a:pt x="1521" y="12615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73"/>
            <p:cNvSpPr/>
            <p:nvPr/>
          </p:nvSpPr>
          <p:spPr>
            <a:xfrm flipH="1">
              <a:off x="515619" y="2541084"/>
              <a:ext cx="13993" cy="59689"/>
            </a:xfrm>
            <a:custGeom>
              <a:avLst/>
              <a:gdLst/>
              <a:ahLst/>
              <a:cxnLst/>
              <a:rect l="l" t="t" r="r" b="b"/>
              <a:pathLst>
                <a:path w="670" h="2858" extrusionOk="0">
                  <a:moveTo>
                    <a:pt x="1" y="0"/>
                  </a:moveTo>
                  <a:lnTo>
                    <a:pt x="1" y="2858"/>
                  </a:lnTo>
                  <a:lnTo>
                    <a:pt x="669" y="2858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73"/>
            <p:cNvSpPr/>
            <p:nvPr/>
          </p:nvSpPr>
          <p:spPr>
            <a:xfrm flipH="1">
              <a:off x="515619" y="2638846"/>
              <a:ext cx="13993" cy="59689"/>
            </a:xfrm>
            <a:custGeom>
              <a:avLst/>
              <a:gdLst/>
              <a:ahLst/>
              <a:cxnLst/>
              <a:rect l="l" t="t" r="r" b="b"/>
              <a:pathLst>
                <a:path w="670" h="2858" extrusionOk="0">
                  <a:moveTo>
                    <a:pt x="1" y="0"/>
                  </a:moveTo>
                  <a:lnTo>
                    <a:pt x="1" y="2857"/>
                  </a:lnTo>
                  <a:lnTo>
                    <a:pt x="669" y="2857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73"/>
            <p:cNvSpPr/>
            <p:nvPr/>
          </p:nvSpPr>
          <p:spPr>
            <a:xfrm flipH="1">
              <a:off x="419757" y="2534108"/>
              <a:ext cx="36215" cy="60316"/>
            </a:xfrm>
            <a:custGeom>
              <a:avLst/>
              <a:gdLst/>
              <a:ahLst/>
              <a:cxnLst/>
              <a:rect l="l" t="t" r="r" b="b"/>
              <a:pathLst>
                <a:path w="1734" h="2888" extrusionOk="0">
                  <a:moveTo>
                    <a:pt x="700" y="0"/>
                  </a:moveTo>
                  <a:cubicBezTo>
                    <a:pt x="305" y="0"/>
                    <a:pt x="1" y="638"/>
                    <a:pt x="1" y="1429"/>
                  </a:cubicBezTo>
                  <a:cubicBezTo>
                    <a:pt x="1" y="2249"/>
                    <a:pt x="305" y="2888"/>
                    <a:pt x="700" y="2888"/>
                  </a:cubicBezTo>
                  <a:lnTo>
                    <a:pt x="1733" y="2888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73"/>
            <p:cNvSpPr/>
            <p:nvPr/>
          </p:nvSpPr>
          <p:spPr>
            <a:xfrm flipH="1">
              <a:off x="386759" y="2522663"/>
              <a:ext cx="50166" cy="84459"/>
            </a:xfrm>
            <a:custGeom>
              <a:avLst/>
              <a:gdLst/>
              <a:ahLst/>
              <a:cxnLst/>
              <a:rect l="l" t="t" r="r" b="b"/>
              <a:pathLst>
                <a:path w="2402" h="4044" extrusionOk="0">
                  <a:moveTo>
                    <a:pt x="943" y="1"/>
                  </a:moveTo>
                  <a:cubicBezTo>
                    <a:pt x="426" y="1"/>
                    <a:pt x="1" y="913"/>
                    <a:pt x="1" y="2037"/>
                  </a:cubicBezTo>
                  <a:cubicBezTo>
                    <a:pt x="1" y="3132"/>
                    <a:pt x="426" y="4044"/>
                    <a:pt x="943" y="4044"/>
                  </a:cubicBezTo>
                  <a:lnTo>
                    <a:pt x="2402" y="4044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73"/>
            <p:cNvSpPr/>
            <p:nvPr/>
          </p:nvSpPr>
          <p:spPr>
            <a:xfrm flipH="1">
              <a:off x="367064" y="2522663"/>
              <a:ext cx="40016" cy="84459"/>
            </a:xfrm>
            <a:custGeom>
              <a:avLst/>
              <a:gdLst/>
              <a:ahLst/>
              <a:cxnLst/>
              <a:rect l="l" t="t" r="r" b="b"/>
              <a:pathLst>
                <a:path w="1916" h="4044" extrusionOk="0">
                  <a:moveTo>
                    <a:pt x="973" y="1"/>
                  </a:moveTo>
                  <a:cubicBezTo>
                    <a:pt x="426" y="1"/>
                    <a:pt x="0" y="913"/>
                    <a:pt x="0" y="2007"/>
                  </a:cubicBezTo>
                  <a:cubicBezTo>
                    <a:pt x="0" y="3132"/>
                    <a:pt x="426" y="4044"/>
                    <a:pt x="973" y="4044"/>
                  </a:cubicBezTo>
                  <a:cubicBezTo>
                    <a:pt x="1490" y="4044"/>
                    <a:pt x="1915" y="3132"/>
                    <a:pt x="1915" y="2007"/>
                  </a:cubicBezTo>
                  <a:cubicBezTo>
                    <a:pt x="1915" y="913"/>
                    <a:pt x="1490" y="1"/>
                    <a:pt x="9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73"/>
            <p:cNvSpPr/>
            <p:nvPr/>
          </p:nvSpPr>
          <p:spPr>
            <a:xfrm flipH="1">
              <a:off x="426106" y="2624248"/>
              <a:ext cx="33040" cy="71740"/>
            </a:xfrm>
            <a:custGeom>
              <a:avLst/>
              <a:gdLst/>
              <a:ahLst/>
              <a:cxnLst/>
              <a:rect l="l" t="t" r="r" b="b"/>
              <a:pathLst>
                <a:path w="1582" h="3435" extrusionOk="0">
                  <a:moveTo>
                    <a:pt x="791" y="0"/>
                  </a:moveTo>
                  <a:cubicBezTo>
                    <a:pt x="365" y="0"/>
                    <a:pt x="1" y="760"/>
                    <a:pt x="1" y="1702"/>
                  </a:cubicBezTo>
                  <a:cubicBezTo>
                    <a:pt x="1" y="2675"/>
                    <a:pt x="365" y="3435"/>
                    <a:pt x="791" y="3435"/>
                  </a:cubicBezTo>
                  <a:cubicBezTo>
                    <a:pt x="1247" y="3435"/>
                    <a:pt x="1581" y="2675"/>
                    <a:pt x="1581" y="1702"/>
                  </a:cubicBezTo>
                  <a:cubicBezTo>
                    <a:pt x="1581" y="760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73"/>
            <p:cNvSpPr/>
            <p:nvPr/>
          </p:nvSpPr>
          <p:spPr>
            <a:xfrm flipH="1">
              <a:off x="439451" y="2648997"/>
              <a:ext cx="6370" cy="12719"/>
            </a:xfrm>
            <a:custGeom>
              <a:avLst/>
              <a:gdLst/>
              <a:ahLst/>
              <a:cxnLst/>
              <a:rect l="l" t="t" r="r" b="b"/>
              <a:pathLst>
                <a:path w="305" h="609" extrusionOk="0">
                  <a:moveTo>
                    <a:pt x="153" y="1"/>
                  </a:moveTo>
                  <a:cubicBezTo>
                    <a:pt x="62" y="1"/>
                    <a:pt x="1" y="122"/>
                    <a:pt x="1" y="305"/>
                  </a:cubicBezTo>
                  <a:cubicBezTo>
                    <a:pt x="1" y="487"/>
                    <a:pt x="62" y="609"/>
                    <a:pt x="153" y="609"/>
                  </a:cubicBezTo>
                  <a:cubicBezTo>
                    <a:pt x="244" y="609"/>
                    <a:pt x="305" y="487"/>
                    <a:pt x="305" y="305"/>
                  </a:cubicBezTo>
                  <a:cubicBezTo>
                    <a:pt x="305" y="122"/>
                    <a:pt x="244" y="1"/>
                    <a:pt x="153" y="1"/>
                  </a:cubicBezTo>
                  <a:close/>
                </a:path>
              </a:pathLst>
            </a:custGeom>
            <a:solidFill>
              <a:srgbClr val="8DA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73"/>
            <p:cNvSpPr/>
            <p:nvPr/>
          </p:nvSpPr>
          <p:spPr>
            <a:xfrm flipH="1">
              <a:off x="440705" y="2657894"/>
              <a:ext cx="2569" cy="13346"/>
            </a:xfrm>
            <a:custGeom>
              <a:avLst/>
              <a:gdLst/>
              <a:ahLst/>
              <a:cxnLst/>
              <a:rect l="l" t="t" r="r" b="b"/>
              <a:pathLst>
                <a:path w="123" h="639" extrusionOk="0">
                  <a:moveTo>
                    <a:pt x="1" y="0"/>
                  </a:moveTo>
                  <a:lnTo>
                    <a:pt x="1" y="638"/>
                  </a:lnTo>
                  <a:lnTo>
                    <a:pt x="122" y="638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73"/>
            <p:cNvSpPr/>
            <p:nvPr/>
          </p:nvSpPr>
          <p:spPr>
            <a:xfrm flipH="1">
              <a:off x="1183438" y="1809775"/>
              <a:ext cx="213319" cy="331403"/>
            </a:xfrm>
            <a:custGeom>
              <a:avLst/>
              <a:gdLst/>
              <a:ahLst/>
              <a:cxnLst/>
              <a:rect l="l" t="t" r="r" b="b"/>
              <a:pathLst>
                <a:path w="10214" h="15868" extrusionOk="0">
                  <a:moveTo>
                    <a:pt x="9210" y="3040"/>
                  </a:moveTo>
                  <a:cubicBezTo>
                    <a:pt x="9727" y="6931"/>
                    <a:pt x="10213" y="15867"/>
                    <a:pt x="10213" y="15867"/>
                  </a:cubicBezTo>
                  <a:lnTo>
                    <a:pt x="0" y="15867"/>
                  </a:lnTo>
                  <a:lnTo>
                    <a:pt x="760" y="19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3"/>
            <p:cNvSpPr/>
            <p:nvPr/>
          </p:nvSpPr>
          <p:spPr>
            <a:xfrm flipH="1">
              <a:off x="1345965" y="2092432"/>
              <a:ext cx="134604" cy="382133"/>
            </a:xfrm>
            <a:custGeom>
              <a:avLst/>
              <a:gdLst/>
              <a:ahLst/>
              <a:cxnLst/>
              <a:rect l="l" t="t" r="r" b="b"/>
              <a:pathLst>
                <a:path w="6445" h="18297" extrusionOk="0">
                  <a:moveTo>
                    <a:pt x="4301" y="0"/>
                  </a:moveTo>
                  <a:cubicBezTo>
                    <a:pt x="2721" y="0"/>
                    <a:pt x="1736" y="2636"/>
                    <a:pt x="1217" y="6011"/>
                  </a:cubicBezTo>
                  <a:cubicBezTo>
                    <a:pt x="670" y="9598"/>
                    <a:pt x="1" y="18017"/>
                    <a:pt x="1460" y="18291"/>
                  </a:cubicBezTo>
                  <a:cubicBezTo>
                    <a:pt x="1481" y="18294"/>
                    <a:pt x="1502" y="18296"/>
                    <a:pt x="1523" y="18296"/>
                  </a:cubicBezTo>
                  <a:cubicBezTo>
                    <a:pt x="2952" y="18296"/>
                    <a:pt x="5087" y="10275"/>
                    <a:pt x="5746" y="6771"/>
                  </a:cubicBezTo>
                  <a:cubicBezTo>
                    <a:pt x="6445" y="3245"/>
                    <a:pt x="6323" y="327"/>
                    <a:pt x="4560" y="23"/>
                  </a:cubicBezTo>
                  <a:cubicBezTo>
                    <a:pt x="4472" y="8"/>
                    <a:pt x="4386" y="0"/>
                    <a:pt x="4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3"/>
            <p:cNvSpPr/>
            <p:nvPr/>
          </p:nvSpPr>
          <p:spPr>
            <a:xfrm flipH="1">
              <a:off x="1408160" y="2409466"/>
              <a:ext cx="292682" cy="158099"/>
            </a:xfrm>
            <a:custGeom>
              <a:avLst/>
              <a:gdLst/>
              <a:ahLst/>
              <a:cxnLst/>
              <a:rect l="l" t="t" r="r" b="b"/>
              <a:pathLst>
                <a:path w="14014" h="7570" extrusionOk="0">
                  <a:moveTo>
                    <a:pt x="12164" y="1"/>
                  </a:moveTo>
                  <a:cubicBezTo>
                    <a:pt x="11192" y="1"/>
                    <a:pt x="9868" y="610"/>
                    <a:pt x="8633" y="1257"/>
                  </a:cubicBezTo>
                  <a:cubicBezTo>
                    <a:pt x="6688" y="2290"/>
                    <a:pt x="1" y="6181"/>
                    <a:pt x="609" y="7336"/>
                  </a:cubicBezTo>
                  <a:cubicBezTo>
                    <a:pt x="696" y="7498"/>
                    <a:pt x="916" y="7569"/>
                    <a:pt x="1235" y="7569"/>
                  </a:cubicBezTo>
                  <a:cubicBezTo>
                    <a:pt x="3127" y="7569"/>
                    <a:pt x="8488" y="5059"/>
                    <a:pt x="10153" y="4175"/>
                  </a:cubicBezTo>
                  <a:cubicBezTo>
                    <a:pt x="12068" y="3141"/>
                    <a:pt x="14013" y="1925"/>
                    <a:pt x="13375" y="649"/>
                  </a:cubicBezTo>
                  <a:cubicBezTo>
                    <a:pt x="13127" y="185"/>
                    <a:pt x="12699" y="1"/>
                    <a:pt x="12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3"/>
            <p:cNvSpPr/>
            <p:nvPr/>
          </p:nvSpPr>
          <p:spPr>
            <a:xfrm flipH="1">
              <a:off x="1335167" y="2607686"/>
              <a:ext cx="142227" cy="513646"/>
            </a:xfrm>
            <a:custGeom>
              <a:avLst/>
              <a:gdLst/>
              <a:ahLst/>
              <a:cxnLst/>
              <a:rect l="l" t="t" r="r" b="b"/>
              <a:pathLst>
                <a:path w="6810" h="24594" extrusionOk="0">
                  <a:moveTo>
                    <a:pt x="3277" y="0"/>
                  </a:moveTo>
                  <a:cubicBezTo>
                    <a:pt x="3239" y="0"/>
                    <a:pt x="3201" y="1"/>
                    <a:pt x="3162" y="3"/>
                  </a:cubicBezTo>
                  <a:cubicBezTo>
                    <a:pt x="700" y="94"/>
                    <a:pt x="1" y="3924"/>
                    <a:pt x="305" y="8696"/>
                  </a:cubicBezTo>
                  <a:cubicBezTo>
                    <a:pt x="578" y="13486"/>
                    <a:pt x="2120" y="24593"/>
                    <a:pt x="4149" y="24593"/>
                  </a:cubicBezTo>
                  <a:cubicBezTo>
                    <a:pt x="4154" y="24593"/>
                    <a:pt x="4160" y="24593"/>
                    <a:pt x="4165" y="24593"/>
                  </a:cubicBezTo>
                  <a:cubicBezTo>
                    <a:pt x="6171" y="24502"/>
                    <a:pt x="6810" y="13255"/>
                    <a:pt x="6688" y="8453"/>
                  </a:cubicBezTo>
                  <a:cubicBezTo>
                    <a:pt x="6628" y="3726"/>
                    <a:pt x="5655" y="0"/>
                    <a:pt x="3277" y="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73"/>
            <p:cNvSpPr/>
            <p:nvPr/>
          </p:nvSpPr>
          <p:spPr>
            <a:xfrm flipH="1">
              <a:off x="1333267" y="3060953"/>
              <a:ext cx="104759" cy="559342"/>
            </a:xfrm>
            <a:custGeom>
              <a:avLst/>
              <a:gdLst/>
              <a:ahLst/>
              <a:cxnLst/>
              <a:rect l="l" t="t" r="r" b="b"/>
              <a:pathLst>
                <a:path w="5016" h="26782" extrusionOk="0">
                  <a:moveTo>
                    <a:pt x="2200" y="1"/>
                  </a:moveTo>
                  <a:cubicBezTo>
                    <a:pt x="2176" y="1"/>
                    <a:pt x="2152" y="1"/>
                    <a:pt x="2128" y="2"/>
                  </a:cubicBezTo>
                  <a:cubicBezTo>
                    <a:pt x="92" y="63"/>
                    <a:pt x="1" y="3832"/>
                    <a:pt x="152" y="7419"/>
                  </a:cubicBezTo>
                  <a:cubicBezTo>
                    <a:pt x="304" y="10965"/>
                    <a:pt x="1423" y="26781"/>
                    <a:pt x="3207" y="26781"/>
                  </a:cubicBezTo>
                  <a:cubicBezTo>
                    <a:pt x="3212" y="26781"/>
                    <a:pt x="3217" y="26781"/>
                    <a:pt x="3222" y="26781"/>
                  </a:cubicBezTo>
                  <a:cubicBezTo>
                    <a:pt x="5016" y="26720"/>
                    <a:pt x="4864" y="10793"/>
                    <a:pt x="4712" y="7206"/>
                  </a:cubicBezTo>
                  <a:cubicBezTo>
                    <a:pt x="4532" y="3692"/>
                    <a:pt x="4144" y="1"/>
                    <a:pt x="2200" y="1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73"/>
            <p:cNvSpPr/>
            <p:nvPr/>
          </p:nvSpPr>
          <p:spPr>
            <a:xfrm flipH="1">
              <a:off x="1151066" y="2609399"/>
              <a:ext cx="150476" cy="511975"/>
            </a:xfrm>
            <a:custGeom>
              <a:avLst/>
              <a:gdLst/>
              <a:ahLst/>
              <a:cxnLst/>
              <a:rect l="l" t="t" r="r" b="b"/>
              <a:pathLst>
                <a:path w="7205" h="24514" extrusionOk="0">
                  <a:moveTo>
                    <a:pt x="3146" y="1"/>
                  </a:moveTo>
                  <a:cubicBezTo>
                    <a:pt x="3072" y="1"/>
                    <a:pt x="2996" y="4"/>
                    <a:pt x="2919" y="12"/>
                  </a:cubicBezTo>
                  <a:cubicBezTo>
                    <a:pt x="487" y="225"/>
                    <a:pt x="1" y="4116"/>
                    <a:pt x="517" y="8857"/>
                  </a:cubicBezTo>
                  <a:cubicBezTo>
                    <a:pt x="1060" y="13590"/>
                    <a:pt x="3098" y="24513"/>
                    <a:pt x="5118" y="24513"/>
                  </a:cubicBezTo>
                  <a:cubicBezTo>
                    <a:pt x="5135" y="24513"/>
                    <a:pt x="5151" y="24512"/>
                    <a:pt x="5168" y="24511"/>
                  </a:cubicBezTo>
                  <a:cubicBezTo>
                    <a:pt x="7174" y="24329"/>
                    <a:pt x="7204" y="13082"/>
                    <a:pt x="6870" y="8249"/>
                  </a:cubicBezTo>
                  <a:cubicBezTo>
                    <a:pt x="6546" y="3597"/>
                    <a:pt x="5452" y="1"/>
                    <a:pt x="3146" y="1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73"/>
            <p:cNvSpPr/>
            <p:nvPr/>
          </p:nvSpPr>
          <p:spPr>
            <a:xfrm flipH="1">
              <a:off x="1117420" y="3061496"/>
              <a:ext cx="123806" cy="557546"/>
            </a:xfrm>
            <a:custGeom>
              <a:avLst/>
              <a:gdLst/>
              <a:ahLst/>
              <a:cxnLst/>
              <a:rect l="l" t="t" r="r" b="b"/>
              <a:pathLst>
                <a:path w="5928" h="26696" extrusionOk="0">
                  <a:moveTo>
                    <a:pt x="2116" y="0"/>
                  </a:moveTo>
                  <a:cubicBezTo>
                    <a:pt x="2070" y="0"/>
                    <a:pt x="2023" y="2"/>
                    <a:pt x="1976" y="7"/>
                  </a:cubicBezTo>
                  <a:cubicBezTo>
                    <a:pt x="0" y="189"/>
                    <a:pt x="31" y="3958"/>
                    <a:pt x="365" y="7484"/>
                  </a:cubicBezTo>
                  <a:cubicBezTo>
                    <a:pt x="698" y="11023"/>
                    <a:pt x="2325" y="26695"/>
                    <a:pt x="4108" y="26695"/>
                  </a:cubicBezTo>
                  <a:cubicBezTo>
                    <a:pt x="4117" y="26695"/>
                    <a:pt x="4125" y="26695"/>
                    <a:pt x="4134" y="26694"/>
                  </a:cubicBezTo>
                  <a:cubicBezTo>
                    <a:pt x="5927" y="26542"/>
                    <a:pt x="5259" y="10615"/>
                    <a:pt x="4894" y="7089"/>
                  </a:cubicBezTo>
                  <a:cubicBezTo>
                    <a:pt x="4597" y="3617"/>
                    <a:pt x="4011" y="0"/>
                    <a:pt x="2116" y="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73"/>
            <p:cNvSpPr/>
            <p:nvPr/>
          </p:nvSpPr>
          <p:spPr>
            <a:xfrm flipH="1">
              <a:off x="1169487" y="2069417"/>
              <a:ext cx="299637" cy="615147"/>
            </a:xfrm>
            <a:custGeom>
              <a:avLst/>
              <a:gdLst/>
              <a:ahLst/>
              <a:cxnLst/>
              <a:rect l="l" t="t" r="r" b="b"/>
              <a:pathLst>
                <a:path w="14347" h="29454" extrusionOk="0">
                  <a:moveTo>
                    <a:pt x="8815" y="0"/>
                  </a:moveTo>
                  <a:lnTo>
                    <a:pt x="3830" y="1520"/>
                  </a:lnTo>
                  <a:cubicBezTo>
                    <a:pt x="3830" y="1520"/>
                    <a:pt x="365" y="7083"/>
                    <a:pt x="365" y="9119"/>
                  </a:cubicBezTo>
                  <a:cubicBezTo>
                    <a:pt x="365" y="10457"/>
                    <a:pt x="2097" y="13040"/>
                    <a:pt x="2097" y="13040"/>
                  </a:cubicBezTo>
                  <a:cubicBezTo>
                    <a:pt x="2097" y="13040"/>
                    <a:pt x="1338" y="19028"/>
                    <a:pt x="1277" y="20882"/>
                  </a:cubicBezTo>
                  <a:cubicBezTo>
                    <a:pt x="1216" y="23162"/>
                    <a:pt x="0" y="29454"/>
                    <a:pt x="0" y="29454"/>
                  </a:cubicBezTo>
                  <a:lnTo>
                    <a:pt x="14195" y="29454"/>
                  </a:lnTo>
                  <a:cubicBezTo>
                    <a:pt x="14195" y="29454"/>
                    <a:pt x="12067" y="22432"/>
                    <a:pt x="11885" y="20031"/>
                  </a:cubicBezTo>
                  <a:cubicBezTo>
                    <a:pt x="11611" y="16323"/>
                    <a:pt x="14347" y="11855"/>
                    <a:pt x="14347" y="5380"/>
                  </a:cubicBezTo>
                  <a:cubicBezTo>
                    <a:pt x="14347" y="3253"/>
                    <a:pt x="14316" y="1216"/>
                    <a:pt x="12189" y="821"/>
                  </a:cubicBezTo>
                  <a:lnTo>
                    <a:pt x="88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73"/>
            <p:cNvSpPr/>
            <p:nvPr/>
          </p:nvSpPr>
          <p:spPr>
            <a:xfrm flipH="1">
              <a:off x="1091398" y="2091973"/>
              <a:ext cx="154904" cy="377643"/>
            </a:xfrm>
            <a:custGeom>
              <a:avLst/>
              <a:gdLst/>
              <a:ahLst/>
              <a:cxnLst/>
              <a:rect l="l" t="t" r="r" b="b"/>
              <a:pathLst>
                <a:path w="7417" h="18082" extrusionOk="0">
                  <a:moveTo>
                    <a:pt x="2121" y="1"/>
                  </a:moveTo>
                  <a:cubicBezTo>
                    <a:pt x="2004" y="1"/>
                    <a:pt x="1885" y="15"/>
                    <a:pt x="1763" y="45"/>
                  </a:cubicBezTo>
                  <a:cubicBezTo>
                    <a:pt x="0" y="440"/>
                    <a:pt x="91" y="3389"/>
                    <a:pt x="1003" y="6884"/>
                  </a:cubicBezTo>
                  <a:cubicBezTo>
                    <a:pt x="1835" y="10303"/>
                    <a:pt x="4470" y="18082"/>
                    <a:pt x="5922" y="18082"/>
                  </a:cubicBezTo>
                  <a:cubicBezTo>
                    <a:pt x="5955" y="18082"/>
                    <a:pt x="5987" y="18078"/>
                    <a:pt x="6018" y="18070"/>
                  </a:cubicBezTo>
                  <a:cubicBezTo>
                    <a:pt x="7417" y="17735"/>
                    <a:pt x="6231" y="9346"/>
                    <a:pt x="5471" y="5820"/>
                  </a:cubicBezTo>
                  <a:cubicBezTo>
                    <a:pt x="4765" y="2543"/>
                    <a:pt x="3665" y="1"/>
                    <a:pt x="2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73"/>
            <p:cNvSpPr/>
            <p:nvPr/>
          </p:nvSpPr>
          <p:spPr>
            <a:xfrm flipH="1">
              <a:off x="1250729" y="1981804"/>
              <a:ext cx="93335" cy="117478"/>
            </a:xfrm>
            <a:custGeom>
              <a:avLst/>
              <a:gdLst/>
              <a:ahLst/>
              <a:cxnLst/>
              <a:rect l="l" t="t" r="r" b="b"/>
              <a:pathLst>
                <a:path w="4469" h="5625" extrusionOk="0">
                  <a:moveTo>
                    <a:pt x="4468" y="1"/>
                  </a:moveTo>
                  <a:lnTo>
                    <a:pt x="0" y="3496"/>
                  </a:lnTo>
                  <a:lnTo>
                    <a:pt x="0" y="5077"/>
                  </a:lnTo>
                  <a:cubicBezTo>
                    <a:pt x="0" y="5077"/>
                    <a:pt x="274" y="5624"/>
                    <a:pt x="1429" y="5624"/>
                  </a:cubicBezTo>
                  <a:cubicBezTo>
                    <a:pt x="3556" y="5624"/>
                    <a:pt x="4468" y="5077"/>
                    <a:pt x="4468" y="5077"/>
                  </a:cubicBezTo>
                  <a:lnTo>
                    <a:pt x="44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73"/>
            <p:cNvSpPr/>
            <p:nvPr/>
          </p:nvSpPr>
          <p:spPr>
            <a:xfrm flipH="1">
              <a:off x="1234961" y="1795802"/>
              <a:ext cx="175768" cy="262942"/>
            </a:xfrm>
            <a:custGeom>
              <a:avLst/>
              <a:gdLst/>
              <a:ahLst/>
              <a:cxnLst/>
              <a:rect l="l" t="t" r="r" b="b"/>
              <a:pathLst>
                <a:path w="8416" h="12590" extrusionOk="0">
                  <a:moveTo>
                    <a:pt x="4310" y="1"/>
                  </a:moveTo>
                  <a:cubicBezTo>
                    <a:pt x="4292" y="1"/>
                    <a:pt x="4274" y="1"/>
                    <a:pt x="4256" y="1"/>
                  </a:cubicBezTo>
                  <a:cubicBezTo>
                    <a:pt x="2463" y="1"/>
                    <a:pt x="1338" y="822"/>
                    <a:pt x="639" y="2098"/>
                  </a:cubicBezTo>
                  <a:cubicBezTo>
                    <a:pt x="304" y="2797"/>
                    <a:pt x="1" y="3770"/>
                    <a:pt x="1" y="4560"/>
                  </a:cubicBezTo>
                  <a:cubicBezTo>
                    <a:pt x="1" y="5077"/>
                    <a:pt x="183" y="6202"/>
                    <a:pt x="183" y="6536"/>
                  </a:cubicBezTo>
                  <a:cubicBezTo>
                    <a:pt x="183" y="6992"/>
                    <a:pt x="92" y="7235"/>
                    <a:pt x="92" y="8025"/>
                  </a:cubicBezTo>
                  <a:lnTo>
                    <a:pt x="92" y="8056"/>
                  </a:lnTo>
                  <a:cubicBezTo>
                    <a:pt x="92" y="8876"/>
                    <a:pt x="730" y="11217"/>
                    <a:pt x="1551" y="12129"/>
                  </a:cubicBezTo>
                  <a:cubicBezTo>
                    <a:pt x="1882" y="12489"/>
                    <a:pt x="2472" y="12589"/>
                    <a:pt x="3059" y="12589"/>
                  </a:cubicBezTo>
                  <a:cubicBezTo>
                    <a:pt x="3713" y="12589"/>
                    <a:pt x="4363" y="12465"/>
                    <a:pt x="4651" y="12433"/>
                  </a:cubicBezTo>
                  <a:cubicBezTo>
                    <a:pt x="7569" y="11399"/>
                    <a:pt x="7843" y="9424"/>
                    <a:pt x="7721" y="6840"/>
                  </a:cubicBezTo>
                  <a:lnTo>
                    <a:pt x="7721" y="6688"/>
                  </a:lnTo>
                  <a:cubicBezTo>
                    <a:pt x="7751" y="6536"/>
                    <a:pt x="7751" y="6384"/>
                    <a:pt x="7751" y="6232"/>
                  </a:cubicBezTo>
                  <a:cubicBezTo>
                    <a:pt x="7872" y="3478"/>
                    <a:pt x="8415" y="1"/>
                    <a:pt x="4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73"/>
            <p:cNvSpPr/>
            <p:nvPr/>
          </p:nvSpPr>
          <p:spPr>
            <a:xfrm flipH="1">
              <a:off x="1199958" y="1774855"/>
              <a:ext cx="222196" cy="304733"/>
            </a:xfrm>
            <a:custGeom>
              <a:avLst/>
              <a:gdLst/>
              <a:ahLst/>
              <a:cxnLst/>
              <a:rect l="l" t="t" r="r" b="b"/>
              <a:pathLst>
                <a:path w="10639" h="14591" extrusionOk="0">
                  <a:moveTo>
                    <a:pt x="5776" y="3344"/>
                  </a:moveTo>
                  <a:cubicBezTo>
                    <a:pt x="4043" y="4803"/>
                    <a:pt x="943" y="4773"/>
                    <a:pt x="639" y="6597"/>
                  </a:cubicBezTo>
                  <a:lnTo>
                    <a:pt x="760" y="7387"/>
                  </a:lnTo>
                  <a:cubicBezTo>
                    <a:pt x="760" y="7387"/>
                    <a:pt x="335" y="6414"/>
                    <a:pt x="213" y="6080"/>
                  </a:cubicBezTo>
                  <a:cubicBezTo>
                    <a:pt x="0" y="5320"/>
                    <a:pt x="487" y="3740"/>
                    <a:pt x="1368" y="2615"/>
                  </a:cubicBezTo>
                  <a:cubicBezTo>
                    <a:pt x="3070" y="457"/>
                    <a:pt x="6627" y="1"/>
                    <a:pt x="8116" y="2007"/>
                  </a:cubicBezTo>
                  <a:cubicBezTo>
                    <a:pt x="8116" y="2007"/>
                    <a:pt x="10213" y="1581"/>
                    <a:pt x="10426" y="4773"/>
                  </a:cubicBezTo>
                  <a:cubicBezTo>
                    <a:pt x="10639" y="6992"/>
                    <a:pt x="8207" y="14591"/>
                    <a:pt x="8207" y="14591"/>
                  </a:cubicBezTo>
                  <a:cubicBezTo>
                    <a:pt x="8207" y="14591"/>
                    <a:pt x="7630" y="14074"/>
                    <a:pt x="7447" y="13284"/>
                  </a:cubicBezTo>
                  <a:cubicBezTo>
                    <a:pt x="6718" y="10244"/>
                    <a:pt x="5988" y="4895"/>
                    <a:pt x="5624" y="279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73"/>
            <p:cNvSpPr/>
            <p:nvPr/>
          </p:nvSpPr>
          <p:spPr>
            <a:xfrm flipH="1">
              <a:off x="1278673" y="1881515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AD86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73"/>
            <p:cNvSpPr/>
            <p:nvPr/>
          </p:nvSpPr>
          <p:spPr>
            <a:xfrm flipH="1">
              <a:off x="1271050" y="2029422"/>
              <a:ext cx="61590" cy="29197"/>
            </a:xfrm>
            <a:custGeom>
              <a:avLst/>
              <a:gdLst/>
              <a:ahLst/>
              <a:cxnLst/>
              <a:rect l="l" t="t" r="r" b="b"/>
              <a:pathLst>
                <a:path w="2949" h="1398" extrusionOk="0">
                  <a:moveTo>
                    <a:pt x="2949" y="1"/>
                  </a:moveTo>
                  <a:lnTo>
                    <a:pt x="2949" y="1"/>
                  </a:lnTo>
                  <a:cubicBezTo>
                    <a:pt x="2280" y="760"/>
                    <a:pt x="821" y="1247"/>
                    <a:pt x="0" y="1368"/>
                  </a:cubicBezTo>
                  <a:cubicBezTo>
                    <a:pt x="0" y="1368"/>
                    <a:pt x="253" y="1397"/>
                    <a:pt x="596" y="1397"/>
                  </a:cubicBezTo>
                  <a:cubicBezTo>
                    <a:pt x="1042" y="1397"/>
                    <a:pt x="1642" y="1349"/>
                    <a:pt x="2037" y="1125"/>
                  </a:cubicBezTo>
                  <a:cubicBezTo>
                    <a:pt x="2797" y="760"/>
                    <a:pt x="2949" y="1"/>
                    <a:pt x="29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73"/>
            <p:cNvSpPr/>
            <p:nvPr/>
          </p:nvSpPr>
          <p:spPr>
            <a:xfrm flipH="1">
              <a:off x="1342790" y="3281269"/>
              <a:ext cx="136504" cy="372651"/>
            </a:xfrm>
            <a:custGeom>
              <a:avLst/>
              <a:gdLst/>
              <a:ahLst/>
              <a:cxnLst/>
              <a:rect l="l" t="t" r="r" b="b"/>
              <a:pathLst>
                <a:path w="6536" h="17843" extrusionOk="0">
                  <a:moveTo>
                    <a:pt x="5077" y="1"/>
                  </a:moveTo>
                  <a:cubicBezTo>
                    <a:pt x="4317" y="1"/>
                    <a:pt x="3587" y="15077"/>
                    <a:pt x="3527" y="15138"/>
                  </a:cubicBezTo>
                  <a:cubicBezTo>
                    <a:pt x="2676" y="15502"/>
                    <a:pt x="1186" y="16262"/>
                    <a:pt x="366" y="16749"/>
                  </a:cubicBezTo>
                  <a:cubicBezTo>
                    <a:pt x="1" y="16992"/>
                    <a:pt x="609" y="17843"/>
                    <a:pt x="1065" y="17843"/>
                  </a:cubicBezTo>
                  <a:lnTo>
                    <a:pt x="6019" y="17843"/>
                  </a:lnTo>
                  <a:cubicBezTo>
                    <a:pt x="6293" y="17843"/>
                    <a:pt x="6536" y="17630"/>
                    <a:pt x="6536" y="17387"/>
                  </a:cubicBezTo>
                  <a:lnTo>
                    <a:pt x="6445" y="15502"/>
                  </a:lnTo>
                  <a:cubicBezTo>
                    <a:pt x="6445" y="15502"/>
                    <a:pt x="5806" y="1"/>
                    <a:pt x="5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73"/>
            <p:cNvSpPr/>
            <p:nvPr/>
          </p:nvSpPr>
          <p:spPr>
            <a:xfrm flipH="1">
              <a:off x="1131392" y="3281269"/>
              <a:ext cx="95236" cy="384493"/>
            </a:xfrm>
            <a:custGeom>
              <a:avLst/>
              <a:gdLst/>
              <a:ahLst/>
              <a:cxnLst/>
              <a:rect l="l" t="t" r="r" b="b"/>
              <a:pathLst>
                <a:path w="4560" h="18410" extrusionOk="0">
                  <a:moveTo>
                    <a:pt x="3220" y="1"/>
                  </a:moveTo>
                  <a:cubicBezTo>
                    <a:pt x="2552" y="1"/>
                    <a:pt x="1854" y="15107"/>
                    <a:pt x="1854" y="15107"/>
                  </a:cubicBezTo>
                  <a:cubicBezTo>
                    <a:pt x="1854" y="15107"/>
                    <a:pt x="1672" y="15502"/>
                    <a:pt x="1338" y="15928"/>
                  </a:cubicBezTo>
                  <a:cubicBezTo>
                    <a:pt x="1338" y="15928"/>
                    <a:pt x="0" y="17478"/>
                    <a:pt x="122" y="17904"/>
                  </a:cubicBezTo>
                  <a:cubicBezTo>
                    <a:pt x="180" y="18175"/>
                    <a:pt x="980" y="18409"/>
                    <a:pt x="1884" y="18409"/>
                  </a:cubicBezTo>
                  <a:cubicBezTo>
                    <a:pt x="2396" y="18409"/>
                    <a:pt x="2942" y="18334"/>
                    <a:pt x="3405" y="18147"/>
                  </a:cubicBezTo>
                  <a:cubicBezTo>
                    <a:pt x="3739" y="17995"/>
                    <a:pt x="4560" y="17296"/>
                    <a:pt x="4560" y="17144"/>
                  </a:cubicBezTo>
                  <a:lnTo>
                    <a:pt x="4560" y="15624"/>
                  </a:lnTo>
                  <a:lnTo>
                    <a:pt x="4560" y="15411"/>
                  </a:lnTo>
                  <a:cubicBezTo>
                    <a:pt x="4560" y="15411"/>
                    <a:pt x="4013" y="61"/>
                    <a:pt x="3222" y="1"/>
                  </a:cubicBezTo>
                  <a:cubicBezTo>
                    <a:pt x="3222" y="1"/>
                    <a:pt x="3221" y="1"/>
                    <a:pt x="3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73"/>
            <p:cNvSpPr/>
            <p:nvPr/>
          </p:nvSpPr>
          <p:spPr>
            <a:xfrm flipH="1">
              <a:off x="1342143" y="3613904"/>
              <a:ext cx="146028" cy="40016"/>
            </a:xfrm>
            <a:custGeom>
              <a:avLst/>
              <a:gdLst/>
              <a:ahLst/>
              <a:cxnLst/>
              <a:rect l="l" t="t" r="r" b="b"/>
              <a:pathLst>
                <a:path w="6992" h="1916" extrusionOk="0">
                  <a:moveTo>
                    <a:pt x="730" y="1916"/>
                  </a:moveTo>
                  <a:lnTo>
                    <a:pt x="6839" y="1916"/>
                  </a:lnTo>
                  <a:cubicBezTo>
                    <a:pt x="6900" y="1916"/>
                    <a:pt x="6991" y="1825"/>
                    <a:pt x="6991" y="1764"/>
                  </a:cubicBezTo>
                  <a:lnTo>
                    <a:pt x="6991" y="791"/>
                  </a:lnTo>
                  <a:cubicBezTo>
                    <a:pt x="5775" y="791"/>
                    <a:pt x="2949" y="852"/>
                    <a:pt x="2797" y="791"/>
                  </a:cubicBezTo>
                  <a:cubicBezTo>
                    <a:pt x="2614" y="761"/>
                    <a:pt x="2098" y="153"/>
                    <a:pt x="1976" y="1"/>
                  </a:cubicBezTo>
                  <a:cubicBezTo>
                    <a:pt x="1490" y="274"/>
                    <a:pt x="791" y="700"/>
                    <a:pt x="426" y="943"/>
                  </a:cubicBezTo>
                  <a:cubicBezTo>
                    <a:pt x="0" y="1247"/>
                    <a:pt x="183" y="1916"/>
                    <a:pt x="730" y="19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73"/>
            <p:cNvSpPr/>
            <p:nvPr/>
          </p:nvSpPr>
          <p:spPr>
            <a:xfrm flipH="1">
              <a:off x="1131392" y="3613904"/>
              <a:ext cx="93962" cy="57162"/>
            </a:xfrm>
            <a:custGeom>
              <a:avLst/>
              <a:gdLst/>
              <a:ahLst/>
              <a:cxnLst/>
              <a:rect l="l" t="t" r="r" b="b"/>
              <a:pathLst>
                <a:path w="4499" h="2737" extrusionOk="0">
                  <a:moveTo>
                    <a:pt x="3344" y="2220"/>
                  </a:moveTo>
                  <a:cubicBezTo>
                    <a:pt x="3678" y="2068"/>
                    <a:pt x="4499" y="1369"/>
                    <a:pt x="4499" y="1217"/>
                  </a:cubicBezTo>
                  <a:lnTo>
                    <a:pt x="4499" y="426"/>
                  </a:lnTo>
                  <a:lnTo>
                    <a:pt x="3344" y="1126"/>
                  </a:lnTo>
                  <a:cubicBezTo>
                    <a:pt x="2493" y="274"/>
                    <a:pt x="942" y="1"/>
                    <a:pt x="547" y="761"/>
                  </a:cubicBezTo>
                  <a:lnTo>
                    <a:pt x="547" y="761"/>
                  </a:lnTo>
                  <a:cubicBezTo>
                    <a:pt x="243" y="1247"/>
                    <a:pt x="0" y="1703"/>
                    <a:pt x="61" y="1977"/>
                  </a:cubicBezTo>
                  <a:cubicBezTo>
                    <a:pt x="152" y="2433"/>
                    <a:pt x="2067" y="2737"/>
                    <a:pt x="3344" y="2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73"/>
            <p:cNvSpPr/>
            <p:nvPr/>
          </p:nvSpPr>
          <p:spPr>
            <a:xfrm flipH="1">
              <a:off x="1116146" y="2702963"/>
              <a:ext cx="359974" cy="869067"/>
            </a:xfrm>
            <a:custGeom>
              <a:avLst/>
              <a:gdLst/>
              <a:ahLst/>
              <a:cxnLst/>
              <a:rect l="l" t="t" r="r" b="b"/>
              <a:pathLst>
                <a:path w="17236" h="41612" extrusionOk="0">
                  <a:moveTo>
                    <a:pt x="15047" y="0"/>
                  </a:moveTo>
                  <a:cubicBezTo>
                    <a:pt x="15047" y="0"/>
                    <a:pt x="16050" y="10578"/>
                    <a:pt x="16141" y="17508"/>
                  </a:cubicBezTo>
                  <a:cubicBezTo>
                    <a:pt x="16141" y="17508"/>
                    <a:pt x="16870" y="22128"/>
                    <a:pt x="17053" y="27144"/>
                  </a:cubicBezTo>
                  <a:cubicBezTo>
                    <a:pt x="17235" y="32159"/>
                    <a:pt x="16566" y="41612"/>
                    <a:pt x="16566" y="41612"/>
                  </a:cubicBezTo>
                  <a:lnTo>
                    <a:pt x="13466" y="41612"/>
                  </a:lnTo>
                  <a:lnTo>
                    <a:pt x="8360" y="2310"/>
                  </a:lnTo>
                  <a:lnTo>
                    <a:pt x="6992" y="2310"/>
                  </a:lnTo>
                  <a:lnTo>
                    <a:pt x="6992" y="41612"/>
                  </a:lnTo>
                  <a:lnTo>
                    <a:pt x="3405" y="41612"/>
                  </a:lnTo>
                  <a:cubicBezTo>
                    <a:pt x="3405" y="41612"/>
                    <a:pt x="1308" y="25806"/>
                    <a:pt x="1" y="0"/>
                  </a:cubicBezTo>
                  <a:lnTo>
                    <a:pt x="150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73"/>
            <p:cNvSpPr/>
            <p:nvPr/>
          </p:nvSpPr>
          <p:spPr>
            <a:xfrm flipH="1">
              <a:off x="1148539" y="2078940"/>
              <a:ext cx="332656" cy="632920"/>
            </a:xfrm>
            <a:custGeom>
              <a:avLst/>
              <a:gdLst/>
              <a:ahLst/>
              <a:cxnLst/>
              <a:rect l="l" t="t" r="r" b="b"/>
              <a:pathLst>
                <a:path w="15928" h="30305" extrusionOk="0">
                  <a:moveTo>
                    <a:pt x="1" y="30305"/>
                  </a:moveTo>
                  <a:lnTo>
                    <a:pt x="2371" y="12554"/>
                  </a:lnTo>
                  <a:cubicBezTo>
                    <a:pt x="1612" y="11551"/>
                    <a:pt x="852" y="9362"/>
                    <a:pt x="852" y="8390"/>
                  </a:cubicBezTo>
                  <a:cubicBezTo>
                    <a:pt x="852" y="7873"/>
                    <a:pt x="1520" y="6140"/>
                    <a:pt x="2280" y="4438"/>
                  </a:cubicBezTo>
                  <a:cubicBezTo>
                    <a:pt x="2523" y="3921"/>
                    <a:pt x="1824" y="3557"/>
                    <a:pt x="1824" y="3557"/>
                  </a:cubicBezTo>
                  <a:cubicBezTo>
                    <a:pt x="1824" y="3557"/>
                    <a:pt x="2219" y="1976"/>
                    <a:pt x="3071" y="1125"/>
                  </a:cubicBezTo>
                  <a:cubicBezTo>
                    <a:pt x="3770" y="426"/>
                    <a:pt x="6627" y="426"/>
                    <a:pt x="6627" y="426"/>
                  </a:cubicBezTo>
                  <a:cubicBezTo>
                    <a:pt x="4955" y="912"/>
                    <a:pt x="4560" y="3192"/>
                    <a:pt x="4803" y="3405"/>
                  </a:cubicBezTo>
                  <a:cubicBezTo>
                    <a:pt x="5016" y="3587"/>
                    <a:pt x="8238" y="3496"/>
                    <a:pt x="8815" y="3405"/>
                  </a:cubicBezTo>
                  <a:cubicBezTo>
                    <a:pt x="9423" y="3283"/>
                    <a:pt x="10487" y="396"/>
                    <a:pt x="12037" y="152"/>
                  </a:cubicBezTo>
                  <a:cubicBezTo>
                    <a:pt x="12037" y="152"/>
                    <a:pt x="13101" y="0"/>
                    <a:pt x="14256" y="730"/>
                  </a:cubicBezTo>
                  <a:cubicBezTo>
                    <a:pt x="15381" y="1459"/>
                    <a:pt x="15898" y="3496"/>
                    <a:pt x="15898" y="3496"/>
                  </a:cubicBezTo>
                  <a:cubicBezTo>
                    <a:pt x="15898" y="3496"/>
                    <a:pt x="11642" y="3405"/>
                    <a:pt x="11885" y="5897"/>
                  </a:cubicBezTo>
                  <a:cubicBezTo>
                    <a:pt x="11885" y="5988"/>
                    <a:pt x="11885" y="6019"/>
                    <a:pt x="11946" y="6110"/>
                  </a:cubicBezTo>
                  <a:cubicBezTo>
                    <a:pt x="12280" y="8633"/>
                    <a:pt x="14074" y="13162"/>
                    <a:pt x="14074" y="13162"/>
                  </a:cubicBezTo>
                  <a:cubicBezTo>
                    <a:pt x="14074" y="13162"/>
                    <a:pt x="13344" y="15867"/>
                    <a:pt x="13344" y="18876"/>
                  </a:cubicBezTo>
                  <a:cubicBezTo>
                    <a:pt x="13344" y="21855"/>
                    <a:pt x="15928" y="30274"/>
                    <a:pt x="15928" y="30274"/>
                  </a:cubicBezTo>
                  <a:lnTo>
                    <a:pt x="1" y="302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73"/>
            <p:cNvSpPr/>
            <p:nvPr/>
          </p:nvSpPr>
          <p:spPr>
            <a:xfrm flipH="1">
              <a:off x="1090124" y="2420849"/>
              <a:ext cx="115557" cy="364715"/>
            </a:xfrm>
            <a:custGeom>
              <a:avLst/>
              <a:gdLst/>
              <a:ahLst/>
              <a:cxnLst/>
              <a:rect l="l" t="t" r="r" b="b"/>
              <a:pathLst>
                <a:path w="5533" h="17463" extrusionOk="0">
                  <a:moveTo>
                    <a:pt x="3946" y="1"/>
                  </a:moveTo>
                  <a:cubicBezTo>
                    <a:pt x="2598" y="1"/>
                    <a:pt x="1991" y="2633"/>
                    <a:pt x="1581" y="5180"/>
                  </a:cubicBezTo>
                  <a:cubicBezTo>
                    <a:pt x="1186" y="7824"/>
                    <a:pt x="0" y="17277"/>
                    <a:pt x="1277" y="17460"/>
                  </a:cubicBezTo>
                  <a:cubicBezTo>
                    <a:pt x="1289" y="17461"/>
                    <a:pt x="1302" y="17462"/>
                    <a:pt x="1314" y="17462"/>
                  </a:cubicBezTo>
                  <a:cubicBezTo>
                    <a:pt x="2589" y="17462"/>
                    <a:pt x="4412" y="8316"/>
                    <a:pt x="4864" y="5727"/>
                  </a:cubicBezTo>
                  <a:cubicBezTo>
                    <a:pt x="5289" y="3052"/>
                    <a:pt x="5532" y="256"/>
                    <a:pt x="4104" y="13"/>
                  </a:cubicBezTo>
                  <a:cubicBezTo>
                    <a:pt x="4050" y="5"/>
                    <a:pt x="3998" y="1"/>
                    <a:pt x="3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73"/>
            <p:cNvSpPr/>
            <p:nvPr/>
          </p:nvSpPr>
          <p:spPr>
            <a:xfrm flipH="1">
              <a:off x="1140916" y="2734562"/>
              <a:ext cx="96510" cy="135606"/>
            </a:xfrm>
            <a:custGeom>
              <a:avLst/>
              <a:gdLst/>
              <a:ahLst/>
              <a:cxnLst/>
              <a:rect l="l" t="t" r="r" b="b"/>
              <a:pathLst>
                <a:path w="4621" h="6493" extrusionOk="0">
                  <a:moveTo>
                    <a:pt x="2892" y="0"/>
                  </a:moveTo>
                  <a:cubicBezTo>
                    <a:pt x="2088" y="0"/>
                    <a:pt x="1658" y="337"/>
                    <a:pt x="1125" y="1010"/>
                  </a:cubicBezTo>
                  <a:cubicBezTo>
                    <a:pt x="578" y="1770"/>
                    <a:pt x="1" y="3928"/>
                    <a:pt x="517" y="4110"/>
                  </a:cubicBezTo>
                  <a:cubicBezTo>
                    <a:pt x="548" y="4121"/>
                    <a:pt x="578" y="4125"/>
                    <a:pt x="609" y="4125"/>
                  </a:cubicBezTo>
                  <a:cubicBezTo>
                    <a:pt x="1105" y="4125"/>
                    <a:pt x="1625" y="2884"/>
                    <a:pt x="1774" y="2884"/>
                  </a:cubicBezTo>
                  <a:cubicBezTo>
                    <a:pt x="1781" y="2884"/>
                    <a:pt x="1788" y="2887"/>
                    <a:pt x="1794" y="2895"/>
                  </a:cubicBezTo>
                  <a:cubicBezTo>
                    <a:pt x="1885" y="3047"/>
                    <a:pt x="912" y="6360"/>
                    <a:pt x="1490" y="6481"/>
                  </a:cubicBezTo>
                  <a:cubicBezTo>
                    <a:pt x="1516" y="6489"/>
                    <a:pt x="1545" y="6492"/>
                    <a:pt x="1576" y="6492"/>
                  </a:cubicBezTo>
                  <a:cubicBezTo>
                    <a:pt x="2178" y="6492"/>
                    <a:pt x="3543" y="5102"/>
                    <a:pt x="3861" y="3685"/>
                  </a:cubicBezTo>
                  <a:cubicBezTo>
                    <a:pt x="4104" y="2773"/>
                    <a:pt x="4621" y="129"/>
                    <a:pt x="3101" y="7"/>
                  </a:cubicBezTo>
                  <a:cubicBezTo>
                    <a:pt x="3028" y="2"/>
                    <a:pt x="2959" y="0"/>
                    <a:pt x="28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73"/>
            <p:cNvSpPr/>
            <p:nvPr/>
          </p:nvSpPr>
          <p:spPr>
            <a:xfrm flipH="1">
              <a:off x="1646855" y="2518799"/>
              <a:ext cx="133330" cy="76084"/>
            </a:xfrm>
            <a:custGeom>
              <a:avLst/>
              <a:gdLst/>
              <a:ahLst/>
              <a:cxnLst/>
              <a:rect l="l" t="t" r="r" b="b"/>
              <a:pathLst>
                <a:path w="6384" h="3643" extrusionOk="0">
                  <a:moveTo>
                    <a:pt x="3416" y="0"/>
                  </a:moveTo>
                  <a:cubicBezTo>
                    <a:pt x="2645" y="0"/>
                    <a:pt x="1885" y="211"/>
                    <a:pt x="1885" y="611"/>
                  </a:cubicBezTo>
                  <a:cubicBezTo>
                    <a:pt x="1922" y="963"/>
                    <a:pt x="2532" y="988"/>
                    <a:pt x="2984" y="988"/>
                  </a:cubicBezTo>
                  <a:cubicBezTo>
                    <a:pt x="3060" y="988"/>
                    <a:pt x="3131" y="987"/>
                    <a:pt x="3194" y="987"/>
                  </a:cubicBezTo>
                  <a:cubicBezTo>
                    <a:pt x="3375" y="987"/>
                    <a:pt x="3492" y="993"/>
                    <a:pt x="3465" y="1037"/>
                  </a:cubicBezTo>
                  <a:cubicBezTo>
                    <a:pt x="3344" y="1128"/>
                    <a:pt x="0" y="1250"/>
                    <a:pt x="61" y="1827"/>
                  </a:cubicBezTo>
                  <a:cubicBezTo>
                    <a:pt x="118" y="2365"/>
                    <a:pt x="1493" y="3642"/>
                    <a:pt x="2640" y="3642"/>
                  </a:cubicBezTo>
                  <a:cubicBezTo>
                    <a:pt x="2724" y="3642"/>
                    <a:pt x="2807" y="3635"/>
                    <a:pt x="2888" y="3621"/>
                  </a:cubicBezTo>
                  <a:cubicBezTo>
                    <a:pt x="3800" y="3408"/>
                    <a:pt x="6383" y="3104"/>
                    <a:pt x="5988" y="1645"/>
                  </a:cubicBezTo>
                  <a:cubicBezTo>
                    <a:pt x="5775" y="733"/>
                    <a:pt x="5289" y="399"/>
                    <a:pt x="4377" y="125"/>
                  </a:cubicBezTo>
                  <a:cubicBezTo>
                    <a:pt x="4098" y="41"/>
                    <a:pt x="3756" y="0"/>
                    <a:pt x="34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5" name="Google Shape;1795;p73"/>
          <p:cNvGrpSpPr/>
          <p:nvPr/>
        </p:nvGrpSpPr>
        <p:grpSpPr>
          <a:xfrm>
            <a:off x="1728119" y="1711385"/>
            <a:ext cx="2760182" cy="1954544"/>
            <a:chOff x="1728119" y="1711385"/>
            <a:chExt cx="2760182" cy="1954544"/>
          </a:xfrm>
        </p:grpSpPr>
        <p:sp>
          <p:nvSpPr>
            <p:cNvPr id="1796" name="Google Shape;1796;p73"/>
            <p:cNvSpPr/>
            <p:nvPr/>
          </p:nvSpPr>
          <p:spPr>
            <a:xfrm flipH="1">
              <a:off x="3072653" y="3353636"/>
              <a:ext cx="739580" cy="76836"/>
            </a:xfrm>
            <a:custGeom>
              <a:avLst/>
              <a:gdLst/>
              <a:ahLst/>
              <a:cxnLst/>
              <a:rect l="l" t="t" r="r" b="b"/>
              <a:pathLst>
                <a:path w="35412" h="3679" extrusionOk="0">
                  <a:moveTo>
                    <a:pt x="1" y="1"/>
                  </a:moveTo>
                  <a:cubicBezTo>
                    <a:pt x="1" y="2068"/>
                    <a:pt x="1672" y="3679"/>
                    <a:pt x="3678" y="3679"/>
                  </a:cubicBezTo>
                  <a:lnTo>
                    <a:pt x="31703" y="3679"/>
                  </a:lnTo>
                  <a:cubicBezTo>
                    <a:pt x="33740" y="3679"/>
                    <a:pt x="35412" y="2068"/>
                    <a:pt x="35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73"/>
            <p:cNvSpPr/>
            <p:nvPr/>
          </p:nvSpPr>
          <p:spPr>
            <a:xfrm flipH="1">
              <a:off x="3843310" y="3168281"/>
              <a:ext cx="447566" cy="447566"/>
            </a:xfrm>
            <a:custGeom>
              <a:avLst/>
              <a:gdLst/>
              <a:ahLst/>
              <a:cxnLst/>
              <a:rect l="l" t="t" r="r" b="b"/>
              <a:pathLst>
                <a:path w="21430" h="21430" extrusionOk="0">
                  <a:moveTo>
                    <a:pt x="10700" y="0"/>
                  </a:moveTo>
                  <a:cubicBezTo>
                    <a:pt x="4803" y="0"/>
                    <a:pt x="0" y="4772"/>
                    <a:pt x="0" y="10699"/>
                  </a:cubicBezTo>
                  <a:cubicBezTo>
                    <a:pt x="0" y="16627"/>
                    <a:pt x="4803" y="21429"/>
                    <a:pt x="10700" y="21429"/>
                  </a:cubicBezTo>
                  <a:cubicBezTo>
                    <a:pt x="16627" y="21429"/>
                    <a:pt x="21429" y="16627"/>
                    <a:pt x="21429" y="10699"/>
                  </a:cubicBezTo>
                  <a:cubicBezTo>
                    <a:pt x="21429" y="4772"/>
                    <a:pt x="16627" y="0"/>
                    <a:pt x="10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73"/>
            <p:cNvSpPr/>
            <p:nvPr/>
          </p:nvSpPr>
          <p:spPr>
            <a:xfrm flipH="1">
              <a:off x="3916324" y="3241274"/>
              <a:ext cx="301559" cy="301559"/>
            </a:xfrm>
            <a:custGeom>
              <a:avLst/>
              <a:gdLst/>
              <a:ahLst/>
              <a:cxnLst/>
              <a:rect l="l" t="t" r="r" b="b"/>
              <a:pathLst>
                <a:path w="14439" h="14439" extrusionOk="0">
                  <a:moveTo>
                    <a:pt x="7205" y="1"/>
                  </a:moveTo>
                  <a:cubicBezTo>
                    <a:pt x="3223" y="1"/>
                    <a:pt x="1" y="3223"/>
                    <a:pt x="1" y="7204"/>
                  </a:cubicBezTo>
                  <a:cubicBezTo>
                    <a:pt x="1" y="11186"/>
                    <a:pt x="3223" y="14439"/>
                    <a:pt x="7205" y="14439"/>
                  </a:cubicBezTo>
                  <a:cubicBezTo>
                    <a:pt x="11186" y="14439"/>
                    <a:pt x="14439" y="11186"/>
                    <a:pt x="14439" y="7204"/>
                  </a:cubicBezTo>
                  <a:cubicBezTo>
                    <a:pt x="14439" y="3223"/>
                    <a:pt x="11186" y="1"/>
                    <a:pt x="72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73"/>
            <p:cNvSpPr/>
            <p:nvPr/>
          </p:nvSpPr>
          <p:spPr>
            <a:xfrm flipH="1">
              <a:off x="3934723" y="3259047"/>
              <a:ext cx="265386" cy="265386"/>
            </a:xfrm>
            <a:custGeom>
              <a:avLst/>
              <a:gdLst/>
              <a:ahLst/>
              <a:cxnLst/>
              <a:rect l="l" t="t" r="r" b="b"/>
              <a:pathLst>
                <a:path w="12707" h="12707" extrusionOk="0">
                  <a:moveTo>
                    <a:pt x="6354" y="1"/>
                  </a:moveTo>
                  <a:cubicBezTo>
                    <a:pt x="2858" y="1"/>
                    <a:pt x="1" y="2858"/>
                    <a:pt x="1" y="6353"/>
                  </a:cubicBezTo>
                  <a:cubicBezTo>
                    <a:pt x="1" y="9849"/>
                    <a:pt x="2858" y="12706"/>
                    <a:pt x="6354" y="12706"/>
                  </a:cubicBezTo>
                  <a:cubicBezTo>
                    <a:pt x="9879" y="12706"/>
                    <a:pt x="12706" y="9849"/>
                    <a:pt x="12706" y="6353"/>
                  </a:cubicBezTo>
                  <a:cubicBezTo>
                    <a:pt x="12706" y="2858"/>
                    <a:pt x="9879" y="1"/>
                    <a:pt x="63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73"/>
            <p:cNvSpPr/>
            <p:nvPr/>
          </p:nvSpPr>
          <p:spPr>
            <a:xfrm flipH="1">
              <a:off x="3996940" y="3321264"/>
              <a:ext cx="140953" cy="140953"/>
            </a:xfrm>
            <a:custGeom>
              <a:avLst/>
              <a:gdLst/>
              <a:ahLst/>
              <a:cxnLst/>
              <a:rect l="l" t="t" r="r" b="b"/>
              <a:pathLst>
                <a:path w="6749" h="6749" extrusionOk="0">
                  <a:moveTo>
                    <a:pt x="3375" y="1"/>
                  </a:moveTo>
                  <a:cubicBezTo>
                    <a:pt x="1520" y="1"/>
                    <a:pt x="1" y="1520"/>
                    <a:pt x="1" y="3374"/>
                  </a:cubicBezTo>
                  <a:cubicBezTo>
                    <a:pt x="1" y="5229"/>
                    <a:pt x="1520" y="6748"/>
                    <a:pt x="3375" y="6748"/>
                  </a:cubicBezTo>
                  <a:cubicBezTo>
                    <a:pt x="5259" y="6748"/>
                    <a:pt x="6748" y="5229"/>
                    <a:pt x="6748" y="3374"/>
                  </a:cubicBezTo>
                  <a:cubicBezTo>
                    <a:pt x="6748" y="1520"/>
                    <a:pt x="5259" y="1"/>
                    <a:pt x="33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73"/>
            <p:cNvSpPr/>
            <p:nvPr/>
          </p:nvSpPr>
          <p:spPr>
            <a:xfrm flipH="1">
              <a:off x="2536243" y="3168281"/>
              <a:ext cx="447566" cy="447566"/>
            </a:xfrm>
            <a:custGeom>
              <a:avLst/>
              <a:gdLst/>
              <a:ahLst/>
              <a:cxnLst/>
              <a:rect l="l" t="t" r="r" b="b"/>
              <a:pathLst>
                <a:path w="21430" h="21430" extrusionOk="0">
                  <a:moveTo>
                    <a:pt x="10700" y="0"/>
                  </a:moveTo>
                  <a:cubicBezTo>
                    <a:pt x="4773" y="0"/>
                    <a:pt x="1" y="4772"/>
                    <a:pt x="1" y="10699"/>
                  </a:cubicBezTo>
                  <a:cubicBezTo>
                    <a:pt x="1" y="16627"/>
                    <a:pt x="4773" y="21429"/>
                    <a:pt x="10700" y="21429"/>
                  </a:cubicBezTo>
                  <a:cubicBezTo>
                    <a:pt x="16627" y="21429"/>
                    <a:pt x="21430" y="16627"/>
                    <a:pt x="21430" y="10699"/>
                  </a:cubicBezTo>
                  <a:cubicBezTo>
                    <a:pt x="21430" y="4772"/>
                    <a:pt x="16627" y="0"/>
                    <a:pt x="10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73"/>
            <p:cNvSpPr/>
            <p:nvPr/>
          </p:nvSpPr>
          <p:spPr>
            <a:xfrm flipH="1">
              <a:off x="2609236" y="3241274"/>
              <a:ext cx="301559" cy="301559"/>
            </a:xfrm>
            <a:custGeom>
              <a:avLst/>
              <a:gdLst/>
              <a:ahLst/>
              <a:cxnLst/>
              <a:rect l="l" t="t" r="r" b="b"/>
              <a:pathLst>
                <a:path w="14439" h="14439" extrusionOk="0">
                  <a:moveTo>
                    <a:pt x="7204" y="1"/>
                  </a:moveTo>
                  <a:cubicBezTo>
                    <a:pt x="3222" y="1"/>
                    <a:pt x="0" y="3223"/>
                    <a:pt x="0" y="7204"/>
                  </a:cubicBezTo>
                  <a:cubicBezTo>
                    <a:pt x="0" y="11186"/>
                    <a:pt x="3222" y="14439"/>
                    <a:pt x="7204" y="14439"/>
                  </a:cubicBezTo>
                  <a:cubicBezTo>
                    <a:pt x="11186" y="14439"/>
                    <a:pt x="14438" y="11186"/>
                    <a:pt x="14438" y="7204"/>
                  </a:cubicBezTo>
                  <a:cubicBezTo>
                    <a:pt x="14438" y="3223"/>
                    <a:pt x="11186" y="1"/>
                    <a:pt x="7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73"/>
            <p:cNvSpPr/>
            <p:nvPr/>
          </p:nvSpPr>
          <p:spPr>
            <a:xfrm flipH="1">
              <a:off x="2627656" y="3259047"/>
              <a:ext cx="265365" cy="265386"/>
            </a:xfrm>
            <a:custGeom>
              <a:avLst/>
              <a:gdLst/>
              <a:ahLst/>
              <a:cxnLst/>
              <a:rect l="l" t="t" r="r" b="b"/>
              <a:pathLst>
                <a:path w="12706" h="12707" extrusionOk="0">
                  <a:moveTo>
                    <a:pt x="6353" y="1"/>
                  </a:moveTo>
                  <a:cubicBezTo>
                    <a:pt x="2858" y="1"/>
                    <a:pt x="1" y="2858"/>
                    <a:pt x="1" y="6353"/>
                  </a:cubicBezTo>
                  <a:cubicBezTo>
                    <a:pt x="1" y="9849"/>
                    <a:pt x="2858" y="12706"/>
                    <a:pt x="6353" y="12706"/>
                  </a:cubicBezTo>
                  <a:cubicBezTo>
                    <a:pt x="9849" y="12706"/>
                    <a:pt x="12706" y="9849"/>
                    <a:pt x="12706" y="6353"/>
                  </a:cubicBezTo>
                  <a:cubicBezTo>
                    <a:pt x="12706" y="2858"/>
                    <a:pt x="9849" y="1"/>
                    <a:pt x="6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73"/>
            <p:cNvSpPr/>
            <p:nvPr/>
          </p:nvSpPr>
          <p:spPr>
            <a:xfrm flipH="1">
              <a:off x="2689852" y="3321264"/>
              <a:ext cx="140953" cy="140953"/>
            </a:xfrm>
            <a:custGeom>
              <a:avLst/>
              <a:gdLst/>
              <a:ahLst/>
              <a:cxnLst/>
              <a:rect l="l" t="t" r="r" b="b"/>
              <a:pathLst>
                <a:path w="6749" h="6749" extrusionOk="0">
                  <a:moveTo>
                    <a:pt x="3374" y="1"/>
                  </a:moveTo>
                  <a:cubicBezTo>
                    <a:pt x="1520" y="1"/>
                    <a:pt x="0" y="1520"/>
                    <a:pt x="0" y="3374"/>
                  </a:cubicBezTo>
                  <a:cubicBezTo>
                    <a:pt x="0" y="5229"/>
                    <a:pt x="1520" y="6748"/>
                    <a:pt x="3374" y="6748"/>
                  </a:cubicBezTo>
                  <a:cubicBezTo>
                    <a:pt x="5228" y="6748"/>
                    <a:pt x="6748" y="5229"/>
                    <a:pt x="6748" y="3374"/>
                  </a:cubicBezTo>
                  <a:cubicBezTo>
                    <a:pt x="6748" y="1520"/>
                    <a:pt x="5228" y="1"/>
                    <a:pt x="33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73"/>
            <p:cNvSpPr/>
            <p:nvPr/>
          </p:nvSpPr>
          <p:spPr>
            <a:xfrm flipH="1">
              <a:off x="4127722" y="2720736"/>
              <a:ext cx="269813" cy="270440"/>
            </a:xfrm>
            <a:custGeom>
              <a:avLst/>
              <a:gdLst/>
              <a:ahLst/>
              <a:cxnLst/>
              <a:rect l="l" t="t" r="r" b="b"/>
              <a:pathLst>
                <a:path w="12919" h="12949" extrusionOk="0">
                  <a:moveTo>
                    <a:pt x="1034" y="0"/>
                  </a:moveTo>
                  <a:lnTo>
                    <a:pt x="1" y="1034"/>
                  </a:lnTo>
                  <a:lnTo>
                    <a:pt x="11916" y="12949"/>
                  </a:lnTo>
                  <a:lnTo>
                    <a:pt x="12919" y="11915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73"/>
            <p:cNvSpPr/>
            <p:nvPr/>
          </p:nvSpPr>
          <p:spPr>
            <a:xfrm flipH="1">
              <a:off x="2793337" y="2514414"/>
              <a:ext cx="1688615" cy="877337"/>
            </a:xfrm>
            <a:custGeom>
              <a:avLst/>
              <a:gdLst/>
              <a:ahLst/>
              <a:cxnLst/>
              <a:rect l="l" t="t" r="r" b="b"/>
              <a:pathLst>
                <a:path w="80853" h="42008" extrusionOk="0">
                  <a:moveTo>
                    <a:pt x="77266" y="23193"/>
                  </a:moveTo>
                  <a:cubicBezTo>
                    <a:pt x="76050" y="21217"/>
                    <a:pt x="73588" y="22098"/>
                    <a:pt x="73588" y="22098"/>
                  </a:cubicBezTo>
                  <a:lnTo>
                    <a:pt x="65655" y="1"/>
                  </a:lnTo>
                  <a:lnTo>
                    <a:pt x="63254" y="4165"/>
                  </a:lnTo>
                  <a:cubicBezTo>
                    <a:pt x="63223" y="4256"/>
                    <a:pt x="63223" y="4287"/>
                    <a:pt x="63223" y="4347"/>
                  </a:cubicBezTo>
                  <a:cubicBezTo>
                    <a:pt x="63618" y="5715"/>
                    <a:pt x="68482" y="21490"/>
                    <a:pt x="69454" y="29424"/>
                  </a:cubicBezTo>
                  <a:cubicBezTo>
                    <a:pt x="70214" y="35746"/>
                    <a:pt x="64439" y="37570"/>
                    <a:pt x="61582" y="38056"/>
                  </a:cubicBezTo>
                  <a:cubicBezTo>
                    <a:pt x="60822" y="38208"/>
                    <a:pt x="60062" y="38238"/>
                    <a:pt x="59302" y="38238"/>
                  </a:cubicBezTo>
                  <a:lnTo>
                    <a:pt x="44743" y="38238"/>
                  </a:lnTo>
                  <a:lnTo>
                    <a:pt x="44682" y="38238"/>
                  </a:lnTo>
                  <a:cubicBezTo>
                    <a:pt x="41885" y="38238"/>
                    <a:pt x="40001" y="35472"/>
                    <a:pt x="41034" y="32889"/>
                  </a:cubicBezTo>
                  <a:lnTo>
                    <a:pt x="48360" y="14135"/>
                  </a:lnTo>
                  <a:cubicBezTo>
                    <a:pt x="48633" y="13405"/>
                    <a:pt x="48785" y="12615"/>
                    <a:pt x="48785" y="11855"/>
                  </a:cubicBezTo>
                  <a:lnTo>
                    <a:pt x="48785" y="11521"/>
                  </a:lnTo>
                  <a:lnTo>
                    <a:pt x="26444" y="11521"/>
                  </a:lnTo>
                  <a:cubicBezTo>
                    <a:pt x="5380" y="11034"/>
                    <a:pt x="4924" y="25989"/>
                    <a:pt x="4924" y="25989"/>
                  </a:cubicBezTo>
                  <a:lnTo>
                    <a:pt x="3496" y="25989"/>
                  </a:lnTo>
                  <a:cubicBezTo>
                    <a:pt x="1550" y="25989"/>
                    <a:pt x="0" y="27539"/>
                    <a:pt x="0" y="29484"/>
                  </a:cubicBezTo>
                  <a:lnTo>
                    <a:pt x="0" y="42007"/>
                  </a:lnTo>
                  <a:lnTo>
                    <a:pt x="69515" y="42007"/>
                  </a:lnTo>
                  <a:lnTo>
                    <a:pt x="69849" y="42007"/>
                  </a:lnTo>
                  <a:lnTo>
                    <a:pt x="69849" y="41977"/>
                  </a:lnTo>
                  <a:cubicBezTo>
                    <a:pt x="69849" y="35624"/>
                    <a:pt x="74682" y="30427"/>
                    <a:pt x="80853" y="29758"/>
                  </a:cubicBezTo>
                  <a:cubicBezTo>
                    <a:pt x="79850" y="27813"/>
                    <a:pt x="78117" y="24530"/>
                    <a:pt x="77266" y="2319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73"/>
            <p:cNvSpPr/>
            <p:nvPr/>
          </p:nvSpPr>
          <p:spPr>
            <a:xfrm flipH="1">
              <a:off x="2496875" y="3123838"/>
              <a:ext cx="536431" cy="267913"/>
            </a:xfrm>
            <a:custGeom>
              <a:avLst/>
              <a:gdLst/>
              <a:ahLst/>
              <a:cxnLst/>
              <a:rect l="l" t="t" r="r" b="b"/>
              <a:pathLst>
                <a:path w="25685" h="12828" extrusionOk="0">
                  <a:moveTo>
                    <a:pt x="0" y="12827"/>
                  </a:moveTo>
                  <a:cubicBezTo>
                    <a:pt x="0" y="5715"/>
                    <a:pt x="5745" y="1"/>
                    <a:pt x="12857" y="1"/>
                  </a:cubicBezTo>
                  <a:cubicBezTo>
                    <a:pt x="19940" y="1"/>
                    <a:pt x="25684" y="5715"/>
                    <a:pt x="25684" y="12827"/>
                  </a:cubicBezTo>
                  <a:lnTo>
                    <a:pt x="0" y="1282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73"/>
            <p:cNvSpPr/>
            <p:nvPr/>
          </p:nvSpPr>
          <p:spPr>
            <a:xfrm flipH="1">
              <a:off x="3396412" y="2678194"/>
              <a:ext cx="374552" cy="76836"/>
            </a:xfrm>
            <a:custGeom>
              <a:avLst/>
              <a:gdLst/>
              <a:ahLst/>
              <a:cxnLst/>
              <a:rect l="l" t="t" r="r" b="b"/>
              <a:pathLst>
                <a:path w="17934" h="3679" extrusionOk="0">
                  <a:moveTo>
                    <a:pt x="3678" y="1"/>
                  </a:moveTo>
                  <a:cubicBezTo>
                    <a:pt x="1672" y="1"/>
                    <a:pt x="0" y="1642"/>
                    <a:pt x="0" y="3679"/>
                  </a:cubicBezTo>
                  <a:lnTo>
                    <a:pt x="17934" y="3679"/>
                  </a:lnTo>
                  <a:cubicBezTo>
                    <a:pt x="17934" y="1673"/>
                    <a:pt x="16262" y="1"/>
                    <a:pt x="142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73"/>
            <p:cNvSpPr/>
            <p:nvPr/>
          </p:nvSpPr>
          <p:spPr>
            <a:xfrm flipH="1">
              <a:off x="3789990" y="2713113"/>
              <a:ext cx="698311" cy="41916"/>
            </a:xfrm>
            <a:custGeom>
              <a:avLst/>
              <a:gdLst/>
              <a:ahLst/>
              <a:cxnLst/>
              <a:rect l="l" t="t" r="r" b="b"/>
              <a:pathLst>
                <a:path w="33436" h="2007" extrusionOk="0">
                  <a:moveTo>
                    <a:pt x="973" y="1"/>
                  </a:moveTo>
                  <a:cubicBezTo>
                    <a:pt x="456" y="1"/>
                    <a:pt x="0" y="457"/>
                    <a:pt x="0" y="1004"/>
                  </a:cubicBezTo>
                  <a:lnTo>
                    <a:pt x="0" y="2007"/>
                  </a:lnTo>
                  <a:lnTo>
                    <a:pt x="33435" y="2007"/>
                  </a:lnTo>
                  <a:lnTo>
                    <a:pt x="33435" y="882"/>
                  </a:lnTo>
                  <a:cubicBezTo>
                    <a:pt x="33435" y="396"/>
                    <a:pt x="33040" y="1"/>
                    <a:pt x="325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73"/>
            <p:cNvSpPr/>
            <p:nvPr/>
          </p:nvSpPr>
          <p:spPr>
            <a:xfrm flipH="1">
              <a:off x="3723346" y="3040047"/>
              <a:ext cx="703386" cy="352330"/>
            </a:xfrm>
            <a:custGeom>
              <a:avLst/>
              <a:gdLst/>
              <a:ahLst/>
              <a:cxnLst/>
              <a:rect l="l" t="t" r="r" b="b"/>
              <a:pathLst>
                <a:path w="33679" h="16870" extrusionOk="0">
                  <a:moveTo>
                    <a:pt x="33679" y="16839"/>
                  </a:moveTo>
                  <a:lnTo>
                    <a:pt x="33679" y="16839"/>
                  </a:lnTo>
                  <a:lnTo>
                    <a:pt x="1" y="16870"/>
                  </a:lnTo>
                  <a:lnTo>
                    <a:pt x="1" y="16839"/>
                  </a:lnTo>
                  <a:cubicBezTo>
                    <a:pt x="1" y="7538"/>
                    <a:pt x="7539" y="0"/>
                    <a:pt x="16840" y="0"/>
                  </a:cubicBezTo>
                  <a:cubicBezTo>
                    <a:pt x="26141" y="0"/>
                    <a:pt x="33679" y="7538"/>
                    <a:pt x="33679" y="168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73"/>
            <p:cNvSpPr/>
            <p:nvPr/>
          </p:nvSpPr>
          <p:spPr>
            <a:xfrm flipH="1">
              <a:off x="3110747" y="2481415"/>
              <a:ext cx="71113" cy="109834"/>
            </a:xfrm>
            <a:custGeom>
              <a:avLst/>
              <a:gdLst/>
              <a:ahLst/>
              <a:cxnLst/>
              <a:rect l="l" t="t" r="r" b="b"/>
              <a:pathLst>
                <a:path w="3405" h="5259" extrusionOk="0">
                  <a:moveTo>
                    <a:pt x="2949" y="0"/>
                  </a:moveTo>
                  <a:lnTo>
                    <a:pt x="1" y="608"/>
                  </a:lnTo>
                  <a:lnTo>
                    <a:pt x="1520" y="5259"/>
                  </a:lnTo>
                  <a:lnTo>
                    <a:pt x="3405" y="1581"/>
                  </a:lnTo>
                  <a:lnTo>
                    <a:pt x="29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73"/>
            <p:cNvSpPr/>
            <p:nvPr/>
          </p:nvSpPr>
          <p:spPr>
            <a:xfrm flipH="1">
              <a:off x="3000913" y="2370808"/>
              <a:ext cx="43838" cy="164845"/>
            </a:xfrm>
            <a:custGeom>
              <a:avLst/>
              <a:gdLst/>
              <a:ahLst/>
              <a:cxnLst/>
              <a:rect l="l" t="t" r="r" b="b"/>
              <a:pathLst>
                <a:path w="2099" h="7893" extrusionOk="0">
                  <a:moveTo>
                    <a:pt x="1130" y="1"/>
                  </a:moveTo>
                  <a:cubicBezTo>
                    <a:pt x="1088" y="1"/>
                    <a:pt x="1046" y="3"/>
                    <a:pt x="1004" y="7"/>
                  </a:cubicBezTo>
                  <a:lnTo>
                    <a:pt x="1" y="159"/>
                  </a:lnTo>
                  <a:lnTo>
                    <a:pt x="1" y="7728"/>
                  </a:lnTo>
                  <a:lnTo>
                    <a:pt x="1004" y="7880"/>
                  </a:lnTo>
                  <a:cubicBezTo>
                    <a:pt x="1060" y="7889"/>
                    <a:pt x="1116" y="7893"/>
                    <a:pt x="1171" y="7893"/>
                  </a:cubicBezTo>
                  <a:cubicBezTo>
                    <a:pt x="1678" y="7893"/>
                    <a:pt x="2098" y="7528"/>
                    <a:pt x="2098" y="7090"/>
                  </a:cubicBezTo>
                  <a:lnTo>
                    <a:pt x="2098" y="828"/>
                  </a:lnTo>
                  <a:cubicBezTo>
                    <a:pt x="2098" y="349"/>
                    <a:pt x="1654" y="1"/>
                    <a:pt x="1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73"/>
            <p:cNvSpPr/>
            <p:nvPr/>
          </p:nvSpPr>
          <p:spPr>
            <a:xfrm flipH="1">
              <a:off x="3058681" y="2359530"/>
              <a:ext cx="196820" cy="188550"/>
            </a:xfrm>
            <a:custGeom>
              <a:avLst/>
              <a:gdLst/>
              <a:ahLst/>
              <a:cxnLst/>
              <a:rect l="l" t="t" r="r" b="b"/>
              <a:pathLst>
                <a:path w="9424" h="9028" extrusionOk="0">
                  <a:moveTo>
                    <a:pt x="9423" y="9028"/>
                  </a:moveTo>
                  <a:lnTo>
                    <a:pt x="1034" y="8055"/>
                  </a:lnTo>
                  <a:cubicBezTo>
                    <a:pt x="457" y="7964"/>
                    <a:pt x="1" y="7478"/>
                    <a:pt x="1" y="6900"/>
                  </a:cubicBezTo>
                  <a:lnTo>
                    <a:pt x="1" y="4164"/>
                  </a:lnTo>
                  <a:cubicBezTo>
                    <a:pt x="1" y="3678"/>
                    <a:pt x="305" y="3253"/>
                    <a:pt x="760" y="3070"/>
                  </a:cubicBezTo>
                  <a:lnTo>
                    <a:pt x="9393" y="0"/>
                  </a:lnTo>
                  <a:lnTo>
                    <a:pt x="9393" y="902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73"/>
            <p:cNvSpPr/>
            <p:nvPr/>
          </p:nvSpPr>
          <p:spPr>
            <a:xfrm flipH="1">
              <a:off x="3013611" y="2355312"/>
              <a:ext cx="45091" cy="197468"/>
            </a:xfrm>
            <a:custGeom>
              <a:avLst/>
              <a:gdLst/>
              <a:ahLst/>
              <a:cxnLst/>
              <a:rect l="l" t="t" r="r" b="b"/>
              <a:pathLst>
                <a:path w="2159" h="9455" extrusionOk="0">
                  <a:moveTo>
                    <a:pt x="1230" y="0"/>
                  </a:moveTo>
                  <a:cubicBezTo>
                    <a:pt x="1166" y="0"/>
                    <a:pt x="1100" y="7"/>
                    <a:pt x="1034" y="20"/>
                  </a:cubicBezTo>
                  <a:lnTo>
                    <a:pt x="0" y="202"/>
                  </a:lnTo>
                  <a:lnTo>
                    <a:pt x="0" y="9230"/>
                  </a:lnTo>
                  <a:lnTo>
                    <a:pt x="1034" y="9443"/>
                  </a:lnTo>
                  <a:cubicBezTo>
                    <a:pt x="1086" y="9450"/>
                    <a:pt x="1138" y="9454"/>
                    <a:pt x="1188" y="9454"/>
                  </a:cubicBezTo>
                  <a:cubicBezTo>
                    <a:pt x="1727" y="9454"/>
                    <a:pt x="2158" y="9025"/>
                    <a:pt x="2158" y="8470"/>
                  </a:cubicBezTo>
                  <a:lnTo>
                    <a:pt x="2158" y="962"/>
                  </a:lnTo>
                  <a:cubicBezTo>
                    <a:pt x="2158" y="421"/>
                    <a:pt x="1749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73"/>
            <p:cNvSpPr/>
            <p:nvPr/>
          </p:nvSpPr>
          <p:spPr>
            <a:xfrm flipH="1">
              <a:off x="3246583" y="2305564"/>
              <a:ext cx="74935" cy="131429"/>
            </a:xfrm>
            <a:custGeom>
              <a:avLst/>
              <a:gdLst/>
              <a:ahLst/>
              <a:cxnLst/>
              <a:rect l="l" t="t" r="r" b="b"/>
              <a:pathLst>
                <a:path w="3588" h="6293" extrusionOk="0">
                  <a:moveTo>
                    <a:pt x="1794" y="1"/>
                  </a:moveTo>
                  <a:cubicBezTo>
                    <a:pt x="821" y="1"/>
                    <a:pt x="0" y="1399"/>
                    <a:pt x="0" y="3162"/>
                  </a:cubicBezTo>
                  <a:cubicBezTo>
                    <a:pt x="0" y="4894"/>
                    <a:pt x="821" y="6293"/>
                    <a:pt x="1794" y="6293"/>
                  </a:cubicBezTo>
                  <a:cubicBezTo>
                    <a:pt x="2766" y="6293"/>
                    <a:pt x="3587" y="4894"/>
                    <a:pt x="3587" y="3162"/>
                  </a:cubicBezTo>
                  <a:cubicBezTo>
                    <a:pt x="3587" y="1399"/>
                    <a:pt x="2766" y="1"/>
                    <a:pt x="17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73"/>
            <p:cNvSpPr/>
            <p:nvPr/>
          </p:nvSpPr>
          <p:spPr>
            <a:xfrm flipH="1">
              <a:off x="3204688" y="2372855"/>
              <a:ext cx="66038" cy="55888"/>
            </a:xfrm>
            <a:custGeom>
              <a:avLst/>
              <a:gdLst/>
              <a:ahLst/>
              <a:cxnLst/>
              <a:rect l="l" t="t" r="r" b="b"/>
              <a:pathLst>
                <a:path w="3162" h="2676" extrusionOk="0">
                  <a:moveTo>
                    <a:pt x="274" y="1"/>
                  </a:moveTo>
                  <a:lnTo>
                    <a:pt x="0" y="305"/>
                  </a:lnTo>
                  <a:lnTo>
                    <a:pt x="2948" y="2675"/>
                  </a:lnTo>
                  <a:lnTo>
                    <a:pt x="3161" y="240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73"/>
            <p:cNvSpPr/>
            <p:nvPr/>
          </p:nvSpPr>
          <p:spPr>
            <a:xfrm flipH="1">
              <a:off x="3157091" y="2454286"/>
              <a:ext cx="175852" cy="103715"/>
            </a:xfrm>
            <a:custGeom>
              <a:avLst/>
              <a:gdLst/>
              <a:ahLst/>
              <a:cxnLst/>
              <a:rect l="l" t="t" r="r" b="b"/>
              <a:pathLst>
                <a:path w="8420" h="4966" extrusionOk="0">
                  <a:moveTo>
                    <a:pt x="7409" y="0"/>
                  </a:moveTo>
                  <a:cubicBezTo>
                    <a:pt x="7300" y="0"/>
                    <a:pt x="7190" y="17"/>
                    <a:pt x="7083" y="53"/>
                  </a:cubicBezTo>
                  <a:lnTo>
                    <a:pt x="1125" y="2241"/>
                  </a:lnTo>
                  <a:cubicBezTo>
                    <a:pt x="365" y="2515"/>
                    <a:pt x="0" y="3427"/>
                    <a:pt x="335" y="4156"/>
                  </a:cubicBezTo>
                  <a:cubicBezTo>
                    <a:pt x="562" y="4673"/>
                    <a:pt x="1057" y="4965"/>
                    <a:pt x="1579" y="4965"/>
                  </a:cubicBezTo>
                  <a:cubicBezTo>
                    <a:pt x="1825" y="4965"/>
                    <a:pt x="2077" y="4900"/>
                    <a:pt x="2310" y="4764"/>
                  </a:cubicBezTo>
                  <a:lnTo>
                    <a:pt x="7842" y="1694"/>
                  </a:lnTo>
                  <a:cubicBezTo>
                    <a:pt x="8268" y="1451"/>
                    <a:pt x="8420" y="934"/>
                    <a:pt x="8238" y="509"/>
                  </a:cubicBezTo>
                  <a:cubicBezTo>
                    <a:pt x="8098" y="183"/>
                    <a:pt x="7763" y="0"/>
                    <a:pt x="74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73"/>
            <p:cNvSpPr/>
            <p:nvPr/>
          </p:nvSpPr>
          <p:spPr>
            <a:xfrm flipH="1">
              <a:off x="3887126" y="2351281"/>
              <a:ext cx="509135" cy="361227"/>
            </a:xfrm>
            <a:custGeom>
              <a:avLst/>
              <a:gdLst/>
              <a:ahLst/>
              <a:cxnLst/>
              <a:rect l="l" t="t" r="r" b="b"/>
              <a:pathLst>
                <a:path w="24378" h="17296" extrusionOk="0">
                  <a:moveTo>
                    <a:pt x="1" y="0"/>
                  </a:moveTo>
                  <a:lnTo>
                    <a:pt x="1" y="17295"/>
                  </a:lnTo>
                  <a:lnTo>
                    <a:pt x="24378" y="17295"/>
                  </a:lnTo>
                  <a:lnTo>
                    <a:pt x="243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73"/>
            <p:cNvSpPr/>
            <p:nvPr/>
          </p:nvSpPr>
          <p:spPr>
            <a:xfrm flipH="1">
              <a:off x="3874428" y="2302389"/>
              <a:ext cx="533883" cy="53988"/>
            </a:xfrm>
            <a:custGeom>
              <a:avLst/>
              <a:gdLst/>
              <a:ahLst/>
              <a:cxnLst/>
              <a:rect l="l" t="t" r="r" b="b"/>
              <a:pathLst>
                <a:path w="25563" h="2585" extrusionOk="0">
                  <a:moveTo>
                    <a:pt x="760" y="1"/>
                  </a:moveTo>
                  <a:cubicBezTo>
                    <a:pt x="334" y="1"/>
                    <a:pt x="0" y="335"/>
                    <a:pt x="0" y="761"/>
                  </a:cubicBezTo>
                  <a:lnTo>
                    <a:pt x="0" y="1824"/>
                  </a:lnTo>
                  <a:cubicBezTo>
                    <a:pt x="0" y="2250"/>
                    <a:pt x="334" y="2584"/>
                    <a:pt x="760" y="2584"/>
                  </a:cubicBezTo>
                  <a:lnTo>
                    <a:pt x="24803" y="2584"/>
                  </a:lnTo>
                  <a:cubicBezTo>
                    <a:pt x="25228" y="2584"/>
                    <a:pt x="25563" y="2250"/>
                    <a:pt x="25563" y="1824"/>
                  </a:cubicBezTo>
                  <a:lnTo>
                    <a:pt x="25563" y="761"/>
                  </a:lnTo>
                  <a:cubicBezTo>
                    <a:pt x="25563" y="335"/>
                    <a:pt x="25228" y="1"/>
                    <a:pt x="24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73"/>
            <p:cNvSpPr/>
            <p:nvPr/>
          </p:nvSpPr>
          <p:spPr>
            <a:xfrm flipH="1">
              <a:off x="4003915" y="2440105"/>
              <a:ext cx="207618" cy="152440"/>
            </a:xfrm>
            <a:custGeom>
              <a:avLst/>
              <a:gdLst/>
              <a:ahLst/>
              <a:cxnLst/>
              <a:rect l="l" t="t" r="r" b="b"/>
              <a:pathLst>
                <a:path w="9941" h="7299" extrusionOk="0">
                  <a:moveTo>
                    <a:pt x="4971" y="843"/>
                  </a:moveTo>
                  <a:cubicBezTo>
                    <a:pt x="4996" y="843"/>
                    <a:pt x="5021" y="846"/>
                    <a:pt x="5046" y="854"/>
                  </a:cubicBezTo>
                  <a:cubicBezTo>
                    <a:pt x="5290" y="884"/>
                    <a:pt x="5442" y="1066"/>
                    <a:pt x="5442" y="1279"/>
                  </a:cubicBezTo>
                  <a:cubicBezTo>
                    <a:pt x="5442" y="1476"/>
                    <a:pt x="5259" y="1647"/>
                    <a:pt x="5063" y="1647"/>
                  </a:cubicBezTo>
                  <a:cubicBezTo>
                    <a:pt x="5047" y="1647"/>
                    <a:pt x="5032" y="1646"/>
                    <a:pt x="5016" y="1644"/>
                  </a:cubicBezTo>
                  <a:cubicBezTo>
                    <a:pt x="4773" y="1644"/>
                    <a:pt x="4590" y="1461"/>
                    <a:pt x="4621" y="1218"/>
                  </a:cubicBezTo>
                  <a:cubicBezTo>
                    <a:pt x="4621" y="1031"/>
                    <a:pt x="4786" y="843"/>
                    <a:pt x="4971" y="843"/>
                  </a:cubicBezTo>
                  <a:close/>
                  <a:moveTo>
                    <a:pt x="6705" y="1299"/>
                  </a:moveTo>
                  <a:cubicBezTo>
                    <a:pt x="6729" y="1299"/>
                    <a:pt x="6754" y="1302"/>
                    <a:pt x="6779" y="1310"/>
                  </a:cubicBezTo>
                  <a:cubicBezTo>
                    <a:pt x="7022" y="1310"/>
                    <a:pt x="7174" y="1492"/>
                    <a:pt x="7174" y="1735"/>
                  </a:cubicBezTo>
                  <a:cubicBezTo>
                    <a:pt x="7174" y="1932"/>
                    <a:pt x="7018" y="2103"/>
                    <a:pt x="6801" y="2103"/>
                  </a:cubicBezTo>
                  <a:cubicBezTo>
                    <a:pt x="6784" y="2103"/>
                    <a:pt x="6766" y="2102"/>
                    <a:pt x="6749" y="2100"/>
                  </a:cubicBezTo>
                  <a:cubicBezTo>
                    <a:pt x="6536" y="2100"/>
                    <a:pt x="6353" y="1917"/>
                    <a:pt x="6384" y="1674"/>
                  </a:cubicBezTo>
                  <a:cubicBezTo>
                    <a:pt x="6384" y="1487"/>
                    <a:pt x="6526" y="1299"/>
                    <a:pt x="6705" y="1299"/>
                  </a:cubicBezTo>
                  <a:close/>
                  <a:moveTo>
                    <a:pt x="2568" y="2096"/>
                  </a:moveTo>
                  <a:cubicBezTo>
                    <a:pt x="2583" y="2096"/>
                    <a:pt x="2599" y="2098"/>
                    <a:pt x="2615" y="2100"/>
                  </a:cubicBezTo>
                  <a:cubicBezTo>
                    <a:pt x="2797" y="2130"/>
                    <a:pt x="3010" y="2343"/>
                    <a:pt x="3010" y="2525"/>
                  </a:cubicBezTo>
                  <a:cubicBezTo>
                    <a:pt x="3010" y="2713"/>
                    <a:pt x="2844" y="2901"/>
                    <a:pt x="2659" y="2901"/>
                  </a:cubicBezTo>
                  <a:cubicBezTo>
                    <a:pt x="2635" y="2901"/>
                    <a:pt x="2609" y="2897"/>
                    <a:pt x="2584" y="2890"/>
                  </a:cubicBezTo>
                  <a:cubicBezTo>
                    <a:pt x="2341" y="2860"/>
                    <a:pt x="2159" y="2708"/>
                    <a:pt x="2189" y="2495"/>
                  </a:cubicBezTo>
                  <a:cubicBezTo>
                    <a:pt x="2189" y="2270"/>
                    <a:pt x="2372" y="2096"/>
                    <a:pt x="2568" y="2096"/>
                  </a:cubicBezTo>
                  <a:close/>
                  <a:moveTo>
                    <a:pt x="4271" y="2431"/>
                  </a:moveTo>
                  <a:cubicBezTo>
                    <a:pt x="4286" y="2431"/>
                    <a:pt x="4301" y="2432"/>
                    <a:pt x="4317" y="2434"/>
                  </a:cubicBezTo>
                  <a:cubicBezTo>
                    <a:pt x="4560" y="2434"/>
                    <a:pt x="4742" y="2647"/>
                    <a:pt x="4712" y="2860"/>
                  </a:cubicBezTo>
                  <a:cubicBezTo>
                    <a:pt x="4712" y="3085"/>
                    <a:pt x="4555" y="3258"/>
                    <a:pt x="4339" y="3258"/>
                  </a:cubicBezTo>
                  <a:cubicBezTo>
                    <a:pt x="4322" y="3258"/>
                    <a:pt x="4304" y="3257"/>
                    <a:pt x="4286" y="3255"/>
                  </a:cubicBezTo>
                  <a:cubicBezTo>
                    <a:pt x="4074" y="3255"/>
                    <a:pt x="3861" y="3042"/>
                    <a:pt x="3922" y="2829"/>
                  </a:cubicBezTo>
                  <a:cubicBezTo>
                    <a:pt x="3922" y="2604"/>
                    <a:pt x="4078" y="2431"/>
                    <a:pt x="4271" y="2431"/>
                  </a:cubicBezTo>
                  <a:close/>
                  <a:moveTo>
                    <a:pt x="3480" y="3920"/>
                  </a:moveTo>
                  <a:cubicBezTo>
                    <a:pt x="3495" y="3920"/>
                    <a:pt x="3511" y="3921"/>
                    <a:pt x="3527" y="3924"/>
                  </a:cubicBezTo>
                  <a:cubicBezTo>
                    <a:pt x="3770" y="3924"/>
                    <a:pt x="3922" y="4106"/>
                    <a:pt x="3922" y="4349"/>
                  </a:cubicBezTo>
                  <a:cubicBezTo>
                    <a:pt x="3922" y="4537"/>
                    <a:pt x="3756" y="4724"/>
                    <a:pt x="3571" y="4724"/>
                  </a:cubicBezTo>
                  <a:cubicBezTo>
                    <a:pt x="3546" y="4724"/>
                    <a:pt x="3521" y="4721"/>
                    <a:pt x="3496" y="4714"/>
                  </a:cubicBezTo>
                  <a:cubicBezTo>
                    <a:pt x="3253" y="4714"/>
                    <a:pt x="3071" y="4531"/>
                    <a:pt x="3101" y="4319"/>
                  </a:cubicBezTo>
                  <a:cubicBezTo>
                    <a:pt x="3101" y="4093"/>
                    <a:pt x="3284" y="3920"/>
                    <a:pt x="3480" y="3920"/>
                  </a:cubicBezTo>
                  <a:close/>
                  <a:moveTo>
                    <a:pt x="558" y="0"/>
                  </a:moveTo>
                  <a:cubicBezTo>
                    <a:pt x="247" y="0"/>
                    <a:pt x="1" y="263"/>
                    <a:pt x="1" y="580"/>
                  </a:cubicBezTo>
                  <a:cubicBezTo>
                    <a:pt x="122" y="2981"/>
                    <a:pt x="943" y="5200"/>
                    <a:pt x="2432" y="7085"/>
                  </a:cubicBezTo>
                  <a:cubicBezTo>
                    <a:pt x="2529" y="7230"/>
                    <a:pt x="2686" y="7298"/>
                    <a:pt x="2849" y="7298"/>
                  </a:cubicBezTo>
                  <a:cubicBezTo>
                    <a:pt x="2992" y="7298"/>
                    <a:pt x="3139" y="7245"/>
                    <a:pt x="3253" y="7145"/>
                  </a:cubicBezTo>
                  <a:lnTo>
                    <a:pt x="9575" y="1310"/>
                  </a:lnTo>
                  <a:cubicBezTo>
                    <a:pt x="9940" y="975"/>
                    <a:pt x="9727" y="367"/>
                    <a:pt x="9180" y="306"/>
                  </a:cubicBezTo>
                  <a:lnTo>
                    <a:pt x="609" y="2"/>
                  </a:lnTo>
                  <a:cubicBezTo>
                    <a:pt x="592" y="1"/>
                    <a:pt x="575" y="0"/>
                    <a:pt x="5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73"/>
            <p:cNvSpPr/>
            <p:nvPr/>
          </p:nvSpPr>
          <p:spPr>
            <a:xfrm flipH="1">
              <a:off x="4159446" y="2435071"/>
              <a:ext cx="82558" cy="187297"/>
            </a:xfrm>
            <a:custGeom>
              <a:avLst/>
              <a:gdLst/>
              <a:ahLst/>
              <a:cxnLst/>
              <a:rect l="l" t="t" r="r" b="b"/>
              <a:pathLst>
                <a:path w="3953" h="8968" extrusionOk="0">
                  <a:moveTo>
                    <a:pt x="396" y="0"/>
                  </a:moveTo>
                  <a:cubicBezTo>
                    <a:pt x="213" y="0"/>
                    <a:pt x="61" y="92"/>
                    <a:pt x="61" y="335"/>
                  </a:cubicBezTo>
                  <a:cubicBezTo>
                    <a:pt x="1" y="3526"/>
                    <a:pt x="1186" y="6566"/>
                    <a:pt x="3344" y="8876"/>
                  </a:cubicBezTo>
                  <a:cubicBezTo>
                    <a:pt x="3420" y="8937"/>
                    <a:pt x="3511" y="8967"/>
                    <a:pt x="3603" y="8967"/>
                  </a:cubicBezTo>
                  <a:cubicBezTo>
                    <a:pt x="3694" y="8967"/>
                    <a:pt x="3785" y="8937"/>
                    <a:pt x="3861" y="8876"/>
                  </a:cubicBezTo>
                  <a:cubicBezTo>
                    <a:pt x="3922" y="8845"/>
                    <a:pt x="3952" y="8724"/>
                    <a:pt x="3952" y="8663"/>
                  </a:cubicBezTo>
                  <a:cubicBezTo>
                    <a:pt x="3952" y="8572"/>
                    <a:pt x="3922" y="8450"/>
                    <a:pt x="3861" y="8420"/>
                  </a:cubicBezTo>
                  <a:cubicBezTo>
                    <a:pt x="1794" y="6231"/>
                    <a:pt x="700" y="3344"/>
                    <a:pt x="730" y="335"/>
                  </a:cubicBezTo>
                  <a:cubicBezTo>
                    <a:pt x="730" y="152"/>
                    <a:pt x="578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3"/>
            <p:cNvSpPr/>
            <p:nvPr/>
          </p:nvSpPr>
          <p:spPr>
            <a:xfrm flipH="1">
              <a:off x="3491001" y="3392356"/>
              <a:ext cx="27944" cy="187297"/>
            </a:xfrm>
            <a:custGeom>
              <a:avLst/>
              <a:gdLst/>
              <a:ahLst/>
              <a:cxnLst/>
              <a:rect l="l" t="t" r="r" b="b"/>
              <a:pathLst>
                <a:path w="1338" h="8968" extrusionOk="0">
                  <a:moveTo>
                    <a:pt x="0" y="1"/>
                  </a:moveTo>
                  <a:lnTo>
                    <a:pt x="1338" y="1"/>
                  </a:lnTo>
                  <a:lnTo>
                    <a:pt x="1338" y="8968"/>
                  </a:lnTo>
                  <a:lnTo>
                    <a:pt x="0" y="896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3"/>
            <p:cNvSpPr/>
            <p:nvPr/>
          </p:nvSpPr>
          <p:spPr>
            <a:xfrm flipH="1">
              <a:off x="3484651" y="3556784"/>
              <a:ext cx="41269" cy="41290"/>
            </a:xfrm>
            <a:custGeom>
              <a:avLst/>
              <a:gdLst/>
              <a:ahLst/>
              <a:cxnLst/>
              <a:rect l="l" t="t" r="r" b="b"/>
              <a:pathLst>
                <a:path w="1976" h="1977" extrusionOk="0">
                  <a:moveTo>
                    <a:pt x="0" y="0"/>
                  </a:moveTo>
                  <a:lnTo>
                    <a:pt x="0" y="1976"/>
                  </a:lnTo>
                  <a:lnTo>
                    <a:pt x="1976" y="1976"/>
                  </a:lnTo>
                  <a:lnTo>
                    <a:pt x="19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3"/>
            <p:cNvSpPr/>
            <p:nvPr/>
          </p:nvSpPr>
          <p:spPr>
            <a:xfrm flipH="1">
              <a:off x="3487179" y="2849597"/>
              <a:ext cx="345375" cy="354878"/>
            </a:xfrm>
            <a:custGeom>
              <a:avLst/>
              <a:gdLst/>
              <a:ahLst/>
              <a:cxnLst/>
              <a:rect l="l" t="t" r="r" b="b"/>
              <a:pathLst>
                <a:path w="16537" h="16992" extrusionOk="0">
                  <a:moveTo>
                    <a:pt x="3436" y="1"/>
                  </a:moveTo>
                  <a:cubicBezTo>
                    <a:pt x="1278" y="1"/>
                    <a:pt x="1" y="2402"/>
                    <a:pt x="1217" y="4195"/>
                  </a:cubicBezTo>
                  <a:lnTo>
                    <a:pt x="9940" y="16992"/>
                  </a:lnTo>
                  <a:cubicBezTo>
                    <a:pt x="9940" y="16961"/>
                    <a:pt x="9971" y="16931"/>
                    <a:pt x="9971" y="16840"/>
                  </a:cubicBezTo>
                  <a:lnTo>
                    <a:pt x="165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3"/>
            <p:cNvSpPr/>
            <p:nvPr/>
          </p:nvSpPr>
          <p:spPr>
            <a:xfrm flipH="1">
              <a:off x="2115347" y="2053127"/>
              <a:ext cx="166349" cy="386686"/>
            </a:xfrm>
            <a:custGeom>
              <a:avLst/>
              <a:gdLst/>
              <a:ahLst/>
              <a:cxnLst/>
              <a:rect l="l" t="t" r="r" b="b"/>
              <a:pathLst>
                <a:path w="7965" h="18515" extrusionOk="0">
                  <a:moveTo>
                    <a:pt x="2176" y="0"/>
                  </a:moveTo>
                  <a:cubicBezTo>
                    <a:pt x="2051" y="0"/>
                    <a:pt x="1924" y="17"/>
                    <a:pt x="1794" y="51"/>
                  </a:cubicBezTo>
                  <a:cubicBezTo>
                    <a:pt x="1" y="507"/>
                    <a:pt x="153" y="3486"/>
                    <a:pt x="1125" y="7103"/>
                  </a:cubicBezTo>
                  <a:cubicBezTo>
                    <a:pt x="2105" y="10547"/>
                    <a:pt x="4941" y="18515"/>
                    <a:pt x="6432" y="18515"/>
                  </a:cubicBezTo>
                  <a:cubicBezTo>
                    <a:pt x="6467" y="18515"/>
                    <a:pt x="6502" y="18510"/>
                    <a:pt x="6536" y="18501"/>
                  </a:cubicBezTo>
                  <a:cubicBezTo>
                    <a:pt x="7964" y="18136"/>
                    <a:pt x="6596" y="9504"/>
                    <a:pt x="5745" y="5887"/>
                  </a:cubicBezTo>
                  <a:cubicBezTo>
                    <a:pt x="4930" y="2540"/>
                    <a:pt x="3724" y="0"/>
                    <a:pt x="2176" y="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73"/>
            <p:cNvSpPr/>
            <p:nvPr/>
          </p:nvSpPr>
          <p:spPr>
            <a:xfrm flipH="1">
              <a:off x="1855078" y="2179481"/>
              <a:ext cx="325054" cy="260185"/>
            </a:xfrm>
            <a:custGeom>
              <a:avLst/>
              <a:gdLst/>
              <a:ahLst/>
              <a:cxnLst/>
              <a:rect l="l" t="t" r="r" b="b"/>
              <a:pathLst>
                <a:path w="15564" h="12458" extrusionOk="0">
                  <a:moveTo>
                    <a:pt x="14409" y="1"/>
                  </a:moveTo>
                  <a:cubicBezTo>
                    <a:pt x="12731" y="1"/>
                    <a:pt x="6076" y="5413"/>
                    <a:pt x="4135" y="7101"/>
                  </a:cubicBezTo>
                  <a:cubicBezTo>
                    <a:pt x="2037" y="8925"/>
                    <a:pt x="1" y="11023"/>
                    <a:pt x="974" y="12117"/>
                  </a:cubicBezTo>
                  <a:cubicBezTo>
                    <a:pt x="1190" y="12353"/>
                    <a:pt x="1468" y="12458"/>
                    <a:pt x="1792" y="12458"/>
                  </a:cubicBezTo>
                  <a:cubicBezTo>
                    <a:pt x="2965" y="12458"/>
                    <a:pt x="4740" y="11084"/>
                    <a:pt x="6384" y="9655"/>
                  </a:cubicBezTo>
                  <a:cubicBezTo>
                    <a:pt x="8421" y="7801"/>
                    <a:pt x="15564" y="1083"/>
                    <a:pt x="14712" y="110"/>
                  </a:cubicBezTo>
                  <a:cubicBezTo>
                    <a:pt x="14647" y="36"/>
                    <a:pt x="14544" y="1"/>
                    <a:pt x="144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73"/>
            <p:cNvSpPr/>
            <p:nvPr/>
          </p:nvSpPr>
          <p:spPr>
            <a:xfrm flipH="1">
              <a:off x="1770014" y="2177977"/>
              <a:ext cx="145380" cy="78590"/>
            </a:xfrm>
            <a:custGeom>
              <a:avLst/>
              <a:gdLst/>
              <a:ahLst/>
              <a:cxnLst/>
              <a:rect l="l" t="t" r="r" b="b"/>
              <a:pathLst>
                <a:path w="6961" h="3763" extrusionOk="0">
                  <a:moveTo>
                    <a:pt x="2723" y="1"/>
                  </a:moveTo>
                  <a:cubicBezTo>
                    <a:pt x="1540" y="1"/>
                    <a:pt x="1" y="246"/>
                    <a:pt x="91" y="1398"/>
                  </a:cubicBezTo>
                  <a:cubicBezTo>
                    <a:pt x="152" y="2371"/>
                    <a:pt x="577" y="2797"/>
                    <a:pt x="1429" y="3283"/>
                  </a:cubicBezTo>
                  <a:cubicBezTo>
                    <a:pt x="1937" y="3555"/>
                    <a:pt x="2953" y="3762"/>
                    <a:pt x="3717" y="3762"/>
                  </a:cubicBezTo>
                  <a:cubicBezTo>
                    <a:pt x="4232" y="3762"/>
                    <a:pt x="4632" y="3668"/>
                    <a:pt x="4681" y="3435"/>
                  </a:cubicBezTo>
                  <a:cubicBezTo>
                    <a:pt x="4802" y="2888"/>
                    <a:pt x="3131" y="2462"/>
                    <a:pt x="3252" y="2341"/>
                  </a:cubicBezTo>
                  <a:cubicBezTo>
                    <a:pt x="3272" y="2321"/>
                    <a:pt x="3350" y="2313"/>
                    <a:pt x="3469" y="2313"/>
                  </a:cubicBezTo>
                  <a:cubicBezTo>
                    <a:pt x="3915" y="2313"/>
                    <a:pt x="4945" y="2422"/>
                    <a:pt x="5767" y="2422"/>
                  </a:cubicBezTo>
                  <a:cubicBezTo>
                    <a:pt x="6399" y="2422"/>
                    <a:pt x="6907" y="2357"/>
                    <a:pt x="6930" y="2128"/>
                  </a:cubicBezTo>
                  <a:cubicBezTo>
                    <a:pt x="6961" y="1520"/>
                    <a:pt x="5289" y="213"/>
                    <a:pt x="3739" y="61"/>
                  </a:cubicBezTo>
                  <a:cubicBezTo>
                    <a:pt x="3497" y="30"/>
                    <a:pt x="3131" y="1"/>
                    <a:pt x="2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3"/>
            <p:cNvSpPr/>
            <p:nvPr/>
          </p:nvSpPr>
          <p:spPr>
            <a:xfrm flipH="1">
              <a:off x="1908398" y="2048490"/>
              <a:ext cx="397421" cy="407070"/>
            </a:xfrm>
            <a:custGeom>
              <a:avLst/>
              <a:gdLst/>
              <a:ahLst/>
              <a:cxnLst/>
              <a:rect l="l" t="t" r="r" b="b"/>
              <a:pathLst>
                <a:path w="19029" h="19491" extrusionOk="0">
                  <a:moveTo>
                    <a:pt x="2895" y="1"/>
                  </a:moveTo>
                  <a:cubicBezTo>
                    <a:pt x="2627" y="1"/>
                    <a:pt x="2351" y="48"/>
                    <a:pt x="2067" y="151"/>
                  </a:cubicBezTo>
                  <a:cubicBezTo>
                    <a:pt x="1" y="911"/>
                    <a:pt x="1125" y="4863"/>
                    <a:pt x="2067" y="7781"/>
                  </a:cubicBezTo>
                  <a:cubicBezTo>
                    <a:pt x="3010" y="10699"/>
                    <a:pt x="4682" y="15866"/>
                    <a:pt x="5654" y="17659"/>
                  </a:cubicBezTo>
                  <a:cubicBezTo>
                    <a:pt x="6273" y="18766"/>
                    <a:pt x="7135" y="19490"/>
                    <a:pt x="8154" y="19490"/>
                  </a:cubicBezTo>
                  <a:cubicBezTo>
                    <a:pt x="8787" y="19490"/>
                    <a:pt x="9480" y="19211"/>
                    <a:pt x="10214" y="18571"/>
                  </a:cubicBezTo>
                  <a:cubicBezTo>
                    <a:pt x="12159" y="16899"/>
                    <a:pt x="19028" y="10212"/>
                    <a:pt x="19028" y="10212"/>
                  </a:cubicBezTo>
                  <a:lnTo>
                    <a:pt x="16870" y="7781"/>
                  </a:lnTo>
                  <a:lnTo>
                    <a:pt x="8937" y="13647"/>
                  </a:lnTo>
                  <a:cubicBezTo>
                    <a:pt x="8937" y="13647"/>
                    <a:pt x="6992" y="5075"/>
                    <a:pt x="6505" y="3495"/>
                  </a:cubicBezTo>
                  <a:cubicBezTo>
                    <a:pt x="6056" y="2069"/>
                    <a:pt x="4667" y="1"/>
                    <a:pt x="28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3"/>
            <p:cNvSpPr/>
            <p:nvPr/>
          </p:nvSpPr>
          <p:spPr>
            <a:xfrm flipH="1">
              <a:off x="1729393" y="2226221"/>
              <a:ext cx="308534" cy="165075"/>
            </a:xfrm>
            <a:custGeom>
              <a:avLst/>
              <a:gdLst/>
              <a:ahLst/>
              <a:cxnLst/>
              <a:rect l="l" t="t" r="r" b="b"/>
              <a:pathLst>
                <a:path w="14773" h="7904" extrusionOk="0">
                  <a:moveTo>
                    <a:pt x="1" y="0"/>
                  </a:moveTo>
                  <a:lnTo>
                    <a:pt x="1" y="7903"/>
                  </a:lnTo>
                  <a:lnTo>
                    <a:pt x="14773" y="7903"/>
                  </a:lnTo>
                  <a:lnTo>
                    <a:pt x="14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3"/>
            <p:cNvSpPr/>
            <p:nvPr/>
          </p:nvSpPr>
          <p:spPr>
            <a:xfrm flipH="1">
              <a:off x="1728119" y="2226221"/>
              <a:ext cx="311709" cy="31745"/>
            </a:xfrm>
            <a:custGeom>
              <a:avLst/>
              <a:gdLst/>
              <a:ahLst/>
              <a:cxnLst/>
              <a:rect l="l" t="t" r="r" b="b"/>
              <a:pathLst>
                <a:path w="14925" h="1520" extrusionOk="0">
                  <a:moveTo>
                    <a:pt x="0" y="0"/>
                  </a:moveTo>
                  <a:lnTo>
                    <a:pt x="0" y="1520"/>
                  </a:lnTo>
                  <a:lnTo>
                    <a:pt x="14925" y="1520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3"/>
            <p:cNvSpPr/>
            <p:nvPr/>
          </p:nvSpPr>
          <p:spPr>
            <a:xfrm flipH="1">
              <a:off x="2190262" y="3279368"/>
              <a:ext cx="128881" cy="375199"/>
            </a:xfrm>
            <a:custGeom>
              <a:avLst/>
              <a:gdLst/>
              <a:ahLst/>
              <a:cxnLst/>
              <a:rect l="l" t="t" r="r" b="b"/>
              <a:pathLst>
                <a:path w="6171" h="17965" extrusionOk="0">
                  <a:moveTo>
                    <a:pt x="1453" y="0"/>
                  </a:moveTo>
                  <a:cubicBezTo>
                    <a:pt x="756" y="0"/>
                    <a:pt x="91" y="15593"/>
                    <a:pt x="91" y="15593"/>
                  </a:cubicBezTo>
                  <a:lnTo>
                    <a:pt x="0" y="17478"/>
                  </a:lnTo>
                  <a:cubicBezTo>
                    <a:pt x="0" y="17721"/>
                    <a:pt x="243" y="17964"/>
                    <a:pt x="487" y="17964"/>
                  </a:cubicBezTo>
                  <a:lnTo>
                    <a:pt x="5502" y="17964"/>
                  </a:lnTo>
                  <a:cubicBezTo>
                    <a:pt x="5958" y="17964"/>
                    <a:pt x="6171" y="17387"/>
                    <a:pt x="5806" y="17113"/>
                  </a:cubicBezTo>
                  <a:cubicBezTo>
                    <a:pt x="5046" y="16566"/>
                    <a:pt x="3982" y="15897"/>
                    <a:pt x="3009" y="15715"/>
                  </a:cubicBezTo>
                  <a:cubicBezTo>
                    <a:pt x="2918" y="15715"/>
                    <a:pt x="2219" y="0"/>
                    <a:pt x="1459" y="0"/>
                  </a:cubicBezTo>
                  <a:cubicBezTo>
                    <a:pt x="1457" y="0"/>
                    <a:pt x="1455" y="0"/>
                    <a:pt x="14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73"/>
            <p:cNvSpPr/>
            <p:nvPr/>
          </p:nvSpPr>
          <p:spPr>
            <a:xfrm flipH="1">
              <a:off x="2449257" y="3277468"/>
              <a:ext cx="96510" cy="388461"/>
            </a:xfrm>
            <a:custGeom>
              <a:avLst/>
              <a:gdLst/>
              <a:ahLst/>
              <a:cxnLst/>
              <a:rect l="l" t="t" r="r" b="b"/>
              <a:pathLst>
                <a:path w="4621" h="18600" extrusionOk="0">
                  <a:moveTo>
                    <a:pt x="1309" y="0"/>
                  </a:moveTo>
                  <a:cubicBezTo>
                    <a:pt x="1308" y="0"/>
                    <a:pt x="1308" y="0"/>
                    <a:pt x="1307" y="0"/>
                  </a:cubicBezTo>
                  <a:cubicBezTo>
                    <a:pt x="547" y="31"/>
                    <a:pt x="0" y="15593"/>
                    <a:pt x="0" y="15593"/>
                  </a:cubicBezTo>
                  <a:lnTo>
                    <a:pt x="0" y="15806"/>
                  </a:lnTo>
                  <a:lnTo>
                    <a:pt x="0" y="17326"/>
                  </a:lnTo>
                  <a:cubicBezTo>
                    <a:pt x="0" y="17478"/>
                    <a:pt x="365" y="18177"/>
                    <a:pt x="699" y="18329"/>
                  </a:cubicBezTo>
                  <a:cubicBezTo>
                    <a:pt x="1161" y="18520"/>
                    <a:pt x="1786" y="18599"/>
                    <a:pt x="2396" y="18599"/>
                  </a:cubicBezTo>
                  <a:cubicBezTo>
                    <a:pt x="3431" y="18599"/>
                    <a:pt x="4422" y="18372"/>
                    <a:pt x="4499" y="18086"/>
                  </a:cubicBezTo>
                  <a:cubicBezTo>
                    <a:pt x="4620" y="17630"/>
                    <a:pt x="3951" y="16687"/>
                    <a:pt x="3374" y="15988"/>
                  </a:cubicBezTo>
                  <a:cubicBezTo>
                    <a:pt x="3040" y="15532"/>
                    <a:pt x="2705" y="15228"/>
                    <a:pt x="2705" y="15228"/>
                  </a:cubicBezTo>
                  <a:cubicBezTo>
                    <a:pt x="2705" y="15228"/>
                    <a:pt x="2038" y="0"/>
                    <a:pt x="13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73"/>
            <p:cNvSpPr/>
            <p:nvPr/>
          </p:nvSpPr>
          <p:spPr>
            <a:xfrm flipH="1">
              <a:off x="2220107" y="2568380"/>
              <a:ext cx="142853" cy="533904"/>
            </a:xfrm>
            <a:custGeom>
              <a:avLst/>
              <a:gdLst/>
              <a:ahLst/>
              <a:cxnLst/>
              <a:rect l="l" t="t" r="r" b="b"/>
              <a:pathLst>
                <a:path w="6840" h="25564" extrusionOk="0">
                  <a:moveTo>
                    <a:pt x="3436" y="0"/>
                  </a:moveTo>
                  <a:cubicBezTo>
                    <a:pt x="882" y="0"/>
                    <a:pt x="1" y="3952"/>
                    <a:pt x="123" y="8906"/>
                  </a:cubicBezTo>
                  <a:cubicBezTo>
                    <a:pt x="214" y="13891"/>
                    <a:pt x="1338" y="25563"/>
                    <a:pt x="3436" y="25563"/>
                  </a:cubicBezTo>
                  <a:cubicBezTo>
                    <a:pt x="5533" y="25563"/>
                    <a:pt x="6658" y="13891"/>
                    <a:pt x="6749" y="8906"/>
                  </a:cubicBezTo>
                  <a:cubicBezTo>
                    <a:pt x="6840" y="3952"/>
                    <a:pt x="5989" y="0"/>
                    <a:pt x="3436" y="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73"/>
            <p:cNvSpPr/>
            <p:nvPr/>
          </p:nvSpPr>
          <p:spPr>
            <a:xfrm flipH="1">
              <a:off x="2242307" y="3039400"/>
              <a:ext cx="98431" cy="579621"/>
            </a:xfrm>
            <a:custGeom>
              <a:avLst/>
              <a:gdLst/>
              <a:ahLst/>
              <a:cxnLst/>
              <a:rect l="l" t="t" r="r" b="b"/>
              <a:pathLst>
                <a:path w="4713" h="27753" extrusionOk="0">
                  <a:moveTo>
                    <a:pt x="2372" y="1"/>
                  </a:moveTo>
                  <a:cubicBezTo>
                    <a:pt x="274" y="1"/>
                    <a:pt x="1" y="3922"/>
                    <a:pt x="1" y="7600"/>
                  </a:cubicBezTo>
                  <a:cubicBezTo>
                    <a:pt x="1" y="11338"/>
                    <a:pt x="518" y="27752"/>
                    <a:pt x="2372" y="27752"/>
                  </a:cubicBezTo>
                  <a:cubicBezTo>
                    <a:pt x="4226" y="27752"/>
                    <a:pt x="4712" y="11278"/>
                    <a:pt x="4712" y="7600"/>
                  </a:cubicBezTo>
                  <a:cubicBezTo>
                    <a:pt x="4712" y="3922"/>
                    <a:pt x="4408" y="1"/>
                    <a:pt x="2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73"/>
            <p:cNvSpPr/>
            <p:nvPr/>
          </p:nvSpPr>
          <p:spPr>
            <a:xfrm flipH="1">
              <a:off x="2367367" y="2570114"/>
              <a:ext cx="157452" cy="532212"/>
            </a:xfrm>
            <a:custGeom>
              <a:avLst/>
              <a:gdLst/>
              <a:ahLst/>
              <a:cxnLst/>
              <a:rect l="l" t="t" r="r" b="b"/>
              <a:pathLst>
                <a:path w="7539" h="25483" extrusionOk="0">
                  <a:moveTo>
                    <a:pt x="4298" y="0"/>
                  </a:moveTo>
                  <a:cubicBezTo>
                    <a:pt x="1881" y="0"/>
                    <a:pt x="720" y="3758"/>
                    <a:pt x="365" y="8611"/>
                  </a:cubicBezTo>
                  <a:cubicBezTo>
                    <a:pt x="0" y="13535"/>
                    <a:pt x="91" y="25298"/>
                    <a:pt x="2189" y="25480"/>
                  </a:cubicBezTo>
                  <a:cubicBezTo>
                    <a:pt x="2205" y="25482"/>
                    <a:pt x="2221" y="25482"/>
                    <a:pt x="2237" y="25482"/>
                  </a:cubicBezTo>
                  <a:cubicBezTo>
                    <a:pt x="4290" y="25482"/>
                    <a:pt x="6478" y="14104"/>
                    <a:pt x="6991" y="9218"/>
                  </a:cubicBezTo>
                  <a:cubicBezTo>
                    <a:pt x="7538" y="4264"/>
                    <a:pt x="7052" y="252"/>
                    <a:pt x="4499" y="9"/>
                  </a:cubicBezTo>
                  <a:cubicBezTo>
                    <a:pt x="4431" y="3"/>
                    <a:pt x="4364" y="0"/>
                    <a:pt x="4298" y="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73"/>
            <p:cNvSpPr/>
            <p:nvPr/>
          </p:nvSpPr>
          <p:spPr>
            <a:xfrm flipH="1">
              <a:off x="2430210" y="3039922"/>
              <a:ext cx="128255" cy="577199"/>
            </a:xfrm>
            <a:custGeom>
              <a:avLst/>
              <a:gdLst/>
              <a:ahLst/>
              <a:cxnLst/>
              <a:rect l="l" t="t" r="r" b="b"/>
              <a:pathLst>
                <a:path w="6141" h="27637" extrusionOk="0">
                  <a:moveTo>
                    <a:pt x="3904" y="0"/>
                  </a:moveTo>
                  <a:cubicBezTo>
                    <a:pt x="1946" y="0"/>
                    <a:pt x="1300" y="3797"/>
                    <a:pt x="1003" y="7362"/>
                  </a:cubicBezTo>
                  <a:cubicBezTo>
                    <a:pt x="669" y="11040"/>
                    <a:pt x="0" y="27454"/>
                    <a:pt x="1854" y="27636"/>
                  </a:cubicBezTo>
                  <a:cubicBezTo>
                    <a:pt x="1863" y="27637"/>
                    <a:pt x="1871" y="27637"/>
                    <a:pt x="1880" y="27637"/>
                  </a:cubicBezTo>
                  <a:cubicBezTo>
                    <a:pt x="3724" y="27637"/>
                    <a:pt x="5412" y="11449"/>
                    <a:pt x="5714" y="7818"/>
                  </a:cubicBezTo>
                  <a:cubicBezTo>
                    <a:pt x="6079" y="4110"/>
                    <a:pt x="6140" y="219"/>
                    <a:pt x="4043" y="6"/>
                  </a:cubicBezTo>
                  <a:cubicBezTo>
                    <a:pt x="3996" y="2"/>
                    <a:pt x="3950" y="0"/>
                    <a:pt x="39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73"/>
            <p:cNvSpPr/>
            <p:nvPr/>
          </p:nvSpPr>
          <p:spPr>
            <a:xfrm flipH="1">
              <a:off x="2211836" y="2009101"/>
              <a:ext cx="321253" cy="639290"/>
            </a:xfrm>
            <a:custGeom>
              <a:avLst/>
              <a:gdLst/>
              <a:ahLst/>
              <a:cxnLst/>
              <a:rect l="l" t="t" r="r" b="b"/>
              <a:pathLst>
                <a:path w="15382" h="30610" extrusionOk="0">
                  <a:moveTo>
                    <a:pt x="7630" y="1"/>
                  </a:moveTo>
                  <a:lnTo>
                    <a:pt x="3740" y="730"/>
                  </a:lnTo>
                  <a:cubicBezTo>
                    <a:pt x="1551" y="1156"/>
                    <a:pt x="1" y="3132"/>
                    <a:pt x="62" y="5381"/>
                  </a:cubicBezTo>
                  <a:lnTo>
                    <a:pt x="1460" y="21156"/>
                  </a:lnTo>
                  <a:lnTo>
                    <a:pt x="943" y="30609"/>
                  </a:lnTo>
                  <a:lnTo>
                    <a:pt x="14804" y="30609"/>
                  </a:lnTo>
                  <a:lnTo>
                    <a:pt x="15381" y="8329"/>
                  </a:lnTo>
                  <a:lnTo>
                    <a:pt x="14348" y="2068"/>
                  </a:lnTo>
                  <a:lnTo>
                    <a:pt x="7630" y="1"/>
                  </a:ln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73"/>
            <p:cNvSpPr/>
            <p:nvPr/>
          </p:nvSpPr>
          <p:spPr>
            <a:xfrm flipH="1">
              <a:off x="2307698" y="1946905"/>
              <a:ext cx="96510" cy="105386"/>
            </a:xfrm>
            <a:custGeom>
              <a:avLst/>
              <a:gdLst/>
              <a:ahLst/>
              <a:cxnLst/>
              <a:rect l="l" t="t" r="r" b="b"/>
              <a:pathLst>
                <a:path w="4621" h="5046" extrusionOk="0">
                  <a:moveTo>
                    <a:pt x="0" y="0"/>
                  </a:moveTo>
                  <a:lnTo>
                    <a:pt x="0" y="4468"/>
                  </a:lnTo>
                  <a:cubicBezTo>
                    <a:pt x="0" y="4468"/>
                    <a:pt x="973" y="5046"/>
                    <a:pt x="3161" y="5046"/>
                  </a:cubicBezTo>
                  <a:cubicBezTo>
                    <a:pt x="4347" y="5046"/>
                    <a:pt x="4620" y="4468"/>
                    <a:pt x="4620" y="4468"/>
                  </a:cubicBezTo>
                  <a:lnTo>
                    <a:pt x="4620" y="27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73"/>
            <p:cNvSpPr/>
            <p:nvPr/>
          </p:nvSpPr>
          <p:spPr>
            <a:xfrm flipH="1">
              <a:off x="2222007" y="1738682"/>
              <a:ext cx="195546" cy="275369"/>
            </a:xfrm>
            <a:custGeom>
              <a:avLst/>
              <a:gdLst/>
              <a:ahLst/>
              <a:cxnLst/>
              <a:rect l="l" t="t" r="r" b="b"/>
              <a:pathLst>
                <a:path w="9363" h="13185" extrusionOk="0">
                  <a:moveTo>
                    <a:pt x="4895" y="0"/>
                  </a:moveTo>
                  <a:cubicBezTo>
                    <a:pt x="639" y="61"/>
                    <a:pt x="1" y="3769"/>
                    <a:pt x="123" y="6627"/>
                  </a:cubicBezTo>
                  <a:cubicBezTo>
                    <a:pt x="123" y="6779"/>
                    <a:pt x="123" y="6931"/>
                    <a:pt x="153" y="7083"/>
                  </a:cubicBezTo>
                  <a:lnTo>
                    <a:pt x="153" y="7235"/>
                  </a:lnTo>
                  <a:cubicBezTo>
                    <a:pt x="31" y="9879"/>
                    <a:pt x="1764" y="12736"/>
                    <a:pt x="4348" y="13131"/>
                  </a:cubicBezTo>
                  <a:lnTo>
                    <a:pt x="4500" y="13131"/>
                  </a:lnTo>
                  <a:cubicBezTo>
                    <a:pt x="4678" y="13152"/>
                    <a:pt x="5036" y="13184"/>
                    <a:pt x="5457" y="13184"/>
                  </a:cubicBezTo>
                  <a:cubicBezTo>
                    <a:pt x="6253" y="13184"/>
                    <a:pt x="7275" y="13070"/>
                    <a:pt x="7752" y="12554"/>
                  </a:cubicBezTo>
                  <a:cubicBezTo>
                    <a:pt x="8603" y="11611"/>
                    <a:pt x="9363" y="9879"/>
                    <a:pt x="9363" y="8724"/>
                  </a:cubicBezTo>
                  <a:cubicBezTo>
                    <a:pt x="9363" y="7538"/>
                    <a:pt x="9120" y="7265"/>
                    <a:pt x="9120" y="6779"/>
                  </a:cubicBezTo>
                  <a:cubicBezTo>
                    <a:pt x="9120" y="6383"/>
                    <a:pt x="9302" y="5259"/>
                    <a:pt x="9302" y="4712"/>
                  </a:cubicBezTo>
                  <a:cubicBezTo>
                    <a:pt x="9302" y="2371"/>
                    <a:pt x="7721" y="0"/>
                    <a:pt x="4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73"/>
            <p:cNvSpPr/>
            <p:nvPr/>
          </p:nvSpPr>
          <p:spPr>
            <a:xfrm flipH="1">
              <a:off x="2377538" y="1876231"/>
              <a:ext cx="33792" cy="58687"/>
            </a:xfrm>
            <a:custGeom>
              <a:avLst/>
              <a:gdLst/>
              <a:ahLst/>
              <a:cxnLst/>
              <a:rect l="l" t="t" r="r" b="b"/>
              <a:pathLst>
                <a:path w="1618" h="2810" extrusionOk="0">
                  <a:moveTo>
                    <a:pt x="603" y="1"/>
                  </a:moveTo>
                  <a:cubicBezTo>
                    <a:pt x="293" y="1"/>
                    <a:pt x="0" y="159"/>
                    <a:pt x="98" y="922"/>
                  </a:cubicBezTo>
                  <a:cubicBezTo>
                    <a:pt x="310" y="2694"/>
                    <a:pt x="1235" y="2809"/>
                    <a:pt x="1471" y="2809"/>
                  </a:cubicBezTo>
                  <a:cubicBezTo>
                    <a:pt x="1507" y="2809"/>
                    <a:pt x="1527" y="2807"/>
                    <a:pt x="1527" y="2807"/>
                  </a:cubicBezTo>
                  <a:cubicBezTo>
                    <a:pt x="1466" y="2503"/>
                    <a:pt x="1344" y="2138"/>
                    <a:pt x="1253" y="1621"/>
                  </a:cubicBezTo>
                  <a:cubicBezTo>
                    <a:pt x="1618" y="1439"/>
                    <a:pt x="1192" y="1165"/>
                    <a:pt x="1162" y="952"/>
                  </a:cubicBezTo>
                  <a:lnTo>
                    <a:pt x="1162" y="801"/>
                  </a:lnTo>
                  <a:cubicBezTo>
                    <a:pt x="1101" y="557"/>
                    <a:pt x="1071" y="345"/>
                    <a:pt x="1071" y="71"/>
                  </a:cubicBezTo>
                  <a:cubicBezTo>
                    <a:pt x="952" y="49"/>
                    <a:pt x="774" y="1"/>
                    <a:pt x="6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73"/>
            <p:cNvSpPr/>
            <p:nvPr/>
          </p:nvSpPr>
          <p:spPr>
            <a:xfrm flipH="1">
              <a:off x="2385140" y="1887133"/>
              <a:ext cx="20969" cy="33165"/>
            </a:xfrm>
            <a:custGeom>
              <a:avLst/>
              <a:gdLst/>
              <a:ahLst/>
              <a:cxnLst/>
              <a:rect l="l" t="t" r="r" b="b"/>
              <a:pathLst>
                <a:path w="1004" h="1588" extrusionOk="0">
                  <a:moveTo>
                    <a:pt x="383" y="1"/>
                  </a:moveTo>
                  <a:cubicBezTo>
                    <a:pt x="335" y="1"/>
                    <a:pt x="287" y="11"/>
                    <a:pt x="243" y="35"/>
                  </a:cubicBezTo>
                  <a:cubicBezTo>
                    <a:pt x="0" y="187"/>
                    <a:pt x="182" y="856"/>
                    <a:pt x="395" y="1221"/>
                  </a:cubicBezTo>
                  <a:cubicBezTo>
                    <a:pt x="559" y="1487"/>
                    <a:pt x="709" y="1588"/>
                    <a:pt x="818" y="1588"/>
                  </a:cubicBezTo>
                  <a:cubicBezTo>
                    <a:pt x="870" y="1588"/>
                    <a:pt x="913" y="1564"/>
                    <a:pt x="942" y="1525"/>
                  </a:cubicBezTo>
                  <a:cubicBezTo>
                    <a:pt x="973" y="1403"/>
                    <a:pt x="486" y="1190"/>
                    <a:pt x="669" y="1008"/>
                  </a:cubicBezTo>
                  <a:cubicBezTo>
                    <a:pt x="851" y="795"/>
                    <a:pt x="1003" y="765"/>
                    <a:pt x="1003" y="643"/>
                  </a:cubicBezTo>
                  <a:cubicBezTo>
                    <a:pt x="942" y="613"/>
                    <a:pt x="912" y="279"/>
                    <a:pt x="912" y="279"/>
                  </a:cubicBezTo>
                  <a:cubicBezTo>
                    <a:pt x="912" y="279"/>
                    <a:pt x="634" y="1"/>
                    <a:pt x="3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73"/>
            <p:cNvSpPr/>
            <p:nvPr/>
          </p:nvSpPr>
          <p:spPr>
            <a:xfrm flipH="1">
              <a:off x="2294374" y="1927211"/>
              <a:ext cx="102232" cy="90432"/>
            </a:xfrm>
            <a:custGeom>
              <a:avLst/>
              <a:gdLst/>
              <a:ahLst/>
              <a:cxnLst/>
              <a:rect l="l" t="t" r="r" b="b"/>
              <a:pathLst>
                <a:path w="4895" h="433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1" y="639"/>
                    <a:pt x="305" y="852"/>
                  </a:cubicBezTo>
                  <a:cubicBezTo>
                    <a:pt x="548" y="1095"/>
                    <a:pt x="700" y="1126"/>
                    <a:pt x="761" y="1277"/>
                  </a:cubicBezTo>
                  <a:cubicBezTo>
                    <a:pt x="791" y="1429"/>
                    <a:pt x="1095" y="3436"/>
                    <a:pt x="2159" y="4013"/>
                  </a:cubicBezTo>
                  <a:cubicBezTo>
                    <a:pt x="2597" y="4256"/>
                    <a:pt x="3122" y="4329"/>
                    <a:pt x="3595" y="4329"/>
                  </a:cubicBezTo>
                  <a:cubicBezTo>
                    <a:pt x="4304" y="4329"/>
                    <a:pt x="4895" y="4165"/>
                    <a:pt x="4895" y="4165"/>
                  </a:cubicBezTo>
                  <a:lnTo>
                    <a:pt x="4895" y="4165"/>
                  </a:lnTo>
                  <a:cubicBezTo>
                    <a:pt x="4851" y="4168"/>
                    <a:pt x="4807" y="4170"/>
                    <a:pt x="4762" y="4170"/>
                  </a:cubicBezTo>
                  <a:cubicBezTo>
                    <a:pt x="3475" y="4170"/>
                    <a:pt x="1869" y="2930"/>
                    <a:pt x="1399" y="2372"/>
                  </a:cubicBezTo>
                  <a:cubicBezTo>
                    <a:pt x="943" y="1825"/>
                    <a:pt x="670" y="335"/>
                    <a:pt x="670" y="335"/>
                  </a:cubicBezTo>
                  <a:cubicBezTo>
                    <a:pt x="670" y="335"/>
                    <a:pt x="662" y="336"/>
                    <a:pt x="649" y="336"/>
                  </a:cubicBezTo>
                  <a:cubicBezTo>
                    <a:pt x="567" y="336"/>
                    <a:pt x="262" y="314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73"/>
            <p:cNvSpPr/>
            <p:nvPr/>
          </p:nvSpPr>
          <p:spPr>
            <a:xfrm flipH="1">
              <a:off x="2180738" y="3601227"/>
              <a:ext cx="138405" cy="53967"/>
            </a:xfrm>
            <a:custGeom>
              <a:avLst/>
              <a:gdLst/>
              <a:ahLst/>
              <a:cxnLst/>
              <a:rect l="l" t="t" r="r" b="b"/>
              <a:pathLst>
                <a:path w="6627" h="2584" extrusionOk="0">
                  <a:moveTo>
                    <a:pt x="3161" y="0"/>
                  </a:moveTo>
                  <a:cubicBezTo>
                    <a:pt x="2918" y="182"/>
                    <a:pt x="2584" y="851"/>
                    <a:pt x="2158" y="912"/>
                  </a:cubicBezTo>
                  <a:cubicBezTo>
                    <a:pt x="2145" y="913"/>
                    <a:pt x="2129" y="914"/>
                    <a:pt x="2112" y="914"/>
                  </a:cubicBezTo>
                  <a:cubicBezTo>
                    <a:pt x="1663" y="914"/>
                    <a:pt x="0" y="547"/>
                    <a:pt x="0" y="547"/>
                  </a:cubicBezTo>
                  <a:lnTo>
                    <a:pt x="0" y="2280"/>
                  </a:lnTo>
                  <a:cubicBezTo>
                    <a:pt x="0" y="2462"/>
                    <a:pt x="152" y="2584"/>
                    <a:pt x="304" y="2584"/>
                  </a:cubicBezTo>
                  <a:lnTo>
                    <a:pt x="5927" y="2584"/>
                  </a:lnTo>
                  <a:cubicBezTo>
                    <a:pt x="6414" y="2584"/>
                    <a:pt x="6627" y="1976"/>
                    <a:pt x="6231" y="1672"/>
                  </a:cubicBezTo>
                  <a:cubicBezTo>
                    <a:pt x="5411" y="1064"/>
                    <a:pt x="4104" y="456"/>
                    <a:pt x="31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73"/>
            <p:cNvSpPr/>
            <p:nvPr/>
          </p:nvSpPr>
          <p:spPr>
            <a:xfrm flipH="1">
              <a:off x="2449257" y="3607555"/>
              <a:ext cx="96510" cy="58374"/>
            </a:xfrm>
            <a:custGeom>
              <a:avLst/>
              <a:gdLst/>
              <a:ahLst/>
              <a:cxnLst/>
              <a:rect l="l" t="t" r="r" b="b"/>
              <a:pathLst>
                <a:path w="4621" h="2795" extrusionOk="0">
                  <a:moveTo>
                    <a:pt x="0" y="1"/>
                  </a:moveTo>
                  <a:lnTo>
                    <a:pt x="0" y="1521"/>
                  </a:lnTo>
                  <a:cubicBezTo>
                    <a:pt x="0" y="1673"/>
                    <a:pt x="365" y="2372"/>
                    <a:pt x="699" y="2524"/>
                  </a:cubicBezTo>
                  <a:cubicBezTo>
                    <a:pt x="1161" y="2715"/>
                    <a:pt x="1786" y="2794"/>
                    <a:pt x="2396" y="2794"/>
                  </a:cubicBezTo>
                  <a:cubicBezTo>
                    <a:pt x="3431" y="2794"/>
                    <a:pt x="4422" y="2567"/>
                    <a:pt x="4499" y="2281"/>
                  </a:cubicBezTo>
                  <a:cubicBezTo>
                    <a:pt x="4620" y="1825"/>
                    <a:pt x="3951" y="882"/>
                    <a:pt x="3374" y="183"/>
                  </a:cubicBezTo>
                  <a:cubicBezTo>
                    <a:pt x="3262" y="96"/>
                    <a:pt x="2971" y="65"/>
                    <a:pt x="2652" y="65"/>
                  </a:cubicBezTo>
                  <a:cubicBezTo>
                    <a:pt x="2193" y="65"/>
                    <a:pt x="1676" y="130"/>
                    <a:pt x="1550" y="183"/>
                  </a:cubicBezTo>
                  <a:cubicBezTo>
                    <a:pt x="1307" y="305"/>
                    <a:pt x="790" y="609"/>
                    <a:pt x="669" y="609"/>
                  </a:cubicBezTo>
                  <a:cubicBezTo>
                    <a:pt x="608" y="609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73"/>
            <p:cNvSpPr/>
            <p:nvPr/>
          </p:nvSpPr>
          <p:spPr>
            <a:xfrm flipH="1">
              <a:off x="2367367" y="2703590"/>
              <a:ext cx="189845" cy="877337"/>
            </a:xfrm>
            <a:custGeom>
              <a:avLst/>
              <a:gdLst/>
              <a:ahLst/>
              <a:cxnLst/>
              <a:rect l="l" t="t" r="r" b="b"/>
              <a:pathLst>
                <a:path w="9090" h="42008" extrusionOk="0">
                  <a:moveTo>
                    <a:pt x="9089" y="1"/>
                  </a:moveTo>
                  <a:lnTo>
                    <a:pt x="9089" y="1065"/>
                  </a:lnTo>
                  <a:lnTo>
                    <a:pt x="3952" y="42007"/>
                  </a:lnTo>
                  <a:lnTo>
                    <a:pt x="1" y="42007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73"/>
            <p:cNvSpPr/>
            <p:nvPr/>
          </p:nvSpPr>
          <p:spPr>
            <a:xfrm flipH="1">
              <a:off x="2216932" y="2703590"/>
              <a:ext cx="150456" cy="877337"/>
            </a:xfrm>
            <a:custGeom>
              <a:avLst/>
              <a:gdLst/>
              <a:ahLst/>
              <a:cxnLst/>
              <a:rect l="l" t="t" r="r" b="b"/>
              <a:pathLst>
                <a:path w="7204" h="42008" extrusionOk="0">
                  <a:moveTo>
                    <a:pt x="7204" y="1"/>
                  </a:moveTo>
                  <a:lnTo>
                    <a:pt x="5532" y="42007"/>
                  </a:lnTo>
                  <a:lnTo>
                    <a:pt x="1642" y="42007"/>
                  </a:lnTo>
                  <a:lnTo>
                    <a:pt x="0" y="10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73"/>
            <p:cNvSpPr/>
            <p:nvPr/>
          </p:nvSpPr>
          <p:spPr>
            <a:xfrm flipH="1">
              <a:off x="2307698" y="2042120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6E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73"/>
            <p:cNvSpPr/>
            <p:nvPr/>
          </p:nvSpPr>
          <p:spPr>
            <a:xfrm flipH="1">
              <a:off x="2202312" y="2015450"/>
              <a:ext cx="324428" cy="687534"/>
            </a:xfrm>
            <a:custGeom>
              <a:avLst/>
              <a:gdLst/>
              <a:ahLst/>
              <a:cxnLst/>
              <a:rect l="l" t="t" r="r" b="b"/>
              <a:pathLst>
                <a:path w="15534" h="32920" extrusionOk="0">
                  <a:moveTo>
                    <a:pt x="5107" y="1"/>
                  </a:moveTo>
                  <a:cubicBezTo>
                    <a:pt x="5107" y="1"/>
                    <a:pt x="3527" y="92"/>
                    <a:pt x="2129" y="548"/>
                  </a:cubicBezTo>
                  <a:cubicBezTo>
                    <a:pt x="3892" y="730"/>
                    <a:pt x="4864" y="2372"/>
                    <a:pt x="4256" y="4925"/>
                  </a:cubicBezTo>
                  <a:cubicBezTo>
                    <a:pt x="3557" y="7843"/>
                    <a:pt x="1217" y="13284"/>
                    <a:pt x="1217" y="13284"/>
                  </a:cubicBezTo>
                  <a:cubicBezTo>
                    <a:pt x="1065" y="13284"/>
                    <a:pt x="943" y="13253"/>
                    <a:pt x="791" y="13193"/>
                  </a:cubicBezTo>
                  <a:lnTo>
                    <a:pt x="305" y="14256"/>
                  </a:lnTo>
                  <a:cubicBezTo>
                    <a:pt x="305" y="14256"/>
                    <a:pt x="913" y="18694"/>
                    <a:pt x="791" y="21399"/>
                  </a:cubicBezTo>
                  <a:cubicBezTo>
                    <a:pt x="670" y="24105"/>
                    <a:pt x="1" y="32919"/>
                    <a:pt x="1" y="32919"/>
                  </a:cubicBezTo>
                  <a:lnTo>
                    <a:pt x="15138" y="32919"/>
                  </a:lnTo>
                  <a:cubicBezTo>
                    <a:pt x="15138" y="32919"/>
                    <a:pt x="15411" y="21065"/>
                    <a:pt x="15503" y="13314"/>
                  </a:cubicBezTo>
                  <a:cubicBezTo>
                    <a:pt x="15533" y="10305"/>
                    <a:pt x="15533" y="7873"/>
                    <a:pt x="15503" y="7053"/>
                  </a:cubicBezTo>
                  <a:cubicBezTo>
                    <a:pt x="15351" y="4043"/>
                    <a:pt x="14196" y="1642"/>
                    <a:pt x="14196" y="1642"/>
                  </a:cubicBezTo>
                  <a:lnTo>
                    <a:pt x="10487" y="639"/>
                  </a:lnTo>
                  <a:lnTo>
                    <a:pt x="10487" y="639"/>
                  </a:lnTo>
                  <a:cubicBezTo>
                    <a:pt x="10487" y="639"/>
                    <a:pt x="11502" y="2105"/>
                    <a:pt x="8972" y="2105"/>
                  </a:cubicBezTo>
                  <a:cubicBezTo>
                    <a:pt x="8874" y="2105"/>
                    <a:pt x="8772" y="2103"/>
                    <a:pt x="8664" y="2098"/>
                  </a:cubicBezTo>
                  <a:cubicBezTo>
                    <a:pt x="5776" y="2068"/>
                    <a:pt x="5107" y="1"/>
                    <a:pt x="51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73"/>
            <p:cNvSpPr/>
            <p:nvPr/>
          </p:nvSpPr>
          <p:spPr>
            <a:xfrm flipH="1">
              <a:off x="2392763" y="2026707"/>
              <a:ext cx="189824" cy="297298"/>
            </a:xfrm>
            <a:custGeom>
              <a:avLst/>
              <a:gdLst/>
              <a:ahLst/>
              <a:cxnLst/>
              <a:rect l="l" t="t" r="r" b="b"/>
              <a:pathLst>
                <a:path w="9089" h="14235" extrusionOk="0">
                  <a:moveTo>
                    <a:pt x="5918" y="1"/>
                  </a:moveTo>
                  <a:cubicBezTo>
                    <a:pt x="5349" y="1"/>
                    <a:pt x="4803" y="100"/>
                    <a:pt x="4803" y="100"/>
                  </a:cubicBezTo>
                  <a:cubicBezTo>
                    <a:pt x="4803" y="100"/>
                    <a:pt x="0" y="495"/>
                    <a:pt x="2948" y="13778"/>
                  </a:cubicBezTo>
                  <a:cubicBezTo>
                    <a:pt x="2948" y="13778"/>
                    <a:pt x="5107" y="14234"/>
                    <a:pt x="5259" y="14234"/>
                  </a:cubicBezTo>
                  <a:cubicBezTo>
                    <a:pt x="5410" y="14234"/>
                    <a:pt x="9088" y="11590"/>
                    <a:pt x="9088" y="11590"/>
                  </a:cubicBezTo>
                  <a:cubicBezTo>
                    <a:pt x="9088" y="11590"/>
                    <a:pt x="7477" y="1042"/>
                    <a:pt x="7143" y="404"/>
                  </a:cubicBezTo>
                  <a:cubicBezTo>
                    <a:pt x="6983" y="84"/>
                    <a:pt x="6441" y="1"/>
                    <a:pt x="59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73"/>
            <p:cNvSpPr/>
            <p:nvPr/>
          </p:nvSpPr>
          <p:spPr>
            <a:xfrm flipH="1">
              <a:off x="2213757" y="1727738"/>
              <a:ext cx="219648" cy="225537"/>
            </a:xfrm>
            <a:custGeom>
              <a:avLst/>
              <a:gdLst/>
              <a:ahLst/>
              <a:cxnLst/>
              <a:rect l="l" t="t" r="r" b="b"/>
              <a:pathLst>
                <a:path w="10517" h="10799" extrusionOk="0">
                  <a:moveTo>
                    <a:pt x="5310" y="1"/>
                  </a:moveTo>
                  <a:cubicBezTo>
                    <a:pt x="4711" y="1"/>
                    <a:pt x="4083" y="150"/>
                    <a:pt x="3648" y="646"/>
                  </a:cubicBezTo>
                  <a:cubicBezTo>
                    <a:pt x="3648" y="646"/>
                    <a:pt x="3473" y="614"/>
                    <a:pt x="3254" y="614"/>
                  </a:cubicBezTo>
                  <a:cubicBezTo>
                    <a:pt x="2910" y="614"/>
                    <a:pt x="2457" y="693"/>
                    <a:pt x="2401" y="1102"/>
                  </a:cubicBezTo>
                  <a:cubicBezTo>
                    <a:pt x="2401" y="1102"/>
                    <a:pt x="1277" y="1558"/>
                    <a:pt x="1337" y="2348"/>
                  </a:cubicBezTo>
                  <a:cubicBezTo>
                    <a:pt x="1337" y="2348"/>
                    <a:pt x="608" y="3047"/>
                    <a:pt x="790" y="3777"/>
                  </a:cubicBezTo>
                  <a:cubicBezTo>
                    <a:pt x="790" y="3777"/>
                    <a:pt x="182" y="5479"/>
                    <a:pt x="456" y="6087"/>
                  </a:cubicBezTo>
                  <a:cubicBezTo>
                    <a:pt x="152" y="6755"/>
                    <a:pt x="0" y="7485"/>
                    <a:pt x="486" y="8123"/>
                  </a:cubicBezTo>
                  <a:cubicBezTo>
                    <a:pt x="517" y="8184"/>
                    <a:pt x="578" y="8214"/>
                    <a:pt x="578" y="8275"/>
                  </a:cubicBezTo>
                  <a:cubicBezTo>
                    <a:pt x="578" y="8336"/>
                    <a:pt x="517" y="8366"/>
                    <a:pt x="517" y="8397"/>
                  </a:cubicBezTo>
                  <a:cubicBezTo>
                    <a:pt x="365" y="8731"/>
                    <a:pt x="608" y="9096"/>
                    <a:pt x="760" y="9430"/>
                  </a:cubicBezTo>
                  <a:cubicBezTo>
                    <a:pt x="1003" y="9765"/>
                    <a:pt x="1155" y="10099"/>
                    <a:pt x="1246" y="10494"/>
                  </a:cubicBezTo>
                  <a:cubicBezTo>
                    <a:pt x="1307" y="10616"/>
                    <a:pt x="1337" y="10677"/>
                    <a:pt x="1337" y="10798"/>
                  </a:cubicBezTo>
                  <a:cubicBezTo>
                    <a:pt x="1459" y="10525"/>
                    <a:pt x="1520" y="10251"/>
                    <a:pt x="1611" y="10008"/>
                  </a:cubicBezTo>
                  <a:cubicBezTo>
                    <a:pt x="1611" y="9947"/>
                    <a:pt x="1733" y="9582"/>
                    <a:pt x="1733" y="9582"/>
                  </a:cubicBezTo>
                  <a:cubicBezTo>
                    <a:pt x="1733" y="9582"/>
                    <a:pt x="1641" y="9430"/>
                    <a:pt x="1368" y="9005"/>
                  </a:cubicBezTo>
                  <a:cubicBezTo>
                    <a:pt x="1125" y="8579"/>
                    <a:pt x="942" y="7789"/>
                    <a:pt x="1125" y="7363"/>
                  </a:cubicBezTo>
                  <a:cubicBezTo>
                    <a:pt x="1235" y="7158"/>
                    <a:pt x="1461" y="7109"/>
                    <a:pt x="1652" y="7109"/>
                  </a:cubicBezTo>
                  <a:cubicBezTo>
                    <a:pt x="1829" y="7109"/>
                    <a:pt x="1976" y="7151"/>
                    <a:pt x="1976" y="7151"/>
                  </a:cubicBezTo>
                  <a:cubicBezTo>
                    <a:pt x="1976" y="7151"/>
                    <a:pt x="2432" y="8427"/>
                    <a:pt x="2614" y="8427"/>
                  </a:cubicBezTo>
                  <a:cubicBezTo>
                    <a:pt x="2796" y="8427"/>
                    <a:pt x="2948" y="6573"/>
                    <a:pt x="2948" y="6573"/>
                  </a:cubicBezTo>
                  <a:cubicBezTo>
                    <a:pt x="2959" y="6573"/>
                    <a:pt x="2977" y="6574"/>
                    <a:pt x="3002" y="6574"/>
                  </a:cubicBezTo>
                  <a:cubicBezTo>
                    <a:pt x="3128" y="6574"/>
                    <a:pt x="3420" y="6553"/>
                    <a:pt x="3648" y="6300"/>
                  </a:cubicBezTo>
                  <a:cubicBezTo>
                    <a:pt x="3860" y="6056"/>
                    <a:pt x="3921" y="5631"/>
                    <a:pt x="3708" y="5296"/>
                  </a:cubicBezTo>
                  <a:cubicBezTo>
                    <a:pt x="3800" y="5236"/>
                    <a:pt x="4316" y="5023"/>
                    <a:pt x="4438" y="4445"/>
                  </a:cubicBezTo>
                  <a:cubicBezTo>
                    <a:pt x="4438" y="4445"/>
                    <a:pt x="4620" y="4487"/>
                    <a:pt x="4890" y="4487"/>
                  </a:cubicBezTo>
                  <a:cubicBezTo>
                    <a:pt x="5182" y="4487"/>
                    <a:pt x="5578" y="4438"/>
                    <a:pt x="5958" y="4233"/>
                  </a:cubicBezTo>
                  <a:lnTo>
                    <a:pt x="6687" y="3807"/>
                  </a:lnTo>
                  <a:cubicBezTo>
                    <a:pt x="6687" y="3807"/>
                    <a:pt x="7579" y="4224"/>
                    <a:pt x="8163" y="4224"/>
                  </a:cubicBezTo>
                  <a:cubicBezTo>
                    <a:pt x="8302" y="4224"/>
                    <a:pt x="8423" y="4200"/>
                    <a:pt x="8511" y="4141"/>
                  </a:cubicBezTo>
                  <a:cubicBezTo>
                    <a:pt x="8967" y="3837"/>
                    <a:pt x="9301" y="3807"/>
                    <a:pt x="9301" y="3807"/>
                  </a:cubicBezTo>
                  <a:cubicBezTo>
                    <a:pt x="9301" y="3807"/>
                    <a:pt x="9669" y="4065"/>
                    <a:pt x="9975" y="4065"/>
                  </a:cubicBezTo>
                  <a:cubicBezTo>
                    <a:pt x="10063" y="4065"/>
                    <a:pt x="10145" y="4044"/>
                    <a:pt x="10213" y="3989"/>
                  </a:cubicBezTo>
                  <a:cubicBezTo>
                    <a:pt x="10517" y="3807"/>
                    <a:pt x="10304" y="2743"/>
                    <a:pt x="9696" y="2500"/>
                  </a:cubicBezTo>
                  <a:cubicBezTo>
                    <a:pt x="9696" y="2500"/>
                    <a:pt x="9240" y="433"/>
                    <a:pt x="7052" y="342"/>
                  </a:cubicBezTo>
                  <a:cubicBezTo>
                    <a:pt x="7052" y="342"/>
                    <a:pt x="6215" y="1"/>
                    <a:pt x="5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73"/>
            <p:cNvSpPr/>
            <p:nvPr/>
          </p:nvSpPr>
          <p:spPr>
            <a:xfrm flipH="1">
              <a:off x="2211836" y="1711385"/>
              <a:ext cx="218394" cy="114909"/>
            </a:xfrm>
            <a:custGeom>
              <a:avLst/>
              <a:gdLst/>
              <a:ahLst/>
              <a:cxnLst/>
              <a:rect l="l" t="t" r="r" b="b"/>
              <a:pathLst>
                <a:path w="10457" h="5502" extrusionOk="0">
                  <a:moveTo>
                    <a:pt x="5167" y="0"/>
                  </a:moveTo>
                  <a:cubicBezTo>
                    <a:pt x="0" y="0"/>
                    <a:pt x="182" y="5502"/>
                    <a:pt x="182" y="5502"/>
                  </a:cubicBezTo>
                  <a:lnTo>
                    <a:pt x="10456" y="5320"/>
                  </a:lnTo>
                  <a:cubicBezTo>
                    <a:pt x="10456" y="5320"/>
                    <a:pt x="10304" y="0"/>
                    <a:pt x="5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73"/>
            <p:cNvSpPr/>
            <p:nvPr/>
          </p:nvSpPr>
          <p:spPr>
            <a:xfrm flipH="1">
              <a:off x="2169753" y="1816124"/>
              <a:ext cx="174160" cy="31641"/>
            </a:xfrm>
            <a:custGeom>
              <a:avLst/>
              <a:gdLst/>
              <a:ahLst/>
              <a:cxnLst/>
              <a:rect l="l" t="t" r="r" b="b"/>
              <a:pathLst>
                <a:path w="8339" h="1515" extrusionOk="0">
                  <a:moveTo>
                    <a:pt x="3740" y="1"/>
                  </a:moveTo>
                  <a:cubicBezTo>
                    <a:pt x="1885" y="1"/>
                    <a:pt x="1" y="396"/>
                    <a:pt x="1" y="396"/>
                  </a:cubicBezTo>
                  <a:cubicBezTo>
                    <a:pt x="1" y="396"/>
                    <a:pt x="2037" y="1247"/>
                    <a:pt x="3405" y="1429"/>
                  </a:cubicBezTo>
                  <a:cubicBezTo>
                    <a:pt x="3873" y="1492"/>
                    <a:pt x="4599" y="1515"/>
                    <a:pt x="5351" y="1515"/>
                  </a:cubicBezTo>
                  <a:cubicBezTo>
                    <a:pt x="6798" y="1515"/>
                    <a:pt x="8339" y="1428"/>
                    <a:pt x="8299" y="1368"/>
                  </a:cubicBezTo>
                  <a:cubicBezTo>
                    <a:pt x="8208" y="1247"/>
                    <a:pt x="6323" y="305"/>
                    <a:pt x="6323" y="305"/>
                  </a:cubicBezTo>
                  <a:cubicBezTo>
                    <a:pt x="6323" y="305"/>
                    <a:pt x="5594" y="1"/>
                    <a:pt x="37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73"/>
            <p:cNvSpPr/>
            <p:nvPr/>
          </p:nvSpPr>
          <p:spPr>
            <a:xfrm flipH="1">
              <a:off x="2281675" y="2073489"/>
              <a:ext cx="257115" cy="357029"/>
            </a:xfrm>
            <a:custGeom>
              <a:avLst/>
              <a:gdLst/>
              <a:ahLst/>
              <a:cxnLst/>
              <a:rect l="l" t="t" r="r" b="b"/>
              <a:pathLst>
                <a:path w="12311" h="17095" extrusionOk="0">
                  <a:moveTo>
                    <a:pt x="2366" y="0"/>
                  </a:moveTo>
                  <a:cubicBezTo>
                    <a:pt x="2108" y="0"/>
                    <a:pt x="1856" y="65"/>
                    <a:pt x="1611" y="201"/>
                  </a:cubicBezTo>
                  <a:cubicBezTo>
                    <a:pt x="0" y="1112"/>
                    <a:pt x="912" y="4000"/>
                    <a:pt x="2797" y="7222"/>
                  </a:cubicBezTo>
                  <a:cubicBezTo>
                    <a:pt x="4589" y="10344"/>
                    <a:pt x="9158" y="17095"/>
                    <a:pt x="10752" y="17095"/>
                  </a:cubicBezTo>
                  <a:cubicBezTo>
                    <a:pt x="10834" y="17095"/>
                    <a:pt x="10908" y="17077"/>
                    <a:pt x="10973" y="17040"/>
                  </a:cubicBezTo>
                  <a:cubicBezTo>
                    <a:pt x="12311" y="16310"/>
                    <a:pt x="8785" y="8225"/>
                    <a:pt x="6991" y="4912"/>
                  </a:cubicBezTo>
                  <a:cubicBezTo>
                    <a:pt x="5491" y="2093"/>
                    <a:pt x="3837" y="0"/>
                    <a:pt x="2366" y="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73"/>
            <p:cNvSpPr/>
            <p:nvPr/>
          </p:nvSpPr>
          <p:spPr>
            <a:xfrm flipH="1">
              <a:off x="1957916" y="2366422"/>
              <a:ext cx="385997" cy="72095"/>
            </a:xfrm>
            <a:custGeom>
              <a:avLst/>
              <a:gdLst/>
              <a:ahLst/>
              <a:cxnLst/>
              <a:rect l="l" t="t" r="r" b="b"/>
              <a:pathLst>
                <a:path w="18482" h="3452" extrusionOk="0">
                  <a:moveTo>
                    <a:pt x="6524" y="1"/>
                  </a:moveTo>
                  <a:cubicBezTo>
                    <a:pt x="6226" y="1"/>
                    <a:pt x="5964" y="2"/>
                    <a:pt x="5746" y="5"/>
                  </a:cubicBezTo>
                  <a:cubicBezTo>
                    <a:pt x="2980" y="96"/>
                    <a:pt x="1" y="339"/>
                    <a:pt x="62" y="1859"/>
                  </a:cubicBezTo>
                  <a:cubicBezTo>
                    <a:pt x="88" y="3197"/>
                    <a:pt x="2379" y="3451"/>
                    <a:pt x="4835" y="3451"/>
                  </a:cubicBezTo>
                  <a:cubicBezTo>
                    <a:pt x="5168" y="3451"/>
                    <a:pt x="5503" y="3447"/>
                    <a:pt x="5837" y="3439"/>
                  </a:cubicBezTo>
                  <a:cubicBezTo>
                    <a:pt x="8603" y="3379"/>
                    <a:pt x="18481" y="2771"/>
                    <a:pt x="18451" y="1403"/>
                  </a:cubicBezTo>
                  <a:cubicBezTo>
                    <a:pt x="18395" y="199"/>
                    <a:pt x="10009" y="1"/>
                    <a:pt x="6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73"/>
            <p:cNvSpPr/>
            <p:nvPr/>
          </p:nvSpPr>
          <p:spPr>
            <a:xfrm flipH="1">
              <a:off x="2319122" y="2028796"/>
              <a:ext cx="60963" cy="45717"/>
            </a:xfrm>
            <a:custGeom>
              <a:avLst/>
              <a:gdLst/>
              <a:ahLst/>
              <a:cxnLst/>
              <a:rect l="l" t="t" r="r" b="b"/>
              <a:pathLst>
                <a:path w="2919" h="2189" extrusionOk="0">
                  <a:moveTo>
                    <a:pt x="1520" y="0"/>
                  </a:moveTo>
                  <a:lnTo>
                    <a:pt x="669" y="760"/>
                  </a:lnTo>
                  <a:cubicBezTo>
                    <a:pt x="669" y="760"/>
                    <a:pt x="0" y="1429"/>
                    <a:pt x="487" y="1520"/>
                  </a:cubicBezTo>
                  <a:cubicBezTo>
                    <a:pt x="973" y="1611"/>
                    <a:pt x="2918" y="2189"/>
                    <a:pt x="2918" y="2189"/>
                  </a:cubicBezTo>
                  <a:lnTo>
                    <a:pt x="15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73"/>
            <p:cNvSpPr/>
            <p:nvPr/>
          </p:nvSpPr>
          <p:spPr>
            <a:xfrm flipH="1">
              <a:off x="2348320" y="1993876"/>
              <a:ext cx="78110" cy="80637"/>
            </a:xfrm>
            <a:custGeom>
              <a:avLst/>
              <a:gdLst/>
              <a:ahLst/>
              <a:cxnLst/>
              <a:rect l="l" t="t" r="r" b="b"/>
              <a:pathLst>
                <a:path w="3740" h="3861" extrusionOk="0">
                  <a:moveTo>
                    <a:pt x="548" y="0"/>
                  </a:moveTo>
                  <a:lnTo>
                    <a:pt x="0" y="1216"/>
                  </a:lnTo>
                  <a:lnTo>
                    <a:pt x="2584" y="3861"/>
                  </a:lnTo>
                  <a:lnTo>
                    <a:pt x="3739" y="1672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73"/>
            <p:cNvSpPr/>
            <p:nvPr/>
          </p:nvSpPr>
          <p:spPr>
            <a:xfrm flipH="1">
              <a:off x="2404187" y="1993876"/>
              <a:ext cx="10818" cy="6370"/>
            </a:xfrm>
            <a:custGeom>
              <a:avLst/>
              <a:gdLst/>
              <a:ahLst/>
              <a:cxnLst/>
              <a:rect l="l" t="t" r="r" b="b"/>
              <a:pathLst>
                <a:path w="518" h="305" extrusionOk="0">
                  <a:moveTo>
                    <a:pt x="1" y="0"/>
                  </a:moveTo>
                  <a:lnTo>
                    <a:pt x="517" y="304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576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73"/>
            <p:cNvSpPr/>
            <p:nvPr/>
          </p:nvSpPr>
          <p:spPr>
            <a:xfrm flipH="1">
              <a:off x="2278501" y="2023073"/>
              <a:ext cx="25417" cy="33040"/>
            </a:xfrm>
            <a:custGeom>
              <a:avLst/>
              <a:gdLst/>
              <a:ahLst/>
              <a:cxnLst/>
              <a:rect l="l" t="t" r="r" b="b"/>
              <a:pathLst>
                <a:path w="1217" h="1582" extrusionOk="0">
                  <a:moveTo>
                    <a:pt x="457" y="1"/>
                  </a:moveTo>
                  <a:lnTo>
                    <a:pt x="1" y="912"/>
                  </a:lnTo>
                  <a:lnTo>
                    <a:pt x="1217" y="1581"/>
                  </a:lnTo>
                  <a:lnTo>
                    <a:pt x="1217" y="158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73"/>
            <p:cNvSpPr/>
            <p:nvPr/>
          </p:nvSpPr>
          <p:spPr>
            <a:xfrm flipH="1">
              <a:off x="2295000" y="2017371"/>
              <a:ext cx="24143" cy="57141"/>
            </a:xfrm>
            <a:custGeom>
              <a:avLst/>
              <a:gdLst/>
              <a:ahLst/>
              <a:cxnLst/>
              <a:rect l="l" t="t" r="r" b="b"/>
              <a:pathLst>
                <a:path w="1156" h="2736" extrusionOk="0">
                  <a:moveTo>
                    <a:pt x="547" y="0"/>
                  </a:moveTo>
                  <a:cubicBezTo>
                    <a:pt x="547" y="0"/>
                    <a:pt x="487" y="1033"/>
                    <a:pt x="426" y="1520"/>
                  </a:cubicBezTo>
                  <a:cubicBezTo>
                    <a:pt x="335" y="2006"/>
                    <a:pt x="0" y="2736"/>
                    <a:pt x="0" y="2736"/>
                  </a:cubicBezTo>
                  <a:cubicBezTo>
                    <a:pt x="0" y="2736"/>
                    <a:pt x="608" y="1915"/>
                    <a:pt x="791" y="1398"/>
                  </a:cubicBezTo>
                  <a:cubicBezTo>
                    <a:pt x="1003" y="942"/>
                    <a:pt x="1155" y="243"/>
                    <a:pt x="1155" y="243"/>
                  </a:cubicBezTo>
                  <a:lnTo>
                    <a:pt x="547" y="0"/>
                  </a:lnTo>
                  <a:close/>
                </a:path>
              </a:pathLst>
            </a:custGeom>
            <a:solidFill>
              <a:srgbClr val="576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73"/>
            <p:cNvSpPr/>
            <p:nvPr/>
          </p:nvSpPr>
          <p:spPr>
            <a:xfrm flipH="1">
              <a:off x="2294374" y="2023700"/>
              <a:ext cx="54614" cy="61611"/>
            </a:xfrm>
            <a:custGeom>
              <a:avLst/>
              <a:gdLst/>
              <a:ahLst/>
              <a:cxnLst/>
              <a:rect l="l" t="t" r="r" b="b"/>
              <a:pathLst>
                <a:path w="2615" h="2950" extrusionOk="0">
                  <a:moveTo>
                    <a:pt x="2615" y="1"/>
                  </a:moveTo>
                  <a:cubicBezTo>
                    <a:pt x="2615" y="1"/>
                    <a:pt x="2584" y="31"/>
                    <a:pt x="2493" y="183"/>
                  </a:cubicBezTo>
                  <a:cubicBezTo>
                    <a:pt x="2463" y="335"/>
                    <a:pt x="2341" y="548"/>
                    <a:pt x="2280" y="791"/>
                  </a:cubicBezTo>
                  <a:cubicBezTo>
                    <a:pt x="2189" y="1065"/>
                    <a:pt x="2037" y="1338"/>
                    <a:pt x="1885" y="1642"/>
                  </a:cubicBezTo>
                  <a:cubicBezTo>
                    <a:pt x="1764" y="1855"/>
                    <a:pt x="1612" y="2098"/>
                    <a:pt x="1460" y="2341"/>
                  </a:cubicBezTo>
                  <a:cubicBezTo>
                    <a:pt x="1368" y="2159"/>
                    <a:pt x="1217" y="1946"/>
                    <a:pt x="1034" y="1764"/>
                  </a:cubicBezTo>
                  <a:cubicBezTo>
                    <a:pt x="913" y="1521"/>
                    <a:pt x="669" y="1217"/>
                    <a:pt x="517" y="1004"/>
                  </a:cubicBezTo>
                  <a:cubicBezTo>
                    <a:pt x="365" y="761"/>
                    <a:pt x="213" y="609"/>
                    <a:pt x="153" y="457"/>
                  </a:cubicBezTo>
                  <a:cubicBezTo>
                    <a:pt x="31" y="335"/>
                    <a:pt x="1" y="275"/>
                    <a:pt x="1" y="275"/>
                  </a:cubicBezTo>
                  <a:lnTo>
                    <a:pt x="1" y="275"/>
                  </a:lnTo>
                  <a:lnTo>
                    <a:pt x="92" y="487"/>
                  </a:lnTo>
                  <a:cubicBezTo>
                    <a:pt x="183" y="639"/>
                    <a:pt x="244" y="822"/>
                    <a:pt x="396" y="1065"/>
                  </a:cubicBezTo>
                  <a:cubicBezTo>
                    <a:pt x="517" y="1278"/>
                    <a:pt x="700" y="1642"/>
                    <a:pt x="852" y="1855"/>
                  </a:cubicBezTo>
                  <a:cubicBezTo>
                    <a:pt x="1065" y="2159"/>
                    <a:pt x="1217" y="2433"/>
                    <a:pt x="1399" y="2737"/>
                  </a:cubicBezTo>
                  <a:lnTo>
                    <a:pt x="1520" y="2949"/>
                  </a:lnTo>
                  <a:lnTo>
                    <a:pt x="1672" y="2737"/>
                  </a:lnTo>
                  <a:lnTo>
                    <a:pt x="1703" y="2706"/>
                  </a:lnTo>
                  <a:cubicBezTo>
                    <a:pt x="1885" y="2402"/>
                    <a:pt x="2037" y="2068"/>
                    <a:pt x="2189" y="1764"/>
                  </a:cubicBezTo>
                  <a:cubicBezTo>
                    <a:pt x="2341" y="1430"/>
                    <a:pt x="2432" y="1156"/>
                    <a:pt x="2463" y="882"/>
                  </a:cubicBezTo>
                  <a:cubicBezTo>
                    <a:pt x="2493" y="609"/>
                    <a:pt x="2524" y="366"/>
                    <a:pt x="2584" y="244"/>
                  </a:cubicBezTo>
                  <a:cubicBezTo>
                    <a:pt x="2615" y="62"/>
                    <a:pt x="2615" y="1"/>
                    <a:pt x="2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73"/>
            <p:cNvSpPr/>
            <p:nvPr/>
          </p:nvSpPr>
          <p:spPr>
            <a:xfrm flipH="1">
              <a:off x="2213110" y="2179230"/>
              <a:ext cx="33040" cy="15267"/>
            </a:xfrm>
            <a:custGeom>
              <a:avLst/>
              <a:gdLst/>
              <a:ahLst/>
              <a:cxnLst/>
              <a:rect l="l" t="t" r="r" b="b"/>
              <a:pathLst>
                <a:path w="1582" h="731" extrusionOk="0">
                  <a:moveTo>
                    <a:pt x="1" y="1"/>
                  </a:moveTo>
                  <a:lnTo>
                    <a:pt x="1" y="730"/>
                  </a:lnTo>
                  <a:lnTo>
                    <a:pt x="1581" y="730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73"/>
            <p:cNvSpPr/>
            <p:nvPr/>
          </p:nvSpPr>
          <p:spPr>
            <a:xfrm flipH="1">
              <a:off x="2029656" y="2048302"/>
              <a:ext cx="537079" cy="402767"/>
            </a:xfrm>
            <a:custGeom>
              <a:avLst/>
              <a:gdLst/>
              <a:ahLst/>
              <a:cxnLst/>
              <a:rect l="l" t="t" r="r" b="b"/>
              <a:pathLst>
                <a:path w="25716" h="19285" extrusionOk="0">
                  <a:moveTo>
                    <a:pt x="3879" y="0"/>
                  </a:moveTo>
                  <a:cubicBezTo>
                    <a:pt x="3243" y="0"/>
                    <a:pt x="2591" y="258"/>
                    <a:pt x="2007" y="951"/>
                  </a:cubicBezTo>
                  <a:cubicBezTo>
                    <a:pt x="1" y="3322"/>
                    <a:pt x="4044" y="10282"/>
                    <a:pt x="5655" y="12501"/>
                  </a:cubicBezTo>
                  <a:cubicBezTo>
                    <a:pt x="7326" y="14750"/>
                    <a:pt x="9910" y="19158"/>
                    <a:pt x="12342" y="19279"/>
                  </a:cubicBezTo>
                  <a:cubicBezTo>
                    <a:pt x="12442" y="19283"/>
                    <a:pt x="12556" y="19285"/>
                    <a:pt x="12683" y="19285"/>
                  </a:cubicBezTo>
                  <a:cubicBezTo>
                    <a:pt x="15654" y="19285"/>
                    <a:pt x="25716" y="18307"/>
                    <a:pt x="25716" y="18307"/>
                  </a:cubicBezTo>
                  <a:lnTo>
                    <a:pt x="25716" y="15419"/>
                  </a:lnTo>
                  <a:cubicBezTo>
                    <a:pt x="25716" y="15419"/>
                    <a:pt x="22767" y="15115"/>
                    <a:pt x="19880" y="14963"/>
                  </a:cubicBezTo>
                  <a:cubicBezTo>
                    <a:pt x="17023" y="14872"/>
                    <a:pt x="12585" y="14750"/>
                    <a:pt x="12585" y="14750"/>
                  </a:cubicBezTo>
                  <a:cubicBezTo>
                    <a:pt x="12585" y="14750"/>
                    <a:pt x="7600" y="2744"/>
                    <a:pt x="6901" y="1741"/>
                  </a:cubicBezTo>
                  <a:cubicBezTo>
                    <a:pt x="6450" y="1106"/>
                    <a:pt x="5197" y="0"/>
                    <a:pt x="38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73"/>
            <p:cNvSpPr/>
            <p:nvPr/>
          </p:nvSpPr>
          <p:spPr>
            <a:xfrm flipH="1">
              <a:off x="2237232" y="1756455"/>
              <a:ext cx="40016" cy="44464"/>
            </a:xfrm>
            <a:custGeom>
              <a:avLst/>
              <a:gdLst/>
              <a:ahLst/>
              <a:cxnLst/>
              <a:rect l="l" t="t" r="r" b="b"/>
              <a:pathLst>
                <a:path w="1916" h="2129" extrusionOk="0">
                  <a:moveTo>
                    <a:pt x="973" y="365"/>
                  </a:moveTo>
                  <a:cubicBezTo>
                    <a:pt x="1307" y="365"/>
                    <a:pt x="1520" y="669"/>
                    <a:pt x="1520" y="1064"/>
                  </a:cubicBezTo>
                  <a:cubicBezTo>
                    <a:pt x="1520" y="1429"/>
                    <a:pt x="1277" y="1733"/>
                    <a:pt x="973" y="1733"/>
                  </a:cubicBezTo>
                  <a:cubicBezTo>
                    <a:pt x="669" y="1733"/>
                    <a:pt x="396" y="1429"/>
                    <a:pt x="396" y="1064"/>
                  </a:cubicBezTo>
                  <a:cubicBezTo>
                    <a:pt x="396" y="669"/>
                    <a:pt x="669" y="365"/>
                    <a:pt x="973" y="365"/>
                  </a:cubicBezTo>
                  <a:close/>
                  <a:moveTo>
                    <a:pt x="973" y="0"/>
                  </a:moveTo>
                  <a:cubicBezTo>
                    <a:pt x="426" y="0"/>
                    <a:pt x="0" y="487"/>
                    <a:pt x="0" y="1064"/>
                  </a:cubicBezTo>
                  <a:cubicBezTo>
                    <a:pt x="0" y="1642"/>
                    <a:pt x="426" y="2128"/>
                    <a:pt x="973" y="2128"/>
                  </a:cubicBezTo>
                  <a:cubicBezTo>
                    <a:pt x="1490" y="2128"/>
                    <a:pt x="1915" y="1642"/>
                    <a:pt x="1915" y="1064"/>
                  </a:cubicBezTo>
                  <a:cubicBezTo>
                    <a:pt x="1915" y="487"/>
                    <a:pt x="1490" y="0"/>
                    <a:pt x="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E591B2D9-B802-4B1E-B49B-B2610A16C4EA}"/>
              </a:ext>
            </a:extLst>
          </p:cNvPr>
          <p:cNvSpPr txBox="1"/>
          <p:nvPr/>
        </p:nvSpPr>
        <p:spPr>
          <a:xfrm>
            <a:off x="4729524" y="1615606"/>
            <a:ext cx="42213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5CF"/>
              </a:buClr>
              <a:buSzPts val="7200"/>
              <a:buFont typeface="Advent Pro"/>
              <a:buNone/>
              <a:tabLst/>
              <a:defRPr/>
            </a:pPr>
            <a:r>
              <a:rPr kumimoji="0" lang="en" sz="7200" b="1" i="0" u="none" strike="noStrike" kern="0" cap="none" spc="0" normalizeH="0" baseline="0" noProof="0" dirty="0">
                <a:ln>
                  <a:noFill/>
                </a:ln>
                <a:solidFill>
                  <a:srgbClr val="5C65CF"/>
                </a:solidFill>
                <a:effectLst/>
                <a:uLnTx/>
                <a:uFillTx/>
                <a:latin typeface="Advent Pro"/>
                <a:sym typeface="Advent Pro"/>
              </a:rPr>
              <a:t>0</a:t>
            </a:r>
            <a:r>
              <a:rPr kumimoji="0" lang="en-US" sz="7200" b="1" i="0" u="none" strike="noStrike" kern="0" cap="none" spc="0" normalizeH="0" baseline="0" noProof="0" dirty="0">
                <a:ln>
                  <a:noFill/>
                </a:ln>
                <a:solidFill>
                  <a:srgbClr val="5C65CF"/>
                </a:solidFill>
                <a:effectLst/>
                <a:uLnTx/>
                <a:uFillTx/>
                <a:latin typeface="Advent Pro"/>
                <a:sym typeface="Advent Pro"/>
              </a:rPr>
              <a:t>7</a:t>
            </a:r>
            <a:r>
              <a:rPr lang="bg-BG" sz="7200" b="1" dirty="0">
                <a:solidFill>
                  <a:srgbClr val="5C65CF"/>
                </a:solidFill>
                <a:latin typeface="Advent Pro"/>
                <a:sym typeface="Advent Pro"/>
              </a:rPr>
              <a:t>.</a:t>
            </a:r>
          </a:p>
        </p:txBody>
      </p:sp>
      <p:sp>
        <p:nvSpPr>
          <p:cNvPr id="131" name="Google Shape;1223;p65">
            <a:hlinkClick r:id="rId3"/>
            <a:extLst>
              <a:ext uri="{FF2B5EF4-FFF2-40B4-BE49-F238E27FC236}">
                <a16:creationId xmlns:a16="http://schemas.microsoft.com/office/drawing/2014/main" id="{014646BE-7CC4-42BC-A923-335D046D60D0}"/>
              </a:ext>
            </a:extLst>
          </p:cNvPr>
          <p:cNvSpPr txBox="1">
            <a:spLocks/>
          </p:cNvSpPr>
          <p:nvPr/>
        </p:nvSpPr>
        <p:spPr>
          <a:xfrm>
            <a:off x="4927525" y="2318301"/>
            <a:ext cx="3933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bg-BG" sz="4800" b="1" dirty="0">
                <a:solidFill>
                  <a:schemeClr val="accent6"/>
                </a:solidFill>
                <a:latin typeface="Advent Pro"/>
              </a:rPr>
              <a:t>Тестове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65;p107">
            <a:extLst>
              <a:ext uri="{FF2B5EF4-FFF2-40B4-BE49-F238E27FC236}">
                <a16:creationId xmlns:a16="http://schemas.microsoft.com/office/drawing/2014/main" id="{0EC78D03-93F2-415D-A749-CBDF4B3ECE1F}"/>
              </a:ext>
            </a:extLst>
          </p:cNvPr>
          <p:cNvSpPr/>
          <p:nvPr/>
        </p:nvSpPr>
        <p:spPr>
          <a:xfrm rot="2947374" flipH="1">
            <a:off x="-2848510" y="430894"/>
            <a:ext cx="5893510" cy="4582015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3366;p107">
            <a:extLst>
              <a:ext uri="{FF2B5EF4-FFF2-40B4-BE49-F238E27FC236}">
                <a16:creationId xmlns:a16="http://schemas.microsoft.com/office/drawing/2014/main" id="{DB9E108D-EC8B-4DE7-8DCF-CF360BF3F015}"/>
              </a:ext>
            </a:extLst>
          </p:cNvPr>
          <p:cNvGrpSpPr/>
          <p:nvPr/>
        </p:nvGrpSpPr>
        <p:grpSpPr>
          <a:xfrm>
            <a:off x="-1014708" y="3824803"/>
            <a:ext cx="1451444" cy="1451549"/>
            <a:chOff x="-1014708" y="3824803"/>
            <a:chExt cx="1451444" cy="1451549"/>
          </a:xfrm>
        </p:grpSpPr>
        <p:sp>
          <p:nvSpPr>
            <p:cNvPr id="4" name="Google Shape;3367;p107">
              <a:extLst>
                <a:ext uri="{FF2B5EF4-FFF2-40B4-BE49-F238E27FC236}">
                  <a16:creationId xmlns:a16="http://schemas.microsoft.com/office/drawing/2014/main" id="{DB302264-D939-4EBA-9C2A-3347032359C5}"/>
                </a:ext>
              </a:extLst>
            </p:cNvPr>
            <p:cNvSpPr/>
            <p:nvPr/>
          </p:nvSpPr>
          <p:spPr>
            <a:xfrm>
              <a:off x="-292020" y="4197728"/>
              <a:ext cx="608053" cy="358275"/>
            </a:xfrm>
            <a:custGeom>
              <a:avLst/>
              <a:gdLst/>
              <a:ahLst/>
              <a:cxnLst/>
              <a:rect l="l" t="t" r="r" b="b"/>
              <a:pathLst>
                <a:path w="34573" h="20371" extrusionOk="0">
                  <a:moveTo>
                    <a:pt x="34231" y="1"/>
                  </a:moveTo>
                  <a:lnTo>
                    <a:pt x="1" y="19778"/>
                  </a:lnTo>
                  <a:lnTo>
                    <a:pt x="342" y="20371"/>
                  </a:lnTo>
                  <a:lnTo>
                    <a:pt x="34573" y="592"/>
                  </a:lnTo>
                  <a:lnTo>
                    <a:pt x="34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368;p107">
              <a:extLst>
                <a:ext uri="{FF2B5EF4-FFF2-40B4-BE49-F238E27FC236}">
                  <a16:creationId xmlns:a16="http://schemas.microsoft.com/office/drawing/2014/main" id="{21EE1564-8DD1-41DE-8804-C842BA39F7AB}"/>
                </a:ext>
              </a:extLst>
            </p:cNvPr>
            <p:cNvSpPr/>
            <p:nvPr/>
          </p:nvSpPr>
          <p:spPr>
            <a:xfrm>
              <a:off x="-288995" y="4544554"/>
              <a:ext cx="695322" cy="12030"/>
            </a:xfrm>
            <a:custGeom>
              <a:avLst/>
              <a:gdLst/>
              <a:ahLst/>
              <a:cxnLst/>
              <a:rect l="l" t="t" r="r" b="b"/>
              <a:pathLst>
                <a:path w="39535" h="684" extrusionOk="0">
                  <a:moveTo>
                    <a:pt x="1" y="0"/>
                  </a:moveTo>
                  <a:lnTo>
                    <a:pt x="1" y="684"/>
                  </a:lnTo>
                  <a:lnTo>
                    <a:pt x="39534" y="684"/>
                  </a:lnTo>
                  <a:lnTo>
                    <a:pt x="39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369;p107">
              <a:extLst>
                <a:ext uri="{FF2B5EF4-FFF2-40B4-BE49-F238E27FC236}">
                  <a16:creationId xmlns:a16="http://schemas.microsoft.com/office/drawing/2014/main" id="{FEA7468B-AA9A-4099-BB77-A740D4C4B6B6}"/>
                </a:ext>
              </a:extLst>
            </p:cNvPr>
            <p:cNvSpPr/>
            <p:nvPr/>
          </p:nvSpPr>
          <p:spPr>
            <a:xfrm>
              <a:off x="-291985" y="4545345"/>
              <a:ext cx="608176" cy="358064"/>
            </a:xfrm>
            <a:custGeom>
              <a:avLst/>
              <a:gdLst/>
              <a:ahLst/>
              <a:cxnLst/>
              <a:rect l="l" t="t" r="r" b="b"/>
              <a:pathLst>
                <a:path w="34580" h="20359" extrusionOk="0">
                  <a:moveTo>
                    <a:pt x="342" y="0"/>
                  </a:moveTo>
                  <a:lnTo>
                    <a:pt x="1" y="591"/>
                  </a:lnTo>
                  <a:lnTo>
                    <a:pt x="34238" y="20358"/>
                  </a:lnTo>
                  <a:lnTo>
                    <a:pt x="34580" y="19767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70;p107">
              <a:extLst>
                <a:ext uri="{FF2B5EF4-FFF2-40B4-BE49-F238E27FC236}">
                  <a16:creationId xmlns:a16="http://schemas.microsoft.com/office/drawing/2014/main" id="{32488157-9ABB-4410-AA5D-FABCAF397AB5}"/>
                </a:ext>
              </a:extLst>
            </p:cNvPr>
            <p:cNvSpPr/>
            <p:nvPr/>
          </p:nvSpPr>
          <p:spPr>
            <a:xfrm>
              <a:off x="-294183" y="4547544"/>
              <a:ext cx="358082" cy="608193"/>
            </a:xfrm>
            <a:custGeom>
              <a:avLst/>
              <a:gdLst/>
              <a:ahLst/>
              <a:cxnLst/>
              <a:rect l="l" t="t" r="r" b="b"/>
              <a:pathLst>
                <a:path w="20360" h="34581" extrusionOk="0">
                  <a:moveTo>
                    <a:pt x="592" y="1"/>
                  </a:moveTo>
                  <a:lnTo>
                    <a:pt x="0" y="343"/>
                  </a:lnTo>
                  <a:lnTo>
                    <a:pt x="19767" y="34581"/>
                  </a:lnTo>
                  <a:lnTo>
                    <a:pt x="20359" y="34239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1;p107">
              <a:extLst>
                <a:ext uri="{FF2B5EF4-FFF2-40B4-BE49-F238E27FC236}">
                  <a16:creationId xmlns:a16="http://schemas.microsoft.com/office/drawing/2014/main" id="{3501E241-132A-4D45-BBEB-121034F4CF5E}"/>
                </a:ext>
              </a:extLst>
            </p:cNvPr>
            <p:cNvSpPr/>
            <p:nvPr/>
          </p:nvSpPr>
          <p:spPr>
            <a:xfrm>
              <a:off x="-295010" y="4550551"/>
              <a:ext cx="12047" cy="695339"/>
            </a:xfrm>
            <a:custGeom>
              <a:avLst/>
              <a:gdLst/>
              <a:ahLst/>
              <a:cxnLst/>
              <a:rect l="l" t="t" r="r" b="b"/>
              <a:pathLst>
                <a:path w="685" h="39536" extrusionOk="0">
                  <a:moveTo>
                    <a:pt x="1" y="1"/>
                  </a:moveTo>
                  <a:lnTo>
                    <a:pt x="1" y="39536"/>
                  </a:lnTo>
                  <a:lnTo>
                    <a:pt x="685" y="3953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2;p107">
              <a:extLst>
                <a:ext uri="{FF2B5EF4-FFF2-40B4-BE49-F238E27FC236}">
                  <a16:creationId xmlns:a16="http://schemas.microsoft.com/office/drawing/2014/main" id="{3AB587F7-DCDE-425F-B6B6-A5B05E592EA8}"/>
                </a:ext>
              </a:extLst>
            </p:cNvPr>
            <p:cNvSpPr/>
            <p:nvPr/>
          </p:nvSpPr>
          <p:spPr>
            <a:xfrm>
              <a:off x="-641712" y="4547280"/>
              <a:ext cx="357994" cy="608229"/>
            </a:xfrm>
            <a:custGeom>
              <a:avLst/>
              <a:gdLst/>
              <a:ahLst/>
              <a:cxnLst/>
              <a:rect l="l" t="t" r="r" b="b"/>
              <a:pathLst>
                <a:path w="20355" h="34583" extrusionOk="0">
                  <a:moveTo>
                    <a:pt x="19762" y="1"/>
                  </a:moveTo>
                  <a:lnTo>
                    <a:pt x="1" y="34241"/>
                  </a:lnTo>
                  <a:lnTo>
                    <a:pt x="593" y="34583"/>
                  </a:lnTo>
                  <a:lnTo>
                    <a:pt x="20354" y="342"/>
                  </a:lnTo>
                  <a:lnTo>
                    <a:pt x="19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73;p107">
              <a:extLst>
                <a:ext uri="{FF2B5EF4-FFF2-40B4-BE49-F238E27FC236}">
                  <a16:creationId xmlns:a16="http://schemas.microsoft.com/office/drawing/2014/main" id="{A36E2188-354A-401F-BB19-7C7A78E48D7D}"/>
                </a:ext>
              </a:extLst>
            </p:cNvPr>
            <p:cNvSpPr/>
            <p:nvPr/>
          </p:nvSpPr>
          <p:spPr>
            <a:xfrm>
              <a:off x="-894445" y="4558588"/>
              <a:ext cx="610937" cy="358117"/>
            </a:xfrm>
            <a:custGeom>
              <a:avLst/>
              <a:gdLst/>
              <a:ahLst/>
              <a:cxnLst/>
              <a:rect l="l" t="t" r="r" b="b"/>
              <a:pathLst>
                <a:path w="34737" h="20362" extrusionOk="0">
                  <a:moveTo>
                    <a:pt x="34395" y="0"/>
                  </a:moveTo>
                  <a:lnTo>
                    <a:pt x="0" y="19767"/>
                  </a:lnTo>
                  <a:lnTo>
                    <a:pt x="342" y="20362"/>
                  </a:lnTo>
                  <a:lnTo>
                    <a:pt x="34737" y="595"/>
                  </a:lnTo>
                  <a:lnTo>
                    <a:pt x="34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74;p107">
              <a:extLst>
                <a:ext uri="{FF2B5EF4-FFF2-40B4-BE49-F238E27FC236}">
                  <a16:creationId xmlns:a16="http://schemas.microsoft.com/office/drawing/2014/main" id="{C4CE5410-FF58-4E6A-864C-F190B6C17F01}"/>
                </a:ext>
              </a:extLst>
            </p:cNvPr>
            <p:cNvSpPr/>
            <p:nvPr/>
          </p:nvSpPr>
          <p:spPr>
            <a:xfrm>
              <a:off x="-984264" y="4544554"/>
              <a:ext cx="695287" cy="12030"/>
            </a:xfrm>
            <a:custGeom>
              <a:avLst/>
              <a:gdLst/>
              <a:ahLst/>
              <a:cxnLst/>
              <a:rect l="l" t="t" r="r" b="b"/>
              <a:pathLst>
                <a:path w="39533" h="684" extrusionOk="0">
                  <a:moveTo>
                    <a:pt x="0" y="0"/>
                  </a:moveTo>
                  <a:lnTo>
                    <a:pt x="0" y="684"/>
                  </a:lnTo>
                  <a:lnTo>
                    <a:pt x="39533" y="684"/>
                  </a:lnTo>
                  <a:lnTo>
                    <a:pt x="395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75;p107">
              <a:extLst>
                <a:ext uri="{FF2B5EF4-FFF2-40B4-BE49-F238E27FC236}">
                  <a16:creationId xmlns:a16="http://schemas.microsoft.com/office/drawing/2014/main" id="{578D74CA-B2EC-43BC-BA31-7AD41B81D787}"/>
                </a:ext>
              </a:extLst>
            </p:cNvPr>
            <p:cNvSpPr/>
            <p:nvPr/>
          </p:nvSpPr>
          <p:spPr>
            <a:xfrm>
              <a:off x="-894146" y="4197711"/>
              <a:ext cx="608176" cy="358082"/>
            </a:xfrm>
            <a:custGeom>
              <a:avLst/>
              <a:gdLst/>
              <a:ahLst/>
              <a:cxnLst/>
              <a:rect l="l" t="t" r="r" b="b"/>
              <a:pathLst>
                <a:path w="34580" h="20360" extrusionOk="0">
                  <a:moveTo>
                    <a:pt x="343" y="0"/>
                  </a:moveTo>
                  <a:lnTo>
                    <a:pt x="1" y="593"/>
                  </a:lnTo>
                  <a:lnTo>
                    <a:pt x="34238" y="20360"/>
                  </a:lnTo>
                  <a:lnTo>
                    <a:pt x="34580" y="19767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76;p107">
              <a:extLst>
                <a:ext uri="{FF2B5EF4-FFF2-40B4-BE49-F238E27FC236}">
                  <a16:creationId xmlns:a16="http://schemas.microsoft.com/office/drawing/2014/main" id="{16BA7086-4F9B-4F14-A80D-2CA6534A04EE}"/>
                </a:ext>
              </a:extLst>
            </p:cNvPr>
            <p:cNvSpPr/>
            <p:nvPr/>
          </p:nvSpPr>
          <p:spPr>
            <a:xfrm>
              <a:off x="-641835" y="3945400"/>
              <a:ext cx="358082" cy="608176"/>
            </a:xfrm>
            <a:custGeom>
              <a:avLst/>
              <a:gdLst/>
              <a:ahLst/>
              <a:cxnLst/>
              <a:rect l="l" t="t" r="r" b="b"/>
              <a:pathLst>
                <a:path w="20360" h="34580" extrusionOk="0">
                  <a:moveTo>
                    <a:pt x="592" y="1"/>
                  </a:moveTo>
                  <a:lnTo>
                    <a:pt x="0" y="343"/>
                  </a:lnTo>
                  <a:lnTo>
                    <a:pt x="19767" y="34580"/>
                  </a:lnTo>
                  <a:lnTo>
                    <a:pt x="20359" y="34238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77;p107">
              <a:extLst>
                <a:ext uri="{FF2B5EF4-FFF2-40B4-BE49-F238E27FC236}">
                  <a16:creationId xmlns:a16="http://schemas.microsoft.com/office/drawing/2014/main" id="{B8270420-13F2-4EFF-978E-7184089BFCA1}"/>
                </a:ext>
              </a:extLst>
            </p:cNvPr>
            <p:cNvSpPr/>
            <p:nvPr/>
          </p:nvSpPr>
          <p:spPr>
            <a:xfrm>
              <a:off x="-295010" y="3855282"/>
              <a:ext cx="12047" cy="695287"/>
            </a:xfrm>
            <a:custGeom>
              <a:avLst/>
              <a:gdLst/>
              <a:ahLst/>
              <a:cxnLst/>
              <a:rect l="l" t="t" r="r" b="b"/>
              <a:pathLst>
                <a:path w="685" h="39533" extrusionOk="0">
                  <a:moveTo>
                    <a:pt x="1" y="0"/>
                  </a:moveTo>
                  <a:lnTo>
                    <a:pt x="1" y="39533"/>
                  </a:lnTo>
                  <a:lnTo>
                    <a:pt x="685" y="39533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8;p107">
              <a:extLst>
                <a:ext uri="{FF2B5EF4-FFF2-40B4-BE49-F238E27FC236}">
                  <a16:creationId xmlns:a16="http://schemas.microsoft.com/office/drawing/2014/main" id="{D22D5C6F-3CB7-41C8-A912-FBF7DB88E3BE}"/>
                </a:ext>
              </a:extLst>
            </p:cNvPr>
            <p:cNvSpPr/>
            <p:nvPr/>
          </p:nvSpPr>
          <p:spPr>
            <a:xfrm>
              <a:off x="-1014708" y="3824803"/>
              <a:ext cx="1451444" cy="1451549"/>
            </a:xfrm>
            <a:custGeom>
              <a:avLst/>
              <a:gdLst/>
              <a:ahLst/>
              <a:cxnLst/>
              <a:rect l="l" t="t" r="r" b="b"/>
              <a:pathLst>
                <a:path w="82527" h="82533" extrusionOk="0">
                  <a:moveTo>
                    <a:pt x="41265" y="6270"/>
                  </a:moveTo>
                  <a:cubicBezTo>
                    <a:pt x="60556" y="6270"/>
                    <a:pt x="76258" y="21971"/>
                    <a:pt x="76258" y="41264"/>
                  </a:cubicBezTo>
                  <a:cubicBezTo>
                    <a:pt x="76258" y="60562"/>
                    <a:pt x="60557" y="76257"/>
                    <a:pt x="41264" y="76257"/>
                  </a:cubicBezTo>
                  <a:cubicBezTo>
                    <a:pt x="21967" y="76257"/>
                    <a:pt x="6271" y="60562"/>
                    <a:pt x="6271" y="41264"/>
                  </a:cubicBezTo>
                  <a:cubicBezTo>
                    <a:pt x="6271" y="21972"/>
                    <a:pt x="21967" y="6270"/>
                    <a:pt x="41265" y="6270"/>
                  </a:cubicBezTo>
                  <a:close/>
                  <a:moveTo>
                    <a:pt x="41264" y="1"/>
                  </a:moveTo>
                  <a:cubicBezTo>
                    <a:pt x="18473" y="1"/>
                    <a:pt x="1" y="18478"/>
                    <a:pt x="1" y="41264"/>
                  </a:cubicBezTo>
                  <a:cubicBezTo>
                    <a:pt x="1" y="64056"/>
                    <a:pt x="18473" y="82532"/>
                    <a:pt x="41264" y="82532"/>
                  </a:cubicBezTo>
                  <a:cubicBezTo>
                    <a:pt x="64050" y="82532"/>
                    <a:pt x="82527" y="64056"/>
                    <a:pt x="82527" y="41264"/>
                  </a:cubicBezTo>
                  <a:cubicBezTo>
                    <a:pt x="82527" y="18478"/>
                    <a:pt x="64050" y="1"/>
                    <a:pt x="4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79;p107">
              <a:extLst>
                <a:ext uri="{FF2B5EF4-FFF2-40B4-BE49-F238E27FC236}">
                  <a16:creationId xmlns:a16="http://schemas.microsoft.com/office/drawing/2014/main" id="{DB8591E0-7F58-4EDE-8649-483D5092BCC6}"/>
                </a:ext>
              </a:extLst>
            </p:cNvPr>
            <p:cNvSpPr/>
            <p:nvPr/>
          </p:nvSpPr>
          <p:spPr>
            <a:xfrm>
              <a:off x="-944534" y="3895012"/>
              <a:ext cx="1311113" cy="1311131"/>
            </a:xfrm>
            <a:custGeom>
              <a:avLst/>
              <a:gdLst/>
              <a:ahLst/>
              <a:cxnLst/>
              <a:rect l="l" t="t" r="r" b="b"/>
              <a:pathLst>
                <a:path w="74548" h="74549" extrusionOk="0">
                  <a:moveTo>
                    <a:pt x="37275" y="2280"/>
                  </a:moveTo>
                  <a:cubicBezTo>
                    <a:pt x="56567" y="2280"/>
                    <a:pt x="72268" y="17982"/>
                    <a:pt x="72268" y="37275"/>
                  </a:cubicBezTo>
                  <a:cubicBezTo>
                    <a:pt x="72268" y="56572"/>
                    <a:pt x="56567" y="72269"/>
                    <a:pt x="37274" y="72269"/>
                  </a:cubicBezTo>
                  <a:cubicBezTo>
                    <a:pt x="17977" y="72269"/>
                    <a:pt x="2281" y="56572"/>
                    <a:pt x="2281" y="37275"/>
                  </a:cubicBezTo>
                  <a:cubicBezTo>
                    <a:pt x="2281" y="17982"/>
                    <a:pt x="17977" y="2280"/>
                    <a:pt x="37275" y="2280"/>
                  </a:cubicBezTo>
                  <a:close/>
                  <a:moveTo>
                    <a:pt x="37274" y="1"/>
                  </a:moveTo>
                  <a:cubicBezTo>
                    <a:pt x="16717" y="1"/>
                    <a:pt x="1" y="16723"/>
                    <a:pt x="1" y="37275"/>
                  </a:cubicBezTo>
                  <a:cubicBezTo>
                    <a:pt x="1" y="57832"/>
                    <a:pt x="16717" y="74548"/>
                    <a:pt x="37274" y="74548"/>
                  </a:cubicBezTo>
                  <a:cubicBezTo>
                    <a:pt x="57826" y="74548"/>
                    <a:pt x="74548" y="57832"/>
                    <a:pt x="74548" y="37275"/>
                  </a:cubicBezTo>
                  <a:cubicBezTo>
                    <a:pt x="74548" y="16723"/>
                    <a:pt x="57826" y="1"/>
                    <a:pt x="37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3380;p107">
            <a:extLst>
              <a:ext uri="{FF2B5EF4-FFF2-40B4-BE49-F238E27FC236}">
                <a16:creationId xmlns:a16="http://schemas.microsoft.com/office/drawing/2014/main" id="{9AE3922B-1032-4E58-B7D0-5EF93A42C8CB}"/>
              </a:ext>
            </a:extLst>
          </p:cNvPr>
          <p:cNvGrpSpPr/>
          <p:nvPr/>
        </p:nvGrpSpPr>
        <p:grpSpPr>
          <a:xfrm>
            <a:off x="1154112" y="3824803"/>
            <a:ext cx="1451426" cy="1451549"/>
            <a:chOff x="1154112" y="3824803"/>
            <a:chExt cx="1451426" cy="1451549"/>
          </a:xfrm>
        </p:grpSpPr>
        <p:sp>
          <p:nvSpPr>
            <p:cNvPr id="18" name="Google Shape;3381;p107">
              <a:extLst>
                <a:ext uri="{FF2B5EF4-FFF2-40B4-BE49-F238E27FC236}">
                  <a16:creationId xmlns:a16="http://schemas.microsoft.com/office/drawing/2014/main" id="{F5D2BEB3-061D-4683-B5D5-DA722BEEA8CB}"/>
                </a:ext>
              </a:extLst>
            </p:cNvPr>
            <p:cNvSpPr/>
            <p:nvPr/>
          </p:nvSpPr>
          <p:spPr>
            <a:xfrm>
              <a:off x="1874426" y="3945295"/>
              <a:ext cx="358293" cy="608053"/>
            </a:xfrm>
            <a:custGeom>
              <a:avLst/>
              <a:gdLst/>
              <a:ahLst/>
              <a:cxnLst/>
              <a:rect l="l" t="t" r="r" b="b"/>
              <a:pathLst>
                <a:path w="20372" h="34573" extrusionOk="0">
                  <a:moveTo>
                    <a:pt x="19780" y="0"/>
                  </a:moveTo>
                  <a:lnTo>
                    <a:pt x="1" y="34231"/>
                  </a:lnTo>
                  <a:lnTo>
                    <a:pt x="593" y="34573"/>
                  </a:lnTo>
                  <a:lnTo>
                    <a:pt x="20372" y="342"/>
                  </a:lnTo>
                  <a:lnTo>
                    <a:pt x="197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82;p107">
              <a:extLst>
                <a:ext uri="{FF2B5EF4-FFF2-40B4-BE49-F238E27FC236}">
                  <a16:creationId xmlns:a16="http://schemas.microsoft.com/office/drawing/2014/main" id="{4D613A8C-0C80-48AE-B237-5DD8F0CF67EF}"/>
                </a:ext>
              </a:extLst>
            </p:cNvPr>
            <p:cNvSpPr/>
            <p:nvPr/>
          </p:nvSpPr>
          <p:spPr>
            <a:xfrm>
              <a:off x="1888179" y="4210426"/>
              <a:ext cx="610919" cy="358134"/>
            </a:xfrm>
            <a:custGeom>
              <a:avLst/>
              <a:gdLst/>
              <a:ahLst/>
              <a:cxnLst/>
              <a:rect l="l" t="t" r="r" b="b"/>
              <a:pathLst>
                <a:path w="34736" h="20363" extrusionOk="0">
                  <a:moveTo>
                    <a:pt x="34395" y="1"/>
                  </a:moveTo>
                  <a:lnTo>
                    <a:pt x="1" y="19768"/>
                  </a:lnTo>
                  <a:lnTo>
                    <a:pt x="341" y="20362"/>
                  </a:lnTo>
                  <a:lnTo>
                    <a:pt x="34736" y="595"/>
                  </a:lnTo>
                  <a:lnTo>
                    <a:pt x="343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83;p107">
              <a:extLst>
                <a:ext uri="{FF2B5EF4-FFF2-40B4-BE49-F238E27FC236}">
                  <a16:creationId xmlns:a16="http://schemas.microsoft.com/office/drawing/2014/main" id="{FAC6E7A9-7EB7-47A4-B4CB-BA6C5BD1F3E8}"/>
                </a:ext>
              </a:extLst>
            </p:cNvPr>
            <p:cNvSpPr/>
            <p:nvPr/>
          </p:nvSpPr>
          <p:spPr>
            <a:xfrm>
              <a:off x="1879808" y="4544554"/>
              <a:ext cx="695304" cy="12030"/>
            </a:xfrm>
            <a:custGeom>
              <a:avLst/>
              <a:gdLst/>
              <a:ahLst/>
              <a:cxnLst/>
              <a:rect l="l" t="t" r="r" b="b"/>
              <a:pathLst>
                <a:path w="39534" h="684" extrusionOk="0">
                  <a:moveTo>
                    <a:pt x="0" y="0"/>
                  </a:moveTo>
                  <a:lnTo>
                    <a:pt x="0" y="684"/>
                  </a:lnTo>
                  <a:lnTo>
                    <a:pt x="39534" y="684"/>
                  </a:lnTo>
                  <a:lnTo>
                    <a:pt x="39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84;p107">
              <a:extLst>
                <a:ext uri="{FF2B5EF4-FFF2-40B4-BE49-F238E27FC236}">
                  <a16:creationId xmlns:a16="http://schemas.microsoft.com/office/drawing/2014/main" id="{5EFF90F3-5DB3-409C-BF8F-7600E21159D9}"/>
                </a:ext>
              </a:extLst>
            </p:cNvPr>
            <p:cNvSpPr/>
            <p:nvPr/>
          </p:nvSpPr>
          <p:spPr>
            <a:xfrm>
              <a:off x="1876800" y="4545345"/>
              <a:ext cx="608158" cy="358082"/>
            </a:xfrm>
            <a:custGeom>
              <a:avLst/>
              <a:gdLst/>
              <a:ahLst/>
              <a:cxnLst/>
              <a:rect l="l" t="t" r="r" b="b"/>
              <a:pathLst>
                <a:path w="34579" h="20360" extrusionOk="0">
                  <a:moveTo>
                    <a:pt x="342" y="0"/>
                  </a:moveTo>
                  <a:lnTo>
                    <a:pt x="0" y="592"/>
                  </a:lnTo>
                  <a:lnTo>
                    <a:pt x="34238" y="20359"/>
                  </a:lnTo>
                  <a:lnTo>
                    <a:pt x="34579" y="19767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5;p107">
              <a:extLst>
                <a:ext uri="{FF2B5EF4-FFF2-40B4-BE49-F238E27FC236}">
                  <a16:creationId xmlns:a16="http://schemas.microsoft.com/office/drawing/2014/main" id="{0D9C54A4-2DA9-45DA-B7A7-BC6F19805C95}"/>
                </a:ext>
              </a:extLst>
            </p:cNvPr>
            <p:cNvSpPr/>
            <p:nvPr/>
          </p:nvSpPr>
          <p:spPr>
            <a:xfrm>
              <a:off x="1874602" y="4547596"/>
              <a:ext cx="358064" cy="608176"/>
            </a:xfrm>
            <a:custGeom>
              <a:avLst/>
              <a:gdLst/>
              <a:ahLst/>
              <a:cxnLst/>
              <a:rect l="l" t="t" r="r" b="b"/>
              <a:pathLst>
                <a:path w="20359" h="34580" extrusionOk="0">
                  <a:moveTo>
                    <a:pt x="592" y="0"/>
                  </a:moveTo>
                  <a:lnTo>
                    <a:pt x="1" y="341"/>
                  </a:lnTo>
                  <a:lnTo>
                    <a:pt x="19767" y="34579"/>
                  </a:lnTo>
                  <a:lnTo>
                    <a:pt x="20359" y="34237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86;p107">
              <a:extLst>
                <a:ext uri="{FF2B5EF4-FFF2-40B4-BE49-F238E27FC236}">
                  <a16:creationId xmlns:a16="http://schemas.microsoft.com/office/drawing/2014/main" id="{FB0F1770-F190-425D-AA8D-74BE343C030E}"/>
                </a:ext>
              </a:extLst>
            </p:cNvPr>
            <p:cNvSpPr/>
            <p:nvPr/>
          </p:nvSpPr>
          <p:spPr>
            <a:xfrm>
              <a:off x="1873793" y="4550551"/>
              <a:ext cx="12047" cy="695339"/>
            </a:xfrm>
            <a:custGeom>
              <a:avLst/>
              <a:gdLst/>
              <a:ahLst/>
              <a:cxnLst/>
              <a:rect l="l" t="t" r="r" b="b"/>
              <a:pathLst>
                <a:path w="685" h="39536" extrusionOk="0">
                  <a:moveTo>
                    <a:pt x="0" y="1"/>
                  </a:moveTo>
                  <a:lnTo>
                    <a:pt x="0" y="39536"/>
                  </a:lnTo>
                  <a:lnTo>
                    <a:pt x="684" y="39536"/>
                  </a:lnTo>
                  <a:lnTo>
                    <a:pt x="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87;p107">
              <a:extLst>
                <a:ext uri="{FF2B5EF4-FFF2-40B4-BE49-F238E27FC236}">
                  <a16:creationId xmlns:a16="http://schemas.microsoft.com/office/drawing/2014/main" id="{17819D1F-2911-4D72-B3FD-9321553CB4A8}"/>
                </a:ext>
              </a:extLst>
            </p:cNvPr>
            <p:cNvSpPr/>
            <p:nvPr/>
          </p:nvSpPr>
          <p:spPr>
            <a:xfrm>
              <a:off x="1526826" y="4547420"/>
              <a:ext cx="358275" cy="608053"/>
            </a:xfrm>
            <a:custGeom>
              <a:avLst/>
              <a:gdLst/>
              <a:ahLst/>
              <a:cxnLst/>
              <a:rect l="l" t="t" r="r" b="b"/>
              <a:pathLst>
                <a:path w="20371" h="34573" extrusionOk="0">
                  <a:moveTo>
                    <a:pt x="19779" y="0"/>
                  </a:moveTo>
                  <a:lnTo>
                    <a:pt x="0" y="34232"/>
                  </a:lnTo>
                  <a:lnTo>
                    <a:pt x="591" y="34573"/>
                  </a:lnTo>
                  <a:lnTo>
                    <a:pt x="20370" y="342"/>
                  </a:lnTo>
                  <a:lnTo>
                    <a:pt x="197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88;p107">
              <a:extLst>
                <a:ext uri="{FF2B5EF4-FFF2-40B4-BE49-F238E27FC236}">
                  <a16:creationId xmlns:a16="http://schemas.microsoft.com/office/drawing/2014/main" id="{F91F1242-4CD1-4853-8AC3-978F2E0AA507}"/>
                </a:ext>
              </a:extLst>
            </p:cNvPr>
            <p:cNvSpPr/>
            <p:nvPr/>
          </p:nvSpPr>
          <p:spPr>
            <a:xfrm>
              <a:off x="1283398" y="4559327"/>
              <a:ext cx="610937" cy="358117"/>
            </a:xfrm>
            <a:custGeom>
              <a:avLst/>
              <a:gdLst/>
              <a:ahLst/>
              <a:cxnLst/>
              <a:rect l="l" t="t" r="r" b="b"/>
              <a:pathLst>
                <a:path w="34737" h="20362" extrusionOk="0">
                  <a:moveTo>
                    <a:pt x="34395" y="0"/>
                  </a:moveTo>
                  <a:lnTo>
                    <a:pt x="1" y="19767"/>
                  </a:lnTo>
                  <a:lnTo>
                    <a:pt x="343" y="20362"/>
                  </a:lnTo>
                  <a:lnTo>
                    <a:pt x="34736" y="595"/>
                  </a:lnTo>
                  <a:lnTo>
                    <a:pt x="34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89;p107">
              <a:extLst>
                <a:ext uri="{FF2B5EF4-FFF2-40B4-BE49-F238E27FC236}">
                  <a16:creationId xmlns:a16="http://schemas.microsoft.com/office/drawing/2014/main" id="{2A066820-5B14-482A-904F-0B6EEF8988E3}"/>
                </a:ext>
              </a:extLst>
            </p:cNvPr>
            <p:cNvSpPr/>
            <p:nvPr/>
          </p:nvSpPr>
          <p:spPr>
            <a:xfrm>
              <a:off x="1184521" y="4544554"/>
              <a:ext cx="695304" cy="12030"/>
            </a:xfrm>
            <a:custGeom>
              <a:avLst/>
              <a:gdLst/>
              <a:ahLst/>
              <a:cxnLst/>
              <a:rect l="l" t="t" r="r" b="b"/>
              <a:pathLst>
                <a:path w="39534" h="684" extrusionOk="0">
                  <a:moveTo>
                    <a:pt x="1" y="0"/>
                  </a:moveTo>
                  <a:lnTo>
                    <a:pt x="1" y="684"/>
                  </a:lnTo>
                  <a:lnTo>
                    <a:pt x="39533" y="684"/>
                  </a:lnTo>
                  <a:lnTo>
                    <a:pt x="395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90;p107">
              <a:extLst>
                <a:ext uri="{FF2B5EF4-FFF2-40B4-BE49-F238E27FC236}">
                  <a16:creationId xmlns:a16="http://schemas.microsoft.com/office/drawing/2014/main" id="{80D12CA4-2B85-416C-8C86-23F2E8375C60}"/>
                </a:ext>
              </a:extLst>
            </p:cNvPr>
            <p:cNvSpPr/>
            <p:nvPr/>
          </p:nvSpPr>
          <p:spPr>
            <a:xfrm>
              <a:off x="1274675" y="4197728"/>
              <a:ext cx="608158" cy="358064"/>
            </a:xfrm>
            <a:custGeom>
              <a:avLst/>
              <a:gdLst/>
              <a:ahLst/>
              <a:cxnLst/>
              <a:rect l="l" t="t" r="r" b="b"/>
              <a:pathLst>
                <a:path w="34579" h="20359" extrusionOk="0">
                  <a:moveTo>
                    <a:pt x="341" y="1"/>
                  </a:moveTo>
                  <a:lnTo>
                    <a:pt x="0" y="592"/>
                  </a:lnTo>
                  <a:lnTo>
                    <a:pt x="34236" y="20359"/>
                  </a:lnTo>
                  <a:lnTo>
                    <a:pt x="34578" y="1976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91;p107">
              <a:extLst>
                <a:ext uri="{FF2B5EF4-FFF2-40B4-BE49-F238E27FC236}">
                  <a16:creationId xmlns:a16="http://schemas.microsoft.com/office/drawing/2014/main" id="{3DFCAAC3-EE1D-4591-A8C8-6E8AE9C3893D}"/>
                </a:ext>
              </a:extLst>
            </p:cNvPr>
            <p:cNvSpPr/>
            <p:nvPr/>
          </p:nvSpPr>
          <p:spPr>
            <a:xfrm>
              <a:off x="1526950" y="3945400"/>
              <a:ext cx="358081" cy="608176"/>
            </a:xfrm>
            <a:custGeom>
              <a:avLst/>
              <a:gdLst/>
              <a:ahLst/>
              <a:cxnLst/>
              <a:rect l="l" t="t" r="r" b="b"/>
              <a:pathLst>
                <a:path w="20360" h="34580" extrusionOk="0">
                  <a:moveTo>
                    <a:pt x="593" y="1"/>
                  </a:moveTo>
                  <a:lnTo>
                    <a:pt x="1" y="343"/>
                  </a:lnTo>
                  <a:lnTo>
                    <a:pt x="19768" y="34580"/>
                  </a:lnTo>
                  <a:lnTo>
                    <a:pt x="20360" y="34238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92;p107">
              <a:extLst>
                <a:ext uri="{FF2B5EF4-FFF2-40B4-BE49-F238E27FC236}">
                  <a16:creationId xmlns:a16="http://schemas.microsoft.com/office/drawing/2014/main" id="{D817AD91-C1C3-4583-A731-CB62C4BD7D37}"/>
                </a:ext>
              </a:extLst>
            </p:cNvPr>
            <p:cNvSpPr/>
            <p:nvPr/>
          </p:nvSpPr>
          <p:spPr>
            <a:xfrm>
              <a:off x="1873793" y="3855282"/>
              <a:ext cx="12047" cy="695287"/>
            </a:xfrm>
            <a:custGeom>
              <a:avLst/>
              <a:gdLst/>
              <a:ahLst/>
              <a:cxnLst/>
              <a:rect l="l" t="t" r="r" b="b"/>
              <a:pathLst>
                <a:path w="685" h="39533" extrusionOk="0">
                  <a:moveTo>
                    <a:pt x="0" y="0"/>
                  </a:moveTo>
                  <a:lnTo>
                    <a:pt x="0" y="39533"/>
                  </a:lnTo>
                  <a:lnTo>
                    <a:pt x="684" y="39533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93;p107">
              <a:extLst>
                <a:ext uri="{FF2B5EF4-FFF2-40B4-BE49-F238E27FC236}">
                  <a16:creationId xmlns:a16="http://schemas.microsoft.com/office/drawing/2014/main" id="{52FD825F-C1C5-462B-8095-DC514EDDE21B}"/>
                </a:ext>
              </a:extLst>
            </p:cNvPr>
            <p:cNvSpPr/>
            <p:nvPr/>
          </p:nvSpPr>
          <p:spPr>
            <a:xfrm>
              <a:off x="1154112" y="3824803"/>
              <a:ext cx="1451426" cy="1451549"/>
            </a:xfrm>
            <a:custGeom>
              <a:avLst/>
              <a:gdLst/>
              <a:ahLst/>
              <a:cxnLst/>
              <a:rect l="l" t="t" r="r" b="b"/>
              <a:pathLst>
                <a:path w="82526" h="82533" extrusionOk="0">
                  <a:moveTo>
                    <a:pt x="41263" y="6270"/>
                  </a:moveTo>
                  <a:cubicBezTo>
                    <a:pt x="60555" y="6270"/>
                    <a:pt x="76257" y="21971"/>
                    <a:pt x="76257" y="41264"/>
                  </a:cubicBezTo>
                  <a:cubicBezTo>
                    <a:pt x="76257" y="60562"/>
                    <a:pt x="60555" y="76257"/>
                    <a:pt x="41263" y="76257"/>
                  </a:cubicBezTo>
                  <a:cubicBezTo>
                    <a:pt x="21965" y="76257"/>
                    <a:pt x="6269" y="60562"/>
                    <a:pt x="6269" y="41264"/>
                  </a:cubicBezTo>
                  <a:cubicBezTo>
                    <a:pt x="6269" y="21972"/>
                    <a:pt x="21965" y="6270"/>
                    <a:pt x="41263" y="6270"/>
                  </a:cubicBezTo>
                  <a:close/>
                  <a:moveTo>
                    <a:pt x="41263" y="1"/>
                  </a:moveTo>
                  <a:cubicBezTo>
                    <a:pt x="18471" y="1"/>
                    <a:pt x="0" y="18478"/>
                    <a:pt x="0" y="41264"/>
                  </a:cubicBezTo>
                  <a:cubicBezTo>
                    <a:pt x="0" y="64056"/>
                    <a:pt x="18472" y="82532"/>
                    <a:pt x="41263" y="82532"/>
                  </a:cubicBezTo>
                  <a:cubicBezTo>
                    <a:pt x="64049" y="82532"/>
                    <a:pt x="82525" y="64056"/>
                    <a:pt x="82525" y="41264"/>
                  </a:cubicBezTo>
                  <a:cubicBezTo>
                    <a:pt x="82525" y="18478"/>
                    <a:pt x="64049" y="1"/>
                    <a:pt x="4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94;p107">
              <a:extLst>
                <a:ext uri="{FF2B5EF4-FFF2-40B4-BE49-F238E27FC236}">
                  <a16:creationId xmlns:a16="http://schemas.microsoft.com/office/drawing/2014/main" id="{C3DD2857-4231-4581-8647-8FAD35390EF9}"/>
                </a:ext>
              </a:extLst>
            </p:cNvPr>
            <p:cNvSpPr/>
            <p:nvPr/>
          </p:nvSpPr>
          <p:spPr>
            <a:xfrm>
              <a:off x="1224269" y="3895012"/>
              <a:ext cx="1311113" cy="1311131"/>
            </a:xfrm>
            <a:custGeom>
              <a:avLst/>
              <a:gdLst/>
              <a:ahLst/>
              <a:cxnLst/>
              <a:rect l="l" t="t" r="r" b="b"/>
              <a:pathLst>
                <a:path w="74548" h="74549" extrusionOk="0">
                  <a:moveTo>
                    <a:pt x="37274" y="2280"/>
                  </a:moveTo>
                  <a:cubicBezTo>
                    <a:pt x="56566" y="2280"/>
                    <a:pt x="72268" y="17982"/>
                    <a:pt x="72268" y="37275"/>
                  </a:cubicBezTo>
                  <a:cubicBezTo>
                    <a:pt x="72268" y="56572"/>
                    <a:pt x="56566" y="72269"/>
                    <a:pt x="37274" y="72269"/>
                  </a:cubicBezTo>
                  <a:cubicBezTo>
                    <a:pt x="17976" y="72269"/>
                    <a:pt x="2280" y="56572"/>
                    <a:pt x="2280" y="37275"/>
                  </a:cubicBezTo>
                  <a:cubicBezTo>
                    <a:pt x="2280" y="17982"/>
                    <a:pt x="17976" y="2280"/>
                    <a:pt x="37274" y="2280"/>
                  </a:cubicBezTo>
                  <a:close/>
                  <a:moveTo>
                    <a:pt x="37274" y="1"/>
                  </a:moveTo>
                  <a:cubicBezTo>
                    <a:pt x="16717" y="1"/>
                    <a:pt x="0" y="16723"/>
                    <a:pt x="0" y="37275"/>
                  </a:cubicBezTo>
                  <a:cubicBezTo>
                    <a:pt x="0" y="57832"/>
                    <a:pt x="16717" y="74548"/>
                    <a:pt x="37273" y="74548"/>
                  </a:cubicBezTo>
                  <a:cubicBezTo>
                    <a:pt x="57825" y="74548"/>
                    <a:pt x="74547" y="57832"/>
                    <a:pt x="74547" y="37275"/>
                  </a:cubicBezTo>
                  <a:cubicBezTo>
                    <a:pt x="74547" y="16723"/>
                    <a:pt x="57825" y="1"/>
                    <a:pt x="37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395;p107">
            <a:extLst>
              <a:ext uri="{FF2B5EF4-FFF2-40B4-BE49-F238E27FC236}">
                <a16:creationId xmlns:a16="http://schemas.microsoft.com/office/drawing/2014/main" id="{8EBF6AE3-B857-4B98-A70C-1964D44B1D04}"/>
              </a:ext>
            </a:extLst>
          </p:cNvPr>
          <p:cNvSpPr/>
          <p:nvPr/>
        </p:nvSpPr>
        <p:spPr>
          <a:xfrm>
            <a:off x="339494" y="4998804"/>
            <a:ext cx="189892" cy="95957"/>
          </a:xfrm>
          <a:custGeom>
            <a:avLst/>
            <a:gdLst/>
            <a:ahLst/>
            <a:cxnLst/>
            <a:rect l="l" t="t" r="r" b="b"/>
            <a:pathLst>
              <a:path w="10797" h="5456" extrusionOk="0">
                <a:moveTo>
                  <a:pt x="1563" y="1"/>
                </a:moveTo>
                <a:cubicBezTo>
                  <a:pt x="990" y="1"/>
                  <a:pt x="451" y="360"/>
                  <a:pt x="252" y="930"/>
                </a:cubicBezTo>
                <a:cubicBezTo>
                  <a:pt x="0" y="1650"/>
                  <a:pt x="383" y="2445"/>
                  <a:pt x="1104" y="2698"/>
                </a:cubicBezTo>
                <a:lnTo>
                  <a:pt x="8777" y="5378"/>
                </a:lnTo>
                <a:cubicBezTo>
                  <a:pt x="8927" y="5431"/>
                  <a:pt x="9080" y="5456"/>
                  <a:pt x="9231" y="5456"/>
                </a:cubicBezTo>
                <a:cubicBezTo>
                  <a:pt x="9805" y="5456"/>
                  <a:pt x="10345" y="5096"/>
                  <a:pt x="10545" y="4526"/>
                </a:cubicBezTo>
                <a:cubicBezTo>
                  <a:pt x="10797" y="3806"/>
                  <a:pt x="10413" y="3011"/>
                  <a:pt x="9693" y="2759"/>
                </a:cubicBezTo>
                <a:lnTo>
                  <a:pt x="2018" y="78"/>
                </a:lnTo>
                <a:cubicBezTo>
                  <a:pt x="1868" y="26"/>
                  <a:pt x="1714" y="1"/>
                  <a:pt x="156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96;p107">
            <a:extLst>
              <a:ext uri="{FF2B5EF4-FFF2-40B4-BE49-F238E27FC236}">
                <a16:creationId xmlns:a16="http://schemas.microsoft.com/office/drawing/2014/main" id="{D576201A-B79C-42AA-8601-D09714B02CCB}"/>
              </a:ext>
            </a:extLst>
          </p:cNvPr>
          <p:cNvGrpSpPr/>
          <p:nvPr/>
        </p:nvGrpSpPr>
        <p:grpSpPr>
          <a:xfrm>
            <a:off x="-1104439" y="1590997"/>
            <a:ext cx="3109822" cy="3508267"/>
            <a:chOff x="-1104439" y="1590997"/>
            <a:chExt cx="3109822" cy="3508267"/>
          </a:xfrm>
        </p:grpSpPr>
        <p:sp>
          <p:nvSpPr>
            <p:cNvPr id="34" name="Google Shape;3397;p107">
              <a:extLst>
                <a:ext uri="{FF2B5EF4-FFF2-40B4-BE49-F238E27FC236}">
                  <a16:creationId xmlns:a16="http://schemas.microsoft.com/office/drawing/2014/main" id="{E5E82428-6245-4275-B1D7-6974972463B3}"/>
                </a:ext>
              </a:extLst>
            </p:cNvPr>
            <p:cNvSpPr/>
            <p:nvPr/>
          </p:nvSpPr>
          <p:spPr>
            <a:xfrm>
              <a:off x="339283" y="4633511"/>
              <a:ext cx="249707" cy="404389"/>
            </a:xfrm>
            <a:custGeom>
              <a:avLst/>
              <a:gdLst/>
              <a:ahLst/>
              <a:cxnLst/>
              <a:rect l="l" t="t" r="r" b="b"/>
              <a:pathLst>
                <a:path w="14198" h="22993" extrusionOk="0">
                  <a:moveTo>
                    <a:pt x="11618" y="1"/>
                  </a:moveTo>
                  <a:lnTo>
                    <a:pt x="0" y="21605"/>
                  </a:lnTo>
                  <a:lnTo>
                    <a:pt x="2579" y="22992"/>
                  </a:lnTo>
                  <a:lnTo>
                    <a:pt x="14198" y="1388"/>
                  </a:lnTo>
                  <a:lnTo>
                    <a:pt x="11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98;p107">
              <a:extLst>
                <a:ext uri="{FF2B5EF4-FFF2-40B4-BE49-F238E27FC236}">
                  <a16:creationId xmlns:a16="http://schemas.microsoft.com/office/drawing/2014/main" id="{ABB7A92B-C31C-4FA9-BA8C-6348FBC5A0FA}"/>
                </a:ext>
              </a:extLst>
            </p:cNvPr>
            <p:cNvSpPr/>
            <p:nvPr/>
          </p:nvSpPr>
          <p:spPr>
            <a:xfrm>
              <a:off x="-294095" y="3945154"/>
              <a:ext cx="357976" cy="608229"/>
            </a:xfrm>
            <a:custGeom>
              <a:avLst/>
              <a:gdLst/>
              <a:ahLst/>
              <a:cxnLst/>
              <a:rect l="l" t="t" r="r" b="b"/>
              <a:pathLst>
                <a:path w="20354" h="34583" extrusionOk="0">
                  <a:moveTo>
                    <a:pt x="19761" y="1"/>
                  </a:moveTo>
                  <a:lnTo>
                    <a:pt x="1" y="34241"/>
                  </a:lnTo>
                  <a:lnTo>
                    <a:pt x="593" y="34583"/>
                  </a:lnTo>
                  <a:lnTo>
                    <a:pt x="20353" y="342"/>
                  </a:lnTo>
                  <a:lnTo>
                    <a:pt x="19761" y="1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99;p107">
              <a:extLst>
                <a:ext uri="{FF2B5EF4-FFF2-40B4-BE49-F238E27FC236}">
                  <a16:creationId xmlns:a16="http://schemas.microsoft.com/office/drawing/2014/main" id="{045A9A45-5999-4CCD-9AF4-9B4180F392E4}"/>
                </a:ext>
              </a:extLst>
            </p:cNvPr>
            <p:cNvSpPr/>
            <p:nvPr/>
          </p:nvSpPr>
          <p:spPr>
            <a:xfrm>
              <a:off x="1777677" y="4448438"/>
              <a:ext cx="204279" cy="204279"/>
            </a:xfrm>
            <a:custGeom>
              <a:avLst/>
              <a:gdLst/>
              <a:ahLst/>
              <a:cxnLst/>
              <a:rect l="l" t="t" r="r" b="b"/>
              <a:pathLst>
                <a:path w="11615" h="11615" extrusionOk="0">
                  <a:moveTo>
                    <a:pt x="5807" y="1"/>
                  </a:moveTo>
                  <a:cubicBezTo>
                    <a:pt x="4268" y="1"/>
                    <a:pt x="2791" y="613"/>
                    <a:pt x="1701" y="1701"/>
                  </a:cubicBezTo>
                  <a:cubicBezTo>
                    <a:pt x="613" y="2791"/>
                    <a:pt x="1" y="4267"/>
                    <a:pt x="1" y="5808"/>
                  </a:cubicBezTo>
                  <a:cubicBezTo>
                    <a:pt x="1" y="7348"/>
                    <a:pt x="613" y="8824"/>
                    <a:pt x="1701" y="9914"/>
                  </a:cubicBezTo>
                  <a:cubicBezTo>
                    <a:pt x="2791" y="11002"/>
                    <a:pt x="4268" y="11614"/>
                    <a:pt x="5807" y="11614"/>
                  </a:cubicBezTo>
                  <a:cubicBezTo>
                    <a:pt x="7348" y="11614"/>
                    <a:pt x="8824" y="11002"/>
                    <a:pt x="9914" y="9914"/>
                  </a:cubicBezTo>
                  <a:cubicBezTo>
                    <a:pt x="11003" y="8824"/>
                    <a:pt x="11615" y="7348"/>
                    <a:pt x="11615" y="5808"/>
                  </a:cubicBezTo>
                  <a:cubicBezTo>
                    <a:pt x="11615" y="4267"/>
                    <a:pt x="11003" y="2791"/>
                    <a:pt x="9914" y="1701"/>
                  </a:cubicBezTo>
                  <a:cubicBezTo>
                    <a:pt x="8824" y="613"/>
                    <a:pt x="7348" y="1"/>
                    <a:pt x="5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00;p107">
              <a:extLst>
                <a:ext uri="{FF2B5EF4-FFF2-40B4-BE49-F238E27FC236}">
                  <a16:creationId xmlns:a16="http://schemas.microsoft.com/office/drawing/2014/main" id="{37A0BF7F-6594-423B-AD55-27328CE094B9}"/>
                </a:ext>
              </a:extLst>
            </p:cNvPr>
            <p:cNvSpPr/>
            <p:nvPr/>
          </p:nvSpPr>
          <p:spPr>
            <a:xfrm>
              <a:off x="-305949" y="4428969"/>
              <a:ext cx="911771" cy="430278"/>
            </a:xfrm>
            <a:custGeom>
              <a:avLst/>
              <a:gdLst/>
              <a:ahLst/>
              <a:cxnLst/>
              <a:rect l="l" t="t" r="r" b="b"/>
              <a:pathLst>
                <a:path w="51842" h="24465" extrusionOk="0">
                  <a:moveTo>
                    <a:pt x="51063" y="712"/>
                  </a:moveTo>
                  <a:lnTo>
                    <a:pt x="48190" y="23603"/>
                  </a:lnTo>
                  <a:lnTo>
                    <a:pt x="717" y="10995"/>
                  </a:lnTo>
                  <a:lnTo>
                    <a:pt x="1232" y="2391"/>
                  </a:lnTo>
                  <a:lnTo>
                    <a:pt x="51063" y="712"/>
                  </a:lnTo>
                  <a:close/>
                  <a:moveTo>
                    <a:pt x="51842" y="0"/>
                  </a:moveTo>
                  <a:lnTo>
                    <a:pt x="585" y="1728"/>
                  </a:lnTo>
                  <a:lnTo>
                    <a:pt x="1" y="11513"/>
                  </a:lnTo>
                  <a:lnTo>
                    <a:pt x="48393" y="24364"/>
                  </a:lnTo>
                  <a:lnTo>
                    <a:pt x="48771" y="24464"/>
                  </a:lnTo>
                  <a:lnTo>
                    <a:pt x="51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01;p107">
              <a:extLst>
                <a:ext uri="{FF2B5EF4-FFF2-40B4-BE49-F238E27FC236}">
                  <a16:creationId xmlns:a16="http://schemas.microsoft.com/office/drawing/2014/main" id="{F772C313-2D4A-45D6-A5AE-405F7FF5D9DC}"/>
                </a:ext>
              </a:extLst>
            </p:cNvPr>
            <p:cNvSpPr/>
            <p:nvPr/>
          </p:nvSpPr>
          <p:spPr>
            <a:xfrm>
              <a:off x="-391108" y="4448438"/>
              <a:ext cx="204279" cy="204279"/>
            </a:xfrm>
            <a:custGeom>
              <a:avLst/>
              <a:gdLst/>
              <a:ahLst/>
              <a:cxnLst/>
              <a:rect l="l" t="t" r="r" b="b"/>
              <a:pathLst>
                <a:path w="11615" h="11615" extrusionOk="0">
                  <a:moveTo>
                    <a:pt x="5807" y="1"/>
                  </a:moveTo>
                  <a:cubicBezTo>
                    <a:pt x="4267" y="1"/>
                    <a:pt x="2790" y="613"/>
                    <a:pt x="1701" y="1701"/>
                  </a:cubicBezTo>
                  <a:cubicBezTo>
                    <a:pt x="612" y="2791"/>
                    <a:pt x="0" y="4267"/>
                    <a:pt x="0" y="5808"/>
                  </a:cubicBezTo>
                  <a:cubicBezTo>
                    <a:pt x="0" y="7348"/>
                    <a:pt x="612" y="8824"/>
                    <a:pt x="1701" y="9914"/>
                  </a:cubicBezTo>
                  <a:cubicBezTo>
                    <a:pt x="2790" y="11002"/>
                    <a:pt x="4267" y="11614"/>
                    <a:pt x="5807" y="11614"/>
                  </a:cubicBezTo>
                  <a:cubicBezTo>
                    <a:pt x="7347" y="11614"/>
                    <a:pt x="8824" y="11002"/>
                    <a:pt x="9914" y="9914"/>
                  </a:cubicBezTo>
                  <a:cubicBezTo>
                    <a:pt x="11002" y="8824"/>
                    <a:pt x="11614" y="7348"/>
                    <a:pt x="11614" y="5808"/>
                  </a:cubicBezTo>
                  <a:cubicBezTo>
                    <a:pt x="11614" y="4267"/>
                    <a:pt x="11002" y="2791"/>
                    <a:pt x="9914" y="1701"/>
                  </a:cubicBezTo>
                  <a:cubicBezTo>
                    <a:pt x="8824" y="613"/>
                    <a:pt x="7347" y="1"/>
                    <a:pt x="5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02;p107">
              <a:extLst>
                <a:ext uri="{FF2B5EF4-FFF2-40B4-BE49-F238E27FC236}">
                  <a16:creationId xmlns:a16="http://schemas.microsoft.com/office/drawing/2014/main" id="{ECA023C2-5169-4CA8-BCA6-F159B269997A}"/>
                </a:ext>
              </a:extLst>
            </p:cNvPr>
            <p:cNvSpPr/>
            <p:nvPr/>
          </p:nvSpPr>
          <p:spPr>
            <a:xfrm>
              <a:off x="1460768" y="3534081"/>
              <a:ext cx="469938" cy="1034989"/>
            </a:xfrm>
            <a:custGeom>
              <a:avLst/>
              <a:gdLst/>
              <a:ahLst/>
              <a:cxnLst/>
              <a:rect l="l" t="t" r="r" b="b"/>
              <a:pathLst>
                <a:path w="26720" h="58848" extrusionOk="0">
                  <a:moveTo>
                    <a:pt x="5773" y="0"/>
                  </a:moveTo>
                  <a:lnTo>
                    <a:pt x="1" y="2132"/>
                  </a:lnTo>
                  <a:lnTo>
                    <a:pt x="20948" y="58848"/>
                  </a:lnTo>
                  <a:lnTo>
                    <a:pt x="26720" y="56716"/>
                  </a:lnTo>
                  <a:lnTo>
                    <a:pt x="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03;p107">
              <a:extLst>
                <a:ext uri="{FF2B5EF4-FFF2-40B4-BE49-F238E27FC236}">
                  <a16:creationId xmlns:a16="http://schemas.microsoft.com/office/drawing/2014/main" id="{97BD1D9E-57A3-4199-842B-2B4B510B1132}"/>
                </a:ext>
              </a:extLst>
            </p:cNvPr>
            <p:cNvSpPr/>
            <p:nvPr/>
          </p:nvSpPr>
          <p:spPr>
            <a:xfrm>
              <a:off x="505151" y="4575965"/>
              <a:ext cx="142687" cy="142723"/>
            </a:xfrm>
            <a:custGeom>
              <a:avLst/>
              <a:gdLst/>
              <a:ahLst/>
              <a:cxnLst/>
              <a:rect l="l" t="t" r="r" b="b"/>
              <a:pathLst>
                <a:path w="8113" h="8115" extrusionOk="0">
                  <a:moveTo>
                    <a:pt x="4056" y="1"/>
                  </a:moveTo>
                  <a:cubicBezTo>
                    <a:pt x="1816" y="1"/>
                    <a:pt x="0" y="1817"/>
                    <a:pt x="0" y="4057"/>
                  </a:cubicBezTo>
                  <a:cubicBezTo>
                    <a:pt x="0" y="6298"/>
                    <a:pt x="1816" y="8114"/>
                    <a:pt x="4056" y="8114"/>
                  </a:cubicBezTo>
                  <a:cubicBezTo>
                    <a:pt x="6296" y="8114"/>
                    <a:pt x="8113" y="6298"/>
                    <a:pt x="8113" y="4057"/>
                  </a:cubicBezTo>
                  <a:cubicBezTo>
                    <a:pt x="8113" y="1817"/>
                    <a:pt x="6296" y="1"/>
                    <a:pt x="4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04;p107">
              <a:extLst>
                <a:ext uri="{FF2B5EF4-FFF2-40B4-BE49-F238E27FC236}">
                  <a16:creationId xmlns:a16="http://schemas.microsoft.com/office/drawing/2014/main" id="{E2F5F666-8BDF-4C57-9D3B-EB35D8414932}"/>
                </a:ext>
              </a:extLst>
            </p:cNvPr>
            <p:cNvSpPr/>
            <p:nvPr/>
          </p:nvSpPr>
          <p:spPr>
            <a:xfrm>
              <a:off x="680481" y="4238531"/>
              <a:ext cx="189910" cy="95957"/>
            </a:xfrm>
            <a:custGeom>
              <a:avLst/>
              <a:gdLst/>
              <a:ahLst/>
              <a:cxnLst/>
              <a:rect l="l" t="t" r="r" b="b"/>
              <a:pathLst>
                <a:path w="10798" h="5456" extrusionOk="0">
                  <a:moveTo>
                    <a:pt x="1565" y="1"/>
                  </a:moveTo>
                  <a:cubicBezTo>
                    <a:pt x="992" y="1"/>
                    <a:pt x="451" y="359"/>
                    <a:pt x="252" y="929"/>
                  </a:cubicBezTo>
                  <a:cubicBezTo>
                    <a:pt x="1" y="1651"/>
                    <a:pt x="384" y="2446"/>
                    <a:pt x="1105" y="2697"/>
                  </a:cubicBezTo>
                  <a:lnTo>
                    <a:pt x="8779" y="5378"/>
                  </a:lnTo>
                  <a:cubicBezTo>
                    <a:pt x="8929" y="5431"/>
                    <a:pt x="9082" y="5455"/>
                    <a:pt x="9233" y="5455"/>
                  </a:cubicBezTo>
                  <a:cubicBezTo>
                    <a:pt x="9807" y="5455"/>
                    <a:pt x="10347" y="5096"/>
                    <a:pt x="10546" y="4526"/>
                  </a:cubicBezTo>
                  <a:cubicBezTo>
                    <a:pt x="10797" y="3806"/>
                    <a:pt x="10415" y="3010"/>
                    <a:pt x="9693" y="2759"/>
                  </a:cubicBezTo>
                  <a:lnTo>
                    <a:pt x="2020" y="78"/>
                  </a:lnTo>
                  <a:cubicBezTo>
                    <a:pt x="1870" y="26"/>
                    <a:pt x="1716" y="1"/>
                    <a:pt x="15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05;p107">
              <a:extLst>
                <a:ext uri="{FF2B5EF4-FFF2-40B4-BE49-F238E27FC236}">
                  <a16:creationId xmlns:a16="http://schemas.microsoft.com/office/drawing/2014/main" id="{52334B7A-CB90-4C91-AC76-861D4102625C}"/>
                </a:ext>
              </a:extLst>
            </p:cNvPr>
            <p:cNvSpPr/>
            <p:nvPr/>
          </p:nvSpPr>
          <p:spPr>
            <a:xfrm>
              <a:off x="-963704" y="2930109"/>
              <a:ext cx="785563" cy="798631"/>
            </a:xfrm>
            <a:custGeom>
              <a:avLst/>
              <a:gdLst/>
              <a:ahLst/>
              <a:cxnLst/>
              <a:rect l="l" t="t" r="r" b="b"/>
              <a:pathLst>
                <a:path w="44666" h="45409" extrusionOk="0">
                  <a:moveTo>
                    <a:pt x="0" y="1"/>
                  </a:moveTo>
                  <a:lnTo>
                    <a:pt x="0" y="45408"/>
                  </a:lnTo>
                  <a:lnTo>
                    <a:pt x="44665" y="45408"/>
                  </a:lnTo>
                  <a:lnTo>
                    <a:pt x="44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06;p107">
              <a:extLst>
                <a:ext uri="{FF2B5EF4-FFF2-40B4-BE49-F238E27FC236}">
                  <a16:creationId xmlns:a16="http://schemas.microsoft.com/office/drawing/2014/main" id="{C35D7888-BB88-444E-9CAE-AEB3DDDC3F33}"/>
                </a:ext>
              </a:extLst>
            </p:cNvPr>
            <p:cNvSpPr/>
            <p:nvPr/>
          </p:nvSpPr>
          <p:spPr>
            <a:xfrm>
              <a:off x="-998387" y="2873495"/>
              <a:ext cx="852642" cy="119208"/>
            </a:xfrm>
            <a:custGeom>
              <a:avLst/>
              <a:gdLst/>
              <a:ahLst/>
              <a:cxnLst/>
              <a:rect l="l" t="t" r="r" b="b"/>
              <a:pathLst>
                <a:path w="48480" h="6778" extrusionOk="0">
                  <a:moveTo>
                    <a:pt x="0" y="1"/>
                  </a:moveTo>
                  <a:lnTo>
                    <a:pt x="0" y="6777"/>
                  </a:lnTo>
                  <a:lnTo>
                    <a:pt x="48480" y="6777"/>
                  </a:lnTo>
                  <a:lnTo>
                    <a:pt x="48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07;p107">
              <a:extLst>
                <a:ext uri="{FF2B5EF4-FFF2-40B4-BE49-F238E27FC236}">
                  <a16:creationId xmlns:a16="http://schemas.microsoft.com/office/drawing/2014/main" id="{A78CBFF6-F4FF-4067-9F46-B000C23B69B3}"/>
                </a:ext>
              </a:extLst>
            </p:cNvPr>
            <p:cNvSpPr/>
            <p:nvPr/>
          </p:nvSpPr>
          <p:spPr>
            <a:xfrm>
              <a:off x="-809339" y="2874163"/>
              <a:ext cx="65724" cy="904244"/>
            </a:xfrm>
            <a:custGeom>
              <a:avLst/>
              <a:gdLst/>
              <a:ahLst/>
              <a:cxnLst/>
              <a:rect l="l" t="t" r="r" b="b"/>
              <a:pathLst>
                <a:path w="3737" h="51414" extrusionOk="0">
                  <a:moveTo>
                    <a:pt x="0" y="0"/>
                  </a:moveTo>
                  <a:lnTo>
                    <a:pt x="0" y="51414"/>
                  </a:lnTo>
                  <a:lnTo>
                    <a:pt x="3737" y="5141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08;p107">
              <a:extLst>
                <a:ext uri="{FF2B5EF4-FFF2-40B4-BE49-F238E27FC236}">
                  <a16:creationId xmlns:a16="http://schemas.microsoft.com/office/drawing/2014/main" id="{A9B1B497-4D58-4F86-A503-93D1F07C1263}"/>
                </a:ext>
              </a:extLst>
            </p:cNvPr>
            <p:cNvSpPr/>
            <p:nvPr/>
          </p:nvSpPr>
          <p:spPr>
            <a:xfrm>
              <a:off x="-401274" y="2874163"/>
              <a:ext cx="65724" cy="904244"/>
            </a:xfrm>
            <a:custGeom>
              <a:avLst/>
              <a:gdLst/>
              <a:ahLst/>
              <a:cxnLst/>
              <a:rect l="l" t="t" r="r" b="b"/>
              <a:pathLst>
                <a:path w="3737" h="51414" extrusionOk="0">
                  <a:moveTo>
                    <a:pt x="0" y="0"/>
                  </a:moveTo>
                  <a:lnTo>
                    <a:pt x="0" y="51414"/>
                  </a:lnTo>
                  <a:lnTo>
                    <a:pt x="3737" y="5141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09;p107">
              <a:extLst>
                <a:ext uri="{FF2B5EF4-FFF2-40B4-BE49-F238E27FC236}">
                  <a16:creationId xmlns:a16="http://schemas.microsoft.com/office/drawing/2014/main" id="{F21AB586-A2CD-422D-A427-E5F30E5C05FE}"/>
                </a:ext>
              </a:extLst>
            </p:cNvPr>
            <p:cNvSpPr/>
            <p:nvPr/>
          </p:nvSpPr>
          <p:spPr>
            <a:xfrm>
              <a:off x="247195" y="4812095"/>
              <a:ext cx="427288" cy="287169"/>
            </a:xfrm>
            <a:custGeom>
              <a:avLst/>
              <a:gdLst/>
              <a:ahLst/>
              <a:cxnLst/>
              <a:rect l="l" t="t" r="r" b="b"/>
              <a:pathLst>
                <a:path w="24295" h="16328" extrusionOk="0">
                  <a:moveTo>
                    <a:pt x="3798" y="0"/>
                  </a:moveTo>
                  <a:cubicBezTo>
                    <a:pt x="3798" y="0"/>
                    <a:pt x="964" y="3108"/>
                    <a:pt x="613" y="5217"/>
                  </a:cubicBezTo>
                  <a:cubicBezTo>
                    <a:pt x="263" y="7325"/>
                    <a:pt x="1" y="8592"/>
                    <a:pt x="1" y="8592"/>
                  </a:cubicBezTo>
                  <a:lnTo>
                    <a:pt x="21085" y="16328"/>
                  </a:lnTo>
                  <a:cubicBezTo>
                    <a:pt x="21085" y="16328"/>
                    <a:pt x="24295" y="15004"/>
                    <a:pt x="23428" y="13084"/>
                  </a:cubicBezTo>
                  <a:cubicBezTo>
                    <a:pt x="22561" y="11164"/>
                    <a:pt x="12532" y="2637"/>
                    <a:pt x="12532" y="2637"/>
                  </a:cubicBezTo>
                  <a:lnTo>
                    <a:pt x="37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410;p107">
              <a:extLst>
                <a:ext uri="{FF2B5EF4-FFF2-40B4-BE49-F238E27FC236}">
                  <a16:creationId xmlns:a16="http://schemas.microsoft.com/office/drawing/2014/main" id="{EB55B298-B89F-470D-B01B-60D4E02D5119}"/>
                </a:ext>
              </a:extLst>
            </p:cNvPr>
            <p:cNvSpPr/>
            <p:nvPr/>
          </p:nvSpPr>
          <p:spPr>
            <a:xfrm>
              <a:off x="-140785" y="2919856"/>
              <a:ext cx="890420" cy="1969818"/>
            </a:xfrm>
            <a:custGeom>
              <a:avLst/>
              <a:gdLst/>
              <a:ahLst/>
              <a:cxnLst/>
              <a:rect l="l" t="t" r="r" b="b"/>
              <a:pathLst>
                <a:path w="50628" h="112001" extrusionOk="0">
                  <a:moveTo>
                    <a:pt x="15275" y="1"/>
                  </a:moveTo>
                  <a:cubicBezTo>
                    <a:pt x="6459" y="1"/>
                    <a:pt x="1" y="3596"/>
                    <a:pt x="11368" y="18581"/>
                  </a:cubicBezTo>
                  <a:cubicBezTo>
                    <a:pt x="40733" y="57290"/>
                    <a:pt x="28271" y="108913"/>
                    <a:pt x="28271" y="108913"/>
                  </a:cubicBezTo>
                  <a:lnTo>
                    <a:pt x="36666" y="112000"/>
                  </a:lnTo>
                  <a:cubicBezTo>
                    <a:pt x="36666" y="112000"/>
                    <a:pt x="50627" y="70614"/>
                    <a:pt x="49622" y="56048"/>
                  </a:cubicBezTo>
                  <a:cubicBezTo>
                    <a:pt x="48618" y="41483"/>
                    <a:pt x="33551" y="3062"/>
                    <a:pt x="33551" y="3062"/>
                  </a:cubicBezTo>
                  <a:cubicBezTo>
                    <a:pt x="33551" y="3062"/>
                    <a:pt x="23409" y="1"/>
                    <a:pt x="15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411;p107">
              <a:extLst>
                <a:ext uri="{FF2B5EF4-FFF2-40B4-BE49-F238E27FC236}">
                  <a16:creationId xmlns:a16="http://schemas.microsoft.com/office/drawing/2014/main" id="{DC960B5D-B95B-464E-B693-AA47FAA73C9C}"/>
                </a:ext>
              </a:extLst>
            </p:cNvPr>
            <p:cNvSpPr/>
            <p:nvPr/>
          </p:nvSpPr>
          <p:spPr>
            <a:xfrm>
              <a:off x="-53023" y="1972347"/>
              <a:ext cx="533288" cy="217522"/>
            </a:xfrm>
            <a:custGeom>
              <a:avLst/>
              <a:gdLst/>
              <a:ahLst/>
              <a:cxnLst/>
              <a:rect l="l" t="t" r="r" b="b"/>
              <a:pathLst>
                <a:path w="30322" h="12368" extrusionOk="0">
                  <a:moveTo>
                    <a:pt x="27261" y="0"/>
                  </a:moveTo>
                  <a:cubicBezTo>
                    <a:pt x="25098" y="0"/>
                    <a:pt x="4401" y="4324"/>
                    <a:pt x="2475" y="5064"/>
                  </a:cubicBezTo>
                  <a:cubicBezTo>
                    <a:pt x="487" y="5829"/>
                    <a:pt x="0" y="12368"/>
                    <a:pt x="0" y="12368"/>
                  </a:cubicBezTo>
                  <a:lnTo>
                    <a:pt x="30321" y="2310"/>
                  </a:lnTo>
                  <a:cubicBezTo>
                    <a:pt x="30321" y="2310"/>
                    <a:pt x="28332" y="321"/>
                    <a:pt x="27414" y="15"/>
                  </a:cubicBezTo>
                  <a:cubicBezTo>
                    <a:pt x="27385" y="5"/>
                    <a:pt x="27333" y="0"/>
                    <a:pt x="27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12;p107">
              <a:extLst>
                <a:ext uri="{FF2B5EF4-FFF2-40B4-BE49-F238E27FC236}">
                  <a16:creationId xmlns:a16="http://schemas.microsoft.com/office/drawing/2014/main" id="{019242CD-FF17-4108-A368-1AA8152AFCF8}"/>
                </a:ext>
              </a:extLst>
            </p:cNvPr>
            <p:cNvSpPr/>
            <p:nvPr/>
          </p:nvSpPr>
          <p:spPr>
            <a:xfrm>
              <a:off x="78127" y="3264729"/>
              <a:ext cx="550893" cy="1395252"/>
            </a:xfrm>
            <a:custGeom>
              <a:avLst/>
              <a:gdLst/>
              <a:ahLst/>
              <a:cxnLst/>
              <a:rect l="l" t="t" r="r" b="b"/>
              <a:pathLst>
                <a:path w="31323" h="79332" extrusionOk="0">
                  <a:moveTo>
                    <a:pt x="4925" y="1"/>
                  </a:moveTo>
                  <a:lnTo>
                    <a:pt x="1" y="3690"/>
                  </a:lnTo>
                  <a:lnTo>
                    <a:pt x="10522" y="17731"/>
                  </a:lnTo>
                  <a:lnTo>
                    <a:pt x="25340" y="79332"/>
                  </a:lnTo>
                  <a:lnTo>
                    <a:pt x="31323" y="77893"/>
                  </a:lnTo>
                  <a:lnTo>
                    <a:pt x="16207" y="15057"/>
                  </a:lnTo>
                  <a:lnTo>
                    <a:pt x="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13;p107">
              <a:extLst>
                <a:ext uri="{FF2B5EF4-FFF2-40B4-BE49-F238E27FC236}">
                  <a16:creationId xmlns:a16="http://schemas.microsoft.com/office/drawing/2014/main" id="{F0CE32FD-0409-47EC-8951-65BB1E3309AF}"/>
                </a:ext>
              </a:extLst>
            </p:cNvPr>
            <p:cNvSpPr/>
            <p:nvPr/>
          </p:nvSpPr>
          <p:spPr>
            <a:xfrm>
              <a:off x="-1104439" y="3729320"/>
              <a:ext cx="1300068" cy="58918"/>
            </a:xfrm>
            <a:custGeom>
              <a:avLst/>
              <a:gdLst/>
              <a:ahLst/>
              <a:cxnLst/>
              <a:rect l="l" t="t" r="r" b="b"/>
              <a:pathLst>
                <a:path w="73920" h="3350" extrusionOk="0">
                  <a:moveTo>
                    <a:pt x="1674" y="0"/>
                  </a:moveTo>
                  <a:cubicBezTo>
                    <a:pt x="750" y="0"/>
                    <a:pt x="0" y="750"/>
                    <a:pt x="0" y="1675"/>
                  </a:cubicBezTo>
                  <a:cubicBezTo>
                    <a:pt x="0" y="2600"/>
                    <a:pt x="750" y="3350"/>
                    <a:pt x="1674" y="3350"/>
                  </a:cubicBezTo>
                  <a:lnTo>
                    <a:pt x="72244" y="3350"/>
                  </a:lnTo>
                  <a:cubicBezTo>
                    <a:pt x="73170" y="3350"/>
                    <a:pt x="73919" y="2600"/>
                    <a:pt x="73919" y="1675"/>
                  </a:cubicBezTo>
                  <a:cubicBezTo>
                    <a:pt x="73919" y="750"/>
                    <a:pt x="73170" y="0"/>
                    <a:pt x="72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14;p107">
              <a:extLst>
                <a:ext uri="{FF2B5EF4-FFF2-40B4-BE49-F238E27FC236}">
                  <a16:creationId xmlns:a16="http://schemas.microsoft.com/office/drawing/2014/main" id="{AE979DA7-9A92-49CA-9FF9-B3471E1DA50D}"/>
                </a:ext>
              </a:extLst>
            </p:cNvPr>
            <p:cNvSpPr/>
            <p:nvPr/>
          </p:nvSpPr>
          <p:spPr>
            <a:xfrm>
              <a:off x="-95919" y="3077774"/>
              <a:ext cx="601281" cy="288822"/>
            </a:xfrm>
            <a:custGeom>
              <a:avLst/>
              <a:gdLst/>
              <a:ahLst/>
              <a:cxnLst/>
              <a:rect l="l" t="t" r="r" b="b"/>
              <a:pathLst>
                <a:path w="34188" h="16422" extrusionOk="0">
                  <a:moveTo>
                    <a:pt x="4071" y="1"/>
                  </a:moveTo>
                  <a:cubicBezTo>
                    <a:pt x="4071" y="1"/>
                    <a:pt x="0" y="7507"/>
                    <a:pt x="4071" y="13278"/>
                  </a:cubicBezTo>
                  <a:cubicBezTo>
                    <a:pt x="5710" y="15604"/>
                    <a:pt x="10444" y="16422"/>
                    <a:pt x="15607" y="16422"/>
                  </a:cubicBezTo>
                  <a:cubicBezTo>
                    <a:pt x="23258" y="16422"/>
                    <a:pt x="31852" y="14626"/>
                    <a:pt x="32725" y="13278"/>
                  </a:cubicBezTo>
                  <a:cubicBezTo>
                    <a:pt x="34187" y="11020"/>
                    <a:pt x="30286" y="6160"/>
                    <a:pt x="30286" y="6160"/>
                  </a:cubicBezTo>
                  <a:lnTo>
                    <a:pt x="40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15;p107">
              <a:extLst>
                <a:ext uri="{FF2B5EF4-FFF2-40B4-BE49-F238E27FC236}">
                  <a16:creationId xmlns:a16="http://schemas.microsoft.com/office/drawing/2014/main" id="{813E9B0A-FCAA-4851-B894-5AA825082EBC}"/>
                </a:ext>
              </a:extLst>
            </p:cNvPr>
            <p:cNvSpPr/>
            <p:nvPr/>
          </p:nvSpPr>
          <p:spPr>
            <a:xfrm>
              <a:off x="-192316" y="2005622"/>
              <a:ext cx="1019037" cy="625605"/>
            </a:xfrm>
            <a:custGeom>
              <a:avLst/>
              <a:gdLst/>
              <a:ahLst/>
              <a:cxnLst/>
              <a:rect l="l" t="t" r="r" b="b"/>
              <a:pathLst>
                <a:path w="57941" h="35571" extrusionOk="0">
                  <a:moveTo>
                    <a:pt x="41241" y="1"/>
                  </a:moveTo>
                  <a:cubicBezTo>
                    <a:pt x="34544" y="1"/>
                    <a:pt x="11489" y="7203"/>
                    <a:pt x="7920" y="10474"/>
                  </a:cubicBezTo>
                  <a:cubicBezTo>
                    <a:pt x="4069" y="14007"/>
                    <a:pt x="0" y="22376"/>
                    <a:pt x="2485" y="26955"/>
                  </a:cubicBezTo>
                  <a:cubicBezTo>
                    <a:pt x="4970" y="31533"/>
                    <a:pt x="15299" y="35570"/>
                    <a:pt x="15299" y="35570"/>
                  </a:cubicBezTo>
                  <a:lnTo>
                    <a:pt x="57941" y="8644"/>
                  </a:lnTo>
                  <a:cubicBezTo>
                    <a:pt x="57941" y="8644"/>
                    <a:pt x="46692" y="1450"/>
                    <a:pt x="42507" y="142"/>
                  </a:cubicBezTo>
                  <a:cubicBezTo>
                    <a:pt x="42200" y="46"/>
                    <a:pt x="41771" y="1"/>
                    <a:pt x="41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16;p107">
              <a:extLst>
                <a:ext uri="{FF2B5EF4-FFF2-40B4-BE49-F238E27FC236}">
                  <a16:creationId xmlns:a16="http://schemas.microsoft.com/office/drawing/2014/main" id="{22B17DB7-8EF7-4E1F-A964-A1239D32A3E1}"/>
                </a:ext>
              </a:extLst>
            </p:cNvPr>
            <p:cNvSpPr/>
            <p:nvPr/>
          </p:nvSpPr>
          <p:spPr>
            <a:xfrm>
              <a:off x="344208" y="4415092"/>
              <a:ext cx="464398" cy="464433"/>
            </a:xfrm>
            <a:custGeom>
              <a:avLst/>
              <a:gdLst/>
              <a:ahLst/>
              <a:cxnLst/>
              <a:rect l="l" t="t" r="r" b="b"/>
              <a:pathLst>
                <a:path w="26405" h="26407" extrusionOk="0">
                  <a:moveTo>
                    <a:pt x="13202" y="1"/>
                  </a:moveTo>
                  <a:cubicBezTo>
                    <a:pt x="9700" y="1"/>
                    <a:pt x="6342" y="1393"/>
                    <a:pt x="3867" y="3868"/>
                  </a:cubicBezTo>
                  <a:cubicBezTo>
                    <a:pt x="1391" y="6344"/>
                    <a:pt x="0" y="9702"/>
                    <a:pt x="0" y="13204"/>
                  </a:cubicBezTo>
                  <a:cubicBezTo>
                    <a:pt x="0" y="16705"/>
                    <a:pt x="1391" y="20064"/>
                    <a:pt x="3867" y="22540"/>
                  </a:cubicBezTo>
                  <a:cubicBezTo>
                    <a:pt x="6342" y="25016"/>
                    <a:pt x="9700" y="26407"/>
                    <a:pt x="13202" y="26407"/>
                  </a:cubicBezTo>
                  <a:cubicBezTo>
                    <a:pt x="16704" y="26407"/>
                    <a:pt x="20063" y="25016"/>
                    <a:pt x="22538" y="22540"/>
                  </a:cubicBezTo>
                  <a:cubicBezTo>
                    <a:pt x="25014" y="20064"/>
                    <a:pt x="26405" y="16705"/>
                    <a:pt x="26405" y="13204"/>
                  </a:cubicBezTo>
                  <a:cubicBezTo>
                    <a:pt x="26405" y="9702"/>
                    <a:pt x="25014" y="6344"/>
                    <a:pt x="22538" y="3868"/>
                  </a:cubicBezTo>
                  <a:cubicBezTo>
                    <a:pt x="20063" y="1393"/>
                    <a:pt x="16704" y="1"/>
                    <a:pt x="13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17;p107">
              <a:extLst>
                <a:ext uri="{FF2B5EF4-FFF2-40B4-BE49-F238E27FC236}">
                  <a16:creationId xmlns:a16="http://schemas.microsoft.com/office/drawing/2014/main" id="{6427F659-FC2A-45BC-A74F-1FDFE48C1390}"/>
                </a:ext>
              </a:extLst>
            </p:cNvPr>
            <p:cNvSpPr/>
            <p:nvPr/>
          </p:nvSpPr>
          <p:spPr>
            <a:xfrm>
              <a:off x="-335232" y="3524901"/>
              <a:ext cx="694689" cy="1053526"/>
            </a:xfrm>
            <a:custGeom>
              <a:avLst/>
              <a:gdLst/>
              <a:ahLst/>
              <a:cxnLst/>
              <a:rect l="l" t="t" r="r" b="b"/>
              <a:pathLst>
                <a:path w="39499" h="59902" extrusionOk="0">
                  <a:moveTo>
                    <a:pt x="34231" y="1"/>
                  </a:moveTo>
                  <a:lnTo>
                    <a:pt x="1" y="56723"/>
                  </a:lnTo>
                  <a:lnTo>
                    <a:pt x="5269" y="59902"/>
                  </a:lnTo>
                  <a:lnTo>
                    <a:pt x="39499" y="3180"/>
                  </a:lnTo>
                  <a:lnTo>
                    <a:pt x="34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18;p107">
              <a:extLst>
                <a:ext uri="{FF2B5EF4-FFF2-40B4-BE49-F238E27FC236}">
                  <a16:creationId xmlns:a16="http://schemas.microsoft.com/office/drawing/2014/main" id="{863DA699-74B7-428A-AAA6-1B42658A4949}"/>
                </a:ext>
              </a:extLst>
            </p:cNvPr>
            <p:cNvSpPr/>
            <p:nvPr/>
          </p:nvSpPr>
          <p:spPr>
            <a:xfrm>
              <a:off x="585473" y="3645727"/>
              <a:ext cx="1012161" cy="996121"/>
            </a:xfrm>
            <a:custGeom>
              <a:avLst/>
              <a:gdLst/>
              <a:ahLst/>
              <a:cxnLst/>
              <a:rect l="l" t="t" r="r" b="b"/>
              <a:pathLst>
                <a:path w="57550" h="56638" extrusionOk="0">
                  <a:moveTo>
                    <a:pt x="53240" y="0"/>
                  </a:moveTo>
                  <a:lnTo>
                    <a:pt x="0" y="52245"/>
                  </a:lnTo>
                  <a:lnTo>
                    <a:pt x="4310" y="56638"/>
                  </a:lnTo>
                  <a:lnTo>
                    <a:pt x="57549" y="4392"/>
                  </a:lnTo>
                  <a:lnTo>
                    <a:pt x="532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19;p107">
              <a:extLst>
                <a:ext uri="{FF2B5EF4-FFF2-40B4-BE49-F238E27FC236}">
                  <a16:creationId xmlns:a16="http://schemas.microsoft.com/office/drawing/2014/main" id="{50223457-9DF4-40A7-9D5F-8F363B39A62E}"/>
                </a:ext>
              </a:extLst>
            </p:cNvPr>
            <p:cNvSpPr/>
            <p:nvPr/>
          </p:nvSpPr>
          <p:spPr>
            <a:xfrm>
              <a:off x="259049" y="3173960"/>
              <a:ext cx="1746333" cy="433198"/>
            </a:xfrm>
            <a:custGeom>
              <a:avLst/>
              <a:gdLst/>
              <a:ahLst/>
              <a:cxnLst/>
              <a:rect l="l" t="t" r="r" b="b"/>
              <a:pathLst>
                <a:path w="99294" h="24631" extrusionOk="0">
                  <a:moveTo>
                    <a:pt x="68136" y="0"/>
                  </a:moveTo>
                  <a:lnTo>
                    <a:pt x="68136" y="18478"/>
                  </a:lnTo>
                  <a:lnTo>
                    <a:pt x="3078" y="18478"/>
                  </a:lnTo>
                  <a:cubicBezTo>
                    <a:pt x="1378" y="18478"/>
                    <a:pt x="1" y="19856"/>
                    <a:pt x="1" y="21555"/>
                  </a:cubicBezTo>
                  <a:cubicBezTo>
                    <a:pt x="1" y="23253"/>
                    <a:pt x="1378" y="24631"/>
                    <a:pt x="3078" y="24631"/>
                  </a:cubicBezTo>
                  <a:lnTo>
                    <a:pt x="74289" y="24631"/>
                  </a:lnTo>
                  <a:lnTo>
                    <a:pt x="74289" y="6153"/>
                  </a:lnTo>
                  <a:lnTo>
                    <a:pt x="85852" y="6153"/>
                  </a:lnTo>
                  <a:cubicBezTo>
                    <a:pt x="89870" y="6153"/>
                    <a:pt x="93140" y="9423"/>
                    <a:pt x="93140" y="13443"/>
                  </a:cubicBezTo>
                  <a:lnTo>
                    <a:pt x="93140" y="21555"/>
                  </a:lnTo>
                  <a:cubicBezTo>
                    <a:pt x="93140" y="23253"/>
                    <a:pt x="94517" y="24631"/>
                    <a:pt x="96217" y="24631"/>
                  </a:cubicBezTo>
                  <a:cubicBezTo>
                    <a:pt x="97916" y="24631"/>
                    <a:pt x="99294" y="23253"/>
                    <a:pt x="99294" y="21555"/>
                  </a:cubicBezTo>
                  <a:lnTo>
                    <a:pt x="99294" y="13442"/>
                  </a:lnTo>
                  <a:cubicBezTo>
                    <a:pt x="99294" y="6030"/>
                    <a:pt x="93264" y="0"/>
                    <a:pt x="85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20;p107">
              <a:extLst>
                <a:ext uri="{FF2B5EF4-FFF2-40B4-BE49-F238E27FC236}">
                  <a16:creationId xmlns:a16="http://schemas.microsoft.com/office/drawing/2014/main" id="{D9BC3BD2-0F89-45B0-B996-BA08010AF592}"/>
                </a:ext>
              </a:extLst>
            </p:cNvPr>
            <p:cNvSpPr/>
            <p:nvPr/>
          </p:nvSpPr>
          <p:spPr>
            <a:xfrm>
              <a:off x="-172443" y="2631051"/>
              <a:ext cx="1535793" cy="1512525"/>
            </a:xfrm>
            <a:custGeom>
              <a:avLst/>
              <a:gdLst/>
              <a:ahLst/>
              <a:cxnLst/>
              <a:rect l="l" t="t" r="r" b="b"/>
              <a:pathLst>
                <a:path w="87323" h="86000" extrusionOk="0">
                  <a:moveTo>
                    <a:pt x="14128" y="0"/>
                  </a:moveTo>
                  <a:cubicBezTo>
                    <a:pt x="12837" y="0"/>
                    <a:pt x="0" y="20478"/>
                    <a:pt x="6536" y="29779"/>
                  </a:cubicBezTo>
                  <a:cubicBezTo>
                    <a:pt x="12500" y="38266"/>
                    <a:pt x="51845" y="38683"/>
                    <a:pt x="59534" y="38683"/>
                  </a:cubicBezTo>
                  <a:cubicBezTo>
                    <a:pt x="60373" y="38683"/>
                    <a:pt x="60835" y="38678"/>
                    <a:pt x="60835" y="38678"/>
                  </a:cubicBezTo>
                  <a:lnTo>
                    <a:pt x="60835" y="38678"/>
                  </a:lnTo>
                  <a:cubicBezTo>
                    <a:pt x="60835" y="38679"/>
                    <a:pt x="53371" y="46910"/>
                    <a:pt x="49926" y="65159"/>
                  </a:cubicBezTo>
                  <a:cubicBezTo>
                    <a:pt x="46652" y="82499"/>
                    <a:pt x="47133" y="84451"/>
                    <a:pt x="47133" y="84451"/>
                  </a:cubicBezTo>
                  <a:lnTo>
                    <a:pt x="54058" y="85999"/>
                  </a:lnTo>
                  <a:cubicBezTo>
                    <a:pt x="54058" y="85999"/>
                    <a:pt x="87322" y="36876"/>
                    <a:pt x="83404" y="29244"/>
                  </a:cubicBezTo>
                  <a:cubicBezTo>
                    <a:pt x="79486" y="21610"/>
                    <a:pt x="32068" y="10683"/>
                    <a:pt x="32068" y="10683"/>
                  </a:cubicBezTo>
                  <a:lnTo>
                    <a:pt x="35796" y="5862"/>
                  </a:lnTo>
                  <a:lnTo>
                    <a:pt x="14169" y="9"/>
                  </a:lnTo>
                  <a:cubicBezTo>
                    <a:pt x="14157" y="3"/>
                    <a:pt x="14143" y="0"/>
                    <a:pt x="141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21;p107">
              <a:extLst>
                <a:ext uri="{FF2B5EF4-FFF2-40B4-BE49-F238E27FC236}">
                  <a16:creationId xmlns:a16="http://schemas.microsoft.com/office/drawing/2014/main" id="{0D1D9C7E-38CE-4061-BB11-F37D762A9713}"/>
                </a:ext>
              </a:extLst>
            </p:cNvPr>
            <p:cNvSpPr/>
            <p:nvPr/>
          </p:nvSpPr>
          <p:spPr>
            <a:xfrm>
              <a:off x="1383312" y="1766749"/>
              <a:ext cx="324964" cy="32678"/>
            </a:xfrm>
            <a:custGeom>
              <a:avLst/>
              <a:gdLst/>
              <a:ahLst/>
              <a:cxnLst/>
              <a:rect l="l" t="t" r="r" b="b"/>
              <a:pathLst>
                <a:path w="18477" h="1858" extrusionOk="0">
                  <a:moveTo>
                    <a:pt x="930" y="1"/>
                  </a:moveTo>
                  <a:cubicBezTo>
                    <a:pt x="416" y="1"/>
                    <a:pt x="0" y="416"/>
                    <a:pt x="0" y="929"/>
                  </a:cubicBezTo>
                  <a:cubicBezTo>
                    <a:pt x="0" y="1442"/>
                    <a:pt x="416" y="1858"/>
                    <a:pt x="930" y="1858"/>
                  </a:cubicBezTo>
                  <a:lnTo>
                    <a:pt x="17548" y="1858"/>
                  </a:lnTo>
                  <a:cubicBezTo>
                    <a:pt x="18061" y="1858"/>
                    <a:pt x="18477" y="1442"/>
                    <a:pt x="18477" y="929"/>
                  </a:cubicBezTo>
                  <a:cubicBezTo>
                    <a:pt x="18477" y="416"/>
                    <a:pt x="18061" y="1"/>
                    <a:pt x="17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22;p107">
              <a:extLst>
                <a:ext uri="{FF2B5EF4-FFF2-40B4-BE49-F238E27FC236}">
                  <a16:creationId xmlns:a16="http://schemas.microsoft.com/office/drawing/2014/main" id="{180555FD-3652-41C7-A77D-33988448D9E5}"/>
                </a:ext>
              </a:extLst>
            </p:cNvPr>
            <p:cNvSpPr/>
            <p:nvPr/>
          </p:nvSpPr>
          <p:spPr>
            <a:xfrm>
              <a:off x="937874" y="1707338"/>
              <a:ext cx="606030" cy="381526"/>
            </a:xfrm>
            <a:custGeom>
              <a:avLst/>
              <a:gdLst/>
              <a:ahLst/>
              <a:cxnLst/>
              <a:rect l="l" t="t" r="r" b="b"/>
              <a:pathLst>
                <a:path w="34458" h="21693" extrusionOk="0">
                  <a:moveTo>
                    <a:pt x="6187" y="1"/>
                  </a:moveTo>
                  <a:cubicBezTo>
                    <a:pt x="5795" y="137"/>
                    <a:pt x="0" y="7812"/>
                    <a:pt x="1175" y="12824"/>
                  </a:cubicBezTo>
                  <a:cubicBezTo>
                    <a:pt x="2350" y="17837"/>
                    <a:pt x="6795" y="21692"/>
                    <a:pt x="6795" y="21692"/>
                  </a:cubicBezTo>
                  <a:cubicBezTo>
                    <a:pt x="6795" y="21692"/>
                    <a:pt x="32657" y="12433"/>
                    <a:pt x="34458" y="6168"/>
                  </a:cubicBezTo>
                  <a:lnTo>
                    <a:pt x="6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23;p107">
              <a:extLst>
                <a:ext uri="{FF2B5EF4-FFF2-40B4-BE49-F238E27FC236}">
                  <a16:creationId xmlns:a16="http://schemas.microsoft.com/office/drawing/2014/main" id="{EDACDFD9-04D3-4748-8261-EE426A0DC5BC}"/>
                </a:ext>
              </a:extLst>
            </p:cNvPr>
            <p:cNvSpPr/>
            <p:nvPr/>
          </p:nvSpPr>
          <p:spPr>
            <a:xfrm>
              <a:off x="983039" y="1590997"/>
              <a:ext cx="493189" cy="208570"/>
            </a:xfrm>
            <a:custGeom>
              <a:avLst/>
              <a:gdLst/>
              <a:ahLst/>
              <a:cxnLst/>
              <a:rect l="l" t="t" r="r" b="b"/>
              <a:pathLst>
                <a:path w="28042" h="11859" extrusionOk="0">
                  <a:moveTo>
                    <a:pt x="12660" y="1"/>
                  </a:moveTo>
                  <a:cubicBezTo>
                    <a:pt x="8783" y="1"/>
                    <a:pt x="5408" y="1266"/>
                    <a:pt x="3313" y="3370"/>
                  </a:cubicBezTo>
                  <a:cubicBezTo>
                    <a:pt x="1" y="6698"/>
                    <a:pt x="293" y="11650"/>
                    <a:pt x="293" y="11859"/>
                  </a:cubicBezTo>
                  <a:cubicBezTo>
                    <a:pt x="293" y="11859"/>
                    <a:pt x="12379" y="11849"/>
                    <a:pt x="20520" y="11849"/>
                  </a:cubicBezTo>
                  <a:cubicBezTo>
                    <a:pt x="24590" y="11849"/>
                    <a:pt x="27674" y="11851"/>
                    <a:pt x="27767" y="11859"/>
                  </a:cubicBezTo>
                  <a:cubicBezTo>
                    <a:pt x="27768" y="11859"/>
                    <a:pt x="27768" y="11859"/>
                    <a:pt x="27768" y="11859"/>
                  </a:cubicBezTo>
                  <a:cubicBezTo>
                    <a:pt x="28042" y="11859"/>
                    <a:pt x="25814" y="4306"/>
                    <a:pt x="21880" y="2305"/>
                  </a:cubicBezTo>
                  <a:cubicBezTo>
                    <a:pt x="18744" y="709"/>
                    <a:pt x="15562" y="1"/>
                    <a:pt x="126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24;p107">
              <a:extLst>
                <a:ext uri="{FF2B5EF4-FFF2-40B4-BE49-F238E27FC236}">
                  <a16:creationId xmlns:a16="http://schemas.microsoft.com/office/drawing/2014/main" id="{014599C6-BBA1-49DD-ACFD-364209DCFBEB}"/>
                </a:ext>
              </a:extLst>
            </p:cNvPr>
            <p:cNvSpPr/>
            <p:nvPr/>
          </p:nvSpPr>
          <p:spPr>
            <a:xfrm>
              <a:off x="974298" y="1799549"/>
              <a:ext cx="549609" cy="504691"/>
            </a:xfrm>
            <a:custGeom>
              <a:avLst/>
              <a:gdLst/>
              <a:ahLst/>
              <a:cxnLst/>
              <a:rect l="l" t="t" r="r" b="b"/>
              <a:pathLst>
                <a:path w="31250" h="28696" extrusionOk="0">
                  <a:moveTo>
                    <a:pt x="21401" y="1"/>
                  </a:moveTo>
                  <a:cubicBezTo>
                    <a:pt x="12725" y="1"/>
                    <a:pt x="9320" y="9584"/>
                    <a:pt x="9320" y="9584"/>
                  </a:cubicBezTo>
                  <a:cubicBezTo>
                    <a:pt x="9320" y="9584"/>
                    <a:pt x="8993" y="5333"/>
                    <a:pt x="6439" y="5333"/>
                  </a:cubicBezTo>
                  <a:cubicBezTo>
                    <a:pt x="6210" y="5333"/>
                    <a:pt x="5963" y="5367"/>
                    <a:pt x="5696" y="5442"/>
                  </a:cubicBezTo>
                  <a:cubicBezTo>
                    <a:pt x="2459" y="6348"/>
                    <a:pt x="3625" y="11008"/>
                    <a:pt x="5696" y="12302"/>
                  </a:cubicBezTo>
                  <a:cubicBezTo>
                    <a:pt x="7767" y="13597"/>
                    <a:pt x="5696" y="18516"/>
                    <a:pt x="0" y="20328"/>
                  </a:cubicBezTo>
                  <a:cubicBezTo>
                    <a:pt x="0" y="20328"/>
                    <a:pt x="1151" y="28695"/>
                    <a:pt x="7119" y="28695"/>
                  </a:cubicBezTo>
                  <a:cubicBezTo>
                    <a:pt x="7790" y="28695"/>
                    <a:pt x="8522" y="28589"/>
                    <a:pt x="9320" y="28354"/>
                  </a:cubicBezTo>
                  <a:lnTo>
                    <a:pt x="14627" y="24729"/>
                  </a:lnTo>
                  <a:cubicBezTo>
                    <a:pt x="14627" y="24729"/>
                    <a:pt x="16936" y="26364"/>
                    <a:pt x="19836" y="26364"/>
                  </a:cubicBezTo>
                  <a:cubicBezTo>
                    <a:pt x="21376" y="26364"/>
                    <a:pt x="23082" y="25904"/>
                    <a:pt x="24699" y="24493"/>
                  </a:cubicBezTo>
                  <a:cubicBezTo>
                    <a:pt x="31250" y="18776"/>
                    <a:pt x="30678" y="265"/>
                    <a:pt x="21747" y="6"/>
                  </a:cubicBezTo>
                  <a:cubicBezTo>
                    <a:pt x="21630" y="3"/>
                    <a:pt x="21515" y="1"/>
                    <a:pt x="21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425;p107">
              <a:extLst>
                <a:ext uri="{FF2B5EF4-FFF2-40B4-BE49-F238E27FC236}">
                  <a16:creationId xmlns:a16="http://schemas.microsoft.com/office/drawing/2014/main" id="{A96F5B7E-5D56-47FC-9D66-F958C4AB1E63}"/>
                </a:ext>
              </a:extLst>
            </p:cNvPr>
            <p:cNvSpPr/>
            <p:nvPr/>
          </p:nvSpPr>
          <p:spPr>
            <a:xfrm>
              <a:off x="736989" y="2120134"/>
              <a:ext cx="1036660" cy="1081772"/>
            </a:xfrm>
            <a:custGeom>
              <a:avLst/>
              <a:gdLst/>
              <a:ahLst/>
              <a:cxnLst/>
              <a:rect l="l" t="t" r="r" b="b"/>
              <a:pathLst>
                <a:path w="58943" h="61508" extrusionOk="0">
                  <a:moveTo>
                    <a:pt x="14891" y="1"/>
                  </a:moveTo>
                  <a:cubicBezTo>
                    <a:pt x="8791" y="1"/>
                    <a:pt x="725" y="8136"/>
                    <a:pt x="0" y="11275"/>
                  </a:cubicBezTo>
                  <a:cubicBezTo>
                    <a:pt x="0" y="11275"/>
                    <a:pt x="3915" y="24131"/>
                    <a:pt x="20161" y="41942"/>
                  </a:cubicBezTo>
                  <a:cubicBezTo>
                    <a:pt x="36407" y="59754"/>
                    <a:pt x="53512" y="61507"/>
                    <a:pt x="53512" y="61507"/>
                  </a:cubicBezTo>
                  <a:lnTo>
                    <a:pt x="58942" y="56515"/>
                  </a:lnTo>
                  <a:cubicBezTo>
                    <a:pt x="58942" y="56515"/>
                    <a:pt x="40944" y="49092"/>
                    <a:pt x="34384" y="34116"/>
                  </a:cubicBezTo>
                  <a:cubicBezTo>
                    <a:pt x="26203" y="15443"/>
                    <a:pt x="22801" y="2585"/>
                    <a:pt x="16946" y="359"/>
                  </a:cubicBezTo>
                  <a:cubicBezTo>
                    <a:pt x="16298" y="113"/>
                    <a:pt x="15609" y="1"/>
                    <a:pt x="14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426;p107">
              <a:extLst>
                <a:ext uri="{FF2B5EF4-FFF2-40B4-BE49-F238E27FC236}">
                  <a16:creationId xmlns:a16="http://schemas.microsoft.com/office/drawing/2014/main" id="{6F6EC51C-1A45-429A-9725-B36E75A758E0}"/>
                </a:ext>
              </a:extLst>
            </p:cNvPr>
            <p:cNvSpPr/>
            <p:nvPr/>
          </p:nvSpPr>
          <p:spPr>
            <a:xfrm>
              <a:off x="1137738" y="1816838"/>
              <a:ext cx="132874" cy="155614"/>
            </a:xfrm>
            <a:custGeom>
              <a:avLst/>
              <a:gdLst/>
              <a:ahLst/>
              <a:cxnLst/>
              <a:rect l="l" t="t" r="r" b="b"/>
              <a:pathLst>
                <a:path w="7555" h="8848" extrusionOk="0">
                  <a:moveTo>
                    <a:pt x="7555" y="0"/>
                  </a:moveTo>
                  <a:lnTo>
                    <a:pt x="7555" y="0"/>
                  </a:lnTo>
                  <a:cubicBezTo>
                    <a:pt x="7554" y="0"/>
                    <a:pt x="54" y="1684"/>
                    <a:pt x="27" y="1684"/>
                  </a:cubicBezTo>
                  <a:cubicBezTo>
                    <a:pt x="1" y="1684"/>
                    <a:pt x="27" y="8601"/>
                    <a:pt x="27" y="8601"/>
                  </a:cubicBezTo>
                  <a:cubicBezTo>
                    <a:pt x="27" y="8601"/>
                    <a:pt x="306" y="8847"/>
                    <a:pt x="743" y="8847"/>
                  </a:cubicBezTo>
                  <a:cubicBezTo>
                    <a:pt x="1246" y="8847"/>
                    <a:pt x="1959" y="8520"/>
                    <a:pt x="2696" y="7112"/>
                  </a:cubicBezTo>
                  <a:cubicBezTo>
                    <a:pt x="4071" y="4483"/>
                    <a:pt x="4508" y="2133"/>
                    <a:pt x="7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427;p107">
              <a:extLst>
                <a:ext uri="{FF2B5EF4-FFF2-40B4-BE49-F238E27FC236}">
                  <a16:creationId xmlns:a16="http://schemas.microsoft.com/office/drawing/2014/main" id="{D954D65B-6E33-4D88-A504-6F77A2130D7C}"/>
                </a:ext>
              </a:extLst>
            </p:cNvPr>
            <p:cNvSpPr/>
            <p:nvPr/>
          </p:nvSpPr>
          <p:spPr>
            <a:xfrm>
              <a:off x="1197536" y="1799426"/>
              <a:ext cx="403387" cy="102324"/>
            </a:xfrm>
            <a:custGeom>
              <a:avLst/>
              <a:gdLst/>
              <a:ahLst/>
              <a:cxnLst/>
              <a:rect l="l" t="t" r="r" b="b"/>
              <a:pathLst>
                <a:path w="22936" h="5818" extrusionOk="0">
                  <a:moveTo>
                    <a:pt x="1" y="1"/>
                  </a:moveTo>
                  <a:lnTo>
                    <a:pt x="731" y="1759"/>
                  </a:lnTo>
                  <a:cubicBezTo>
                    <a:pt x="731" y="1759"/>
                    <a:pt x="5152" y="5613"/>
                    <a:pt x="10110" y="5613"/>
                  </a:cubicBezTo>
                  <a:cubicBezTo>
                    <a:pt x="10178" y="5613"/>
                    <a:pt x="10247" y="5612"/>
                    <a:pt x="10315" y="5611"/>
                  </a:cubicBezTo>
                  <a:lnTo>
                    <a:pt x="9468" y="3687"/>
                  </a:lnTo>
                  <a:lnTo>
                    <a:pt x="9468" y="3687"/>
                  </a:lnTo>
                  <a:cubicBezTo>
                    <a:pt x="9469" y="3687"/>
                    <a:pt x="11816" y="5817"/>
                    <a:pt x="14953" y="5817"/>
                  </a:cubicBezTo>
                  <a:cubicBezTo>
                    <a:pt x="17381" y="5817"/>
                    <a:pt x="20283" y="4540"/>
                    <a:pt x="22936" y="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428;p107">
              <a:extLst>
                <a:ext uri="{FF2B5EF4-FFF2-40B4-BE49-F238E27FC236}">
                  <a16:creationId xmlns:a16="http://schemas.microsoft.com/office/drawing/2014/main" id="{1DF4AE1B-D97E-4884-927E-018A67500006}"/>
                </a:ext>
              </a:extLst>
            </p:cNvPr>
            <p:cNvSpPr/>
            <p:nvPr/>
          </p:nvSpPr>
          <p:spPr>
            <a:xfrm>
              <a:off x="1571499" y="3060925"/>
              <a:ext cx="297246" cy="250393"/>
            </a:xfrm>
            <a:custGeom>
              <a:avLst/>
              <a:gdLst/>
              <a:ahLst/>
              <a:cxnLst/>
              <a:rect l="l" t="t" r="r" b="b"/>
              <a:pathLst>
                <a:path w="16901" h="14237" extrusionOk="0">
                  <a:moveTo>
                    <a:pt x="5648" y="0"/>
                  </a:moveTo>
                  <a:lnTo>
                    <a:pt x="1" y="6587"/>
                  </a:lnTo>
                  <a:lnTo>
                    <a:pt x="5017" y="8015"/>
                  </a:lnTo>
                  <a:lnTo>
                    <a:pt x="8683" y="13433"/>
                  </a:lnTo>
                  <a:cubicBezTo>
                    <a:pt x="8683" y="13433"/>
                    <a:pt x="12273" y="14236"/>
                    <a:pt x="13876" y="14236"/>
                  </a:cubicBezTo>
                  <a:cubicBezTo>
                    <a:pt x="14152" y="14236"/>
                    <a:pt x="14369" y="14213"/>
                    <a:pt x="14499" y="14157"/>
                  </a:cubicBezTo>
                  <a:cubicBezTo>
                    <a:pt x="15383" y="13778"/>
                    <a:pt x="16900" y="8089"/>
                    <a:pt x="15762" y="5687"/>
                  </a:cubicBezTo>
                  <a:cubicBezTo>
                    <a:pt x="14624" y="3285"/>
                    <a:pt x="5648" y="0"/>
                    <a:pt x="5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429;p107">
              <a:extLst>
                <a:ext uri="{FF2B5EF4-FFF2-40B4-BE49-F238E27FC236}">
                  <a16:creationId xmlns:a16="http://schemas.microsoft.com/office/drawing/2014/main" id="{808ECBF4-B2AE-466B-8C09-01D063CA6367}"/>
                </a:ext>
              </a:extLst>
            </p:cNvPr>
            <p:cNvSpPr/>
            <p:nvPr/>
          </p:nvSpPr>
          <p:spPr>
            <a:xfrm>
              <a:off x="588217" y="4051805"/>
              <a:ext cx="427288" cy="287186"/>
            </a:xfrm>
            <a:custGeom>
              <a:avLst/>
              <a:gdLst/>
              <a:ahLst/>
              <a:cxnLst/>
              <a:rect l="l" t="t" r="r" b="b"/>
              <a:pathLst>
                <a:path w="24295" h="16329" extrusionOk="0">
                  <a:moveTo>
                    <a:pt x="3798" y="1"/>
                  </a:moveTo>
                  <a:cubicBezTo>
                    <a:pt x="3798" y="1"/>
                    <a:pt x="963" y="3109"/>
                    <a:pt x="613" y="5217"/>
                  </a:cubicBezTo>
                  <a:cubicBezTo>
                    <a:pt x="262" y="7326"/>
                    <a:pt x="1" y="8593"/>
                    <a:pt x="1" y="8593"/>
                  </a:cubicBezTo>
                  <a:lnTo>
                    <a:pt x="21084" y="16328"/>
                  </a:lnTo>
                  <a:cubicBezTo>
                    <a:pt x="21084" y="16328"/>
                    <a:pt x="24295" y="15005"/>
                    <a:pt x="23428" y="13085"/>
                  </a:cubicBezTo>
                  <a:cubicBezTo>
                    <a:pt x="22561" y="11165"/>
                    <a:pt x="12532" y="2638"/>
                    <a:pt x="12532" y="2638"/>
                  </a:cubicBezTo>
                  <a:lnTo>
                    <a:pt x="37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430;p107">
              <a:extLst>
                <a:ext uri="{FF2B5EF4-FFF2-40B4-BE49-F238E27FC236}">
                  <a16:creationId xmlns:a16="http://schemas.microsoft.com/office/drawing/2014/main" id="{8739F044-599C-4D3C-A684-1AADA16DB884}"/>
                </a:ext>
              </a:extLst>
            </p:cNvPr>
            <p:cNvSpPr/>
            <p:nvPr/>
          </p:nvSpPr>
          <p:spPr>
            <a:xfrm>
              <a:off x="541522" y="4287565"/>
              <a:ext cx="249707" cy="404389"/>
            </a:xfrm>
            <a:custGeom>
              <a:avLst/>
              <a:gdLst/>
              <a:ahLst/>
              <a:cxnLst/>
              <a:rect l="l" t="t" r="r" b="b"/>
              <a:pathLst>
                <a:path w="14198" h="22993" extrusionOk="0">
                  <a:moveTo>
                    <a:pt x="11618" y="1"/>
                  </a:moveTo>
                  <a:lnTo>
                    <a:pt x="0" y="21605"/>
                  </a:lnTo>
                  <a:lnTo>
                    <a:pt x="2580" y="22992"/>
                  </a:lnTo>
                  <a:lnTo>
                    <a:pt x="14198" y="1388"/>
                  </a:lnTo>
                  <a:lnTo>
                    <a:pt x="11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431;p107">
              <a:extLst>
                <a:ext uri="{FF2B5EF4-FFF2-40B4-BE49-F238E27FC236}">
                  <a16:creationId xmlns:a16="http://schemas.microsoft.com/office/drawing/2014/main" id="{1DC6F349-C25C-49FF-B888-99106D76DAFC}"/>
                </a:ext>
              </a:extLst>
            </p:cNvPr>
            <p:cNvSpPr/>
            <p:nvPr/>
          </p:nvSpPr>
          <p:spPr>
            <a:xfrm>
              <a:off x="-53023" y="2095406"/>
              <a:ext cx="1225690" cy="796239"/>
            </a:xfrm>
            <a:custGeom>
              <a:avLst/>
              <a:gdLst/>
              <a:ahLst/>
              <a:cxnLst/>
              <a:rect l="l" t="t" r="r" b="b"/>
              <a:pathLst>
                <a:path w="69691" h="45273" extrusionOk="0">
                  <a:moveTo>
                    <a:pt x="53649" y="0"/>
                  </a:moveTo>
                  <a:cubicBezTo>
                    <a:pt x="51445" y="0"/>
                    <a:pt x="48985" y="294"/>
                    <a:pt x="46257" y="944"/>
                  </a:cubicBezTo>
                  <a:cubicBezTo>
                    <a:pt x="29314" y="4978"/>
                    <a:pt x="0" y="32845"/>
                    <a:pt x="0" y="32845"/>
                  </a:cubicBezTo>
                  <a:cubicBezTo>
                    <a:pt x="0" y="32845"/>
                    <a:pt x="0" y="45272"/>
                    <a:pt x="25841" y="45272"/>
                  </a:cubicBezTo>
                  <a:cubicBezTo>
                    <a:pt x="29504" y="45272"/>
                    <a:pt x="33687" y="45023"/>
                    <a:pt x="38462" y="44452"/>
                  </a:cubicBezTo>
                  <a:cubicBezTo>
                    <a:pt x="38462" y="44452"/>
                    <a:pt x="68525" y="23805"/>
                    <a:pt x="69159" y="15200"/>
                  </a:cubicBezTo>
                  <a:cubicBezTo>
                    <a:pt x="69690" y="7979"/>
                    <a:pt x="65135" y="0"/>
                    <a:pt x="536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432;p107">
              <a:extLst>
                <a:ext uri="{FF2B5EF4-FFF2-40B4-BE49-F238E27FC236}">
                  <a16:creationId xmlns:a16="http://schemas.microsoft.com/office/drawing/2014/main" id="{7B076BA7-82DE-400B-BBC2-1AA281ED3913}"/>
                </a:ext>
              </a:extLst>
            </p:cNvPr>
            <p:cNvSpPr/>
            <p:nvPr/>
          </p:nvSpPr>
          <p:spPr>
            <a:xfrm>
              <a:off x="68418" y="2346872"/>
              <a:ext cx="854454" cy="397917"/>
            </a:xfrm>
            <a:custGeom>
              <a:avLst/>
              <a:gdLst/>
              <a:ahLst/>
              <a:cxnLst/>
              <a:rect l="l" t="t" r="r" b="b"/>
              <a:pathLst>
                <a:path w="48583" h="22625" extrusionOk="0">
                  <a:moveTo>
                    <a:pt x="7640" y="1"/>
                  </a:moveTo>
                  <a:lnTo>
                    <a:pt x="0" y="7828"/>
                  </a:lnTo>
                  <a:cubicBezTo>
                    <a:pt x="0" y="7828"/>
                    <a:pt x="19332" y="22624"/>
                    <a:pt x="37592" y="22624"/>
                  </a:cubicBezTo>
                  <a:cubicBezTo>
                    <a:pt x="39474" y="22624"/>
                    <a:pt x="41345" y="22467"/>
                    <a:pt x="43182" y="22120"/>
                  </a:cubicBezTo>
                  <a:cubicBezTo>
                    <a:pt x="43494" y="22060"/>
                    <a:pt x="43782" y="21910"/>
                    <a:pt x="44009" y="21688"/>
                  </a:cubicBezTo>
                  <a:lnTo>
                    <a:pt x="48582" y="17283"/>
                  </a:lnTo>
                  <a:cubicBezTo>
                    <a:pt x="48582" y="17283"/>
                    <a:pt x="16213" y="12672"/>
                    <a:pt x="76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433;p107">
              <a:extLst>
                <a:ext uri="{FF2B5EF4-FFF2-40B4-BE49-F238E27FC236}">
                  <a16:creationId xmlns:a16="http://schemas.microsoft.com/office/drawing/2014/main" id="{926DFA3A-ACEA-4566-9859-EF0AF22AD741}"/>
                </a:ext>
              </a:extLst>
            </p:cNvPr>
            <p:cNvSpPr/>
            <p:nvPr/>
          </p:nvSpPr>
          <p:spPr>
            <a:xfrm>
              <a:off x="401578" y="2031001"/>
              <a:ext cx="818382" cy="310542"/>
            </a:xfrm>
            <a:custGeom>
              <a:avLst/>
              <a:gdLst/>
              <a:ahLst/>
              <a:cxnLst/>
              <a:rect l="l" t="t" r="r" b="b"/>
              <a:pathLst>
                <a:path w="46532" h="17657" extrusionOk="0">
                  <a:moveTo>
                    <a:pt x="20001" y="1"/>
                  </a:moveTo>
                  <a:cubicBezTo>
                    <a:pt x="8301" y="1"/>
                    <a:pt x="0" y="7749"/>
                    <a:pt x="0" y="7749"/>
                  </a:cubicBezTo>
                  <a:lnTo>
                    <a:pt x="12384" y="7218"/>
                  </a:lnTo>
                  <a:cubicBezTo>
                    <a:pt x="12559" y="6956"/>
                    <a:pt x="18170" y="5227"/>
                    <a:pt x="24722" y="5227"/>
                  </a:cubicBezTo>
                  <a:cubicBezTo>
                    <a:pt x="31437" y="5227"/>
                    <a:pt x="39141" y="7044"/>
                    <a:pt x="42992" y="14119"/>
                  </a:cubicBezTo>
                  <a:lnTo>
                    <a:pt x="44585" y="17657"/>
                  </a:lnTo>
                  <a:cubicBezTo>
                    <a:pt x="44585" y="17657"/>
                    <a:pt x="46531" y="8457"/>
                    <a:pt x="29900" y="1911"/>
                  </a:cubicBezTo>
                  <a:cubicBezTo>
                    <a:pt x="26423" y="542"/>
                    <a:pt x="23093" y="1"/>
                    <a:pt x="20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434;p107">
              <a:extLst>
                <a:ext uri="{FF2B5EF4-FFF2-40B4-BE49-F238E27FC236}">
                  <a16:creationId xmlns:a16="http://schemas.microsoft.com/office/drawing/2014/main" id="{7B3A448C-424B-4C05-A835-1098A610EA6D}"/>
                </a:ext>
              </a:extLst>
            </p:cNvPr>
            <p:cNvSpPr/>
            <p:nvPr/>
          </p:nvSpPr>
          <p:spPr>
            <a:xfrm>
              <a:off x="-40448" y="2204361"/>
              <a:ext cx="498184" cy="360579"/>
            </a:xfrm>
            <a:custGeom>
              <a:avLst/>
              <a:gdLst/>
              <a:ahLst/>
              <a:cxnLst/>
              <a:rect l="l" t="t" r="r" b="b"/>
              <a:pathLst>
                <a:path w="28326" h="20502" extrusionOk="0">
                  <a:moveTo>
                    <a:pt x="20436" y="1"/>
                  </a:moveTo>
                  <a:cubicBezTo>
                    <a:pt x="13268" y="1"/>
                    <a:pt x="5782" y="5092"/>
                    <a:pt x="3361" y="7858"/>
                  </a:cubicBezTo>
                  <a:cubicBezTo>
                    <a:pt x="0" y="11699"/>
                    <a:pt x="6082" y="20502"/>
                    <a:pt x="6082" y="20502"/>
                  </a:cubicBezTo>
                  <a:lnTo>
                    <a:pt x="28326" y="2738"/>
                  </a:lnTo>
                  <a:cubicBezTo>
                    <a:pt x="25954" y="768"/>
                    <a:pt x="23219" y="1"/>
                    <a:pt x="20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1223;p65">
            <a:extLst>
              <a:ext uri="{FF2B5EF4-FFF2-40B4-BE49-F238E27FC236}">
                <a16:creationId xmlns:a16="http://schemas.microsoft.com/office/drawing/2014/main" id="{D48BD69F-AC33-4B6F-A932-9A62A6EF4137}"/>
              </a:ext>
            </a:extLst>
          </p:cNvPr>
          <p:cNvSpPr txBox="1">
            <a:spLocks/>
          </p:cNvSpPr>
          <p:nvPr/>
        </p:nvSpPr>
        <p:spPr>
          <a:xfrm>
            <a:off x="3122232" y="1973771"/>
            <a:ext cx="5482965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bg-BG" sz="6000" b="1" dirty="0">
                <a:solidFill>
                  <a:schemeClr val="accent6"/>
                </a:solidFill>
                <a:latin typeface="Advent Pro"/>
              </a:rPr>
              <a:t>Благодарим за вниманието!</a:t>
            </a:r>
            <a:endParaRPr lang="en-US" sz="60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9C219B8-B9E0-4F4C-903A-1C1A4B187733}"/>
              </a:ext>
            </a:extLst>
          </p:cNvPr>
          <p:cNvCxnSpPr>
            <a:cxnSpLocks/>
          </p:cNvCxnSpPr>
          <p:nvPr/>
        </p:nvCxnSpPr>
        <p:spPr>
          <a:xfrm>
            <a:off x="3970646" y="3465270"/>
            <a:ext cx="3786135" cy="0"/>
          </a:xfrm>
          <a:prstGeom prst="line">
            <a:avLst/>
          </a:prstGeom>
          <a:ln w="38100">
            <a:solidFill>
              <a:srgbClr val="5C65CF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D30A38B4-7ACF-4841-B60F-9CB00FE4F0B5}"/>
              </a:ext>
            </a:extLst>
          </p:cNvPr>
          <p:cNvSpPr/>
          <p:nvPr/>
        </p:nvSpPr>
        <p:spPr>
          <a:xfrm>
            <a:off x="5267472" y="3248865"/>
            <a:ext cx="1192481" cy="396862"/>
          </a:xfrm>
          <a:prstGeom prst="rect">
            <a:avLst/>
          </a:prstGeom>
          <a:solidFill>
            <a:srgbClr val="FFF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1" dirty="0">
                <a:solidFill>
                  <a:srgbClr val="5C65CF"/>
                </a:solidFill>
                <a:latin typeface="Comic Sans MS" panose="030F0702030302020204" pitchFamily="66" charset="0"/>
              </a:rPr>
              <a:t>We-tried</a:t>
            </a:r>
          </a:p>
        </p:txBody>
      </p:sp>
    </p:spTree>
    <p:extLst>
      <p:ext uri="{BB962C8B-B14F-4D97-AF65-F5344CB8AC3E}">
        <p14:creationId xmlns:p14="http://schemas.microsoft.com/office/powerpoint/2010/main" val="350286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/>
          <p:nvPr/>
        </p:nvSpPr>
        <p:spPr>
          <a:xfrm rot="10800000" flipH="1">
            <a:off x="-905570" y="1593628"/>
            <a:ext cx="5893767" cy="4581960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51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Въведение</a:t>
            </a:r>
            <a:endParaRPr dirty="0"/>
          </a:p>
        </p:txBody>
      </p:sp>
      <p:sp>
        <p:nvSpPr>
          <p:cNvPr id="395" name="Google Shape;395;p51"/>
          <p:cNvSpPr txBox="1">
            <a:spLocks noGrp="1"/>
          </p:cNvSpPr>
          <p:nvPr>
            <p:ph type="body" idx="1"/>
          </p:nvPr>
        </p:nvSpPr>
        <p:spPr>
          <a:xfrm>
            <a:off x="5462574" y="3006247"/>
            <a:ext cx="3232865" cy="19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  <a:tabLst>
                <a:tab pos="284163" algn="l"/>
              </a:tabLst>
            </a:pPr>
            <a:r>
              <a:rPr lang="bg-BG" dirty="0">
                <a:solidFill>
                  <a:srgbClr val="5C65CF"/>
                </a:solidFill>
                <a:latin typeface="Comic Sans MS" panose="030F0702030302020204" pitchFamily="66" charset="0"/>
              </a:rPr>
              <a:t>	Модерно уеб приложение за доставка на храна онлайн. Създадена за Вашият комфорт и вкус. Независимо дали сте у дома, в офиса или в движение – ние сме ТУК!</a:t>
            </a:r>
            <a:endParaRPr dirty="0">
              <a:solidFill>
                <a:srgbClr val="5C65CF"/>
              </a:solidFill>
              <a:latin typeface="Coiny" panose="020B0604020202020204" charset="0"/>
            </a:endParaRPr>
          </a:p>
        </p:txBody>
      </p:sp>
      <p:grpSp>
        <p:nvGrpSpPr>
          <p:cNvPr id="396" name="Google Shape;396;p51"/>
          <p:cNvGrpSpPr/>
          <p:nvPr/>
        </p:nvGrpSpPr>
        <p:grpSpPr>
          <a:xfrm>
            <a:off x="886600" y="1400288"/>
            <a:ext cx="3137921" cy="3359131"/>
            <a:chOff x="886600" y="1400288"/>
            <a:chExt cx="3137921" cy="3359131"/>
          </a:xfrm>
        </p:grpSpPr>
        <p:grpSp>
          <p:nvGrpSpPr>
            <p:cNvPr id="397" name="Google Shape;397;p51"/>
            <p:cNvGrpSpPr/>
            <p:nvPr/>
          </p:nvGrpSpPr>
          <p:grpSpPr>
            <a:xfrm>
              <a:off x="1623201" y="1400288"/>
              <a:ext cx="1658721" cy="1139708"/>
              <a:chOff x="1623201" y="1400288"/>
              <a:chExt cx="1658721" cy="1139708"/>
            </a:xfrm>
          </p:grpSpPr>
          <p:grpSp>
            <p:nvGrpSpPr>
              <p:cNvPr id="398" name="Google Shape;398;p51"/>
              <p:cNvGrpSpPr/>
              <p:nvPr/>
            </p:nvGrpSpPr>
            <p:grpSpPr>
              <a:xfrm>
                <a:off x="1623201" y="1930145"/>
                <a:ext cx="647710" cy="609850"/>
                <a:chOff x="1623201" y="1930145"/>
                <a:chExt cx="647710" cy="609850"/>
              </a:xfrm>
            </p:grpSpPr>
            <p:sp>
              <p:nvSpPr>
                <p:cNvPr id="399" name="Google Shape;399;p51"/>
                <p:cNvSpPr/>
                <p:nvPr/>
              </p:nvSpPr>
              <p:spPr>
                <a:xfrm>
                  <a:off x="1658420" y="1965364"/>
                  <a:ext cx="577249" cy="539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11" h="24307" extrusionOk="0">
                      <a:moveTo>
                        <a:pt x="1" y="1"/>
                      </a:moveTo>
                      <a:lnTo>
                        <a:pt x="1" y="24306"/>
                      </a:lnTo>
                      <a:lnTo>
                        <a:pt x="26011" y="24306"/>
                      </a:lnTo>
                      <a:lnTo>
                        <a:pt x="2601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51"/>
                <p:cNvSpPr/>
                <p:nvPr/>
              </p:nvSpPr>
              <p:spPr>
                <a:xfrm>
                  <a:off x="1740731" y="1965342"/>
                  <a:ext cx="494937" cy="434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2" h="19565" extrusionOk="0">
                      <a:moveTo>
                        <a:pt x="0" y="1"/>
                      </a:moveTo>
                      <a:cubicBezTo>
                        <a:pt x="2510" y="2314"/>
                        <a:pt x="4480" y="5285"/>
                        <a:pt x="3376" y="8599"/>
                      </a:cubicBezTo>
                      <a:cubicBezTo>
                        <a:pt x="2185" y="11773"/>
                        <a:pt x="200" y="16535"/>
                        <a:pt x="4169" y="18520"/>
                      </a:cubicBezTo>
                      <a:cubicBezTo>
                        <a:pt x="5494" y="19088"/>
                        <a:pt x="7089" y="19565"/>
                        <a:pt x="8611" y="19565"/>
                      </a:cubicBezTo>
                      <a:cubicBezTo>
                        <a:pt x="10280" y="19565"/>
                        <a:pt x="11861" y="18990"/>
                        <a:pt x="12900" y="17329"/>
                      </a:cubicBezTo>
                      <a:cubicBezTo>
                        <a:pt x="14486" y="14155"/>
                        <a:pt x="14090" y="9393"/>
                        <a:pt x="17265" y="7805"/>
                      </a:cubicBezTo>
                      <a:cubicBezTo>
                        <a:pt x="19357" y="6854"/>
                        <a:pt x="20991" y="5444"/>
                        <a:pt x="22302" y="3755"/>
                      </a:cubicBezTo>
                      <a:lnTo>
                        <a:pt x="2230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51"/>
                <p:cNvSpPr/>
                <p:nvPr/>
              </p:nvSpPr>
              <p:spPr>
                <a:xfrm>
                  <a:off x="2028363" y="2291632"/>
                  <a:ext cx="207300" cy="213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1" h="9605" extrusionOk="0">
                      <a:moveTo>
                        <a:pt x="9341" y="1"/>
                      </a:moveTo>
                      <a:cubicBezTo>
                        <a:pt x="4474" y="865"/>
                        <a:pt x="931" y="4927"/>
                        <a:pt x="1" y="9604"/>
                      </a:cubicBezTo>
                      <a:lnTo>
                        <a:pt x="9341" y="9604"/>
                      </a:lnTo>
                      <a:lnTo>
                        <a:pt x="934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51"/>
                <p:cNvSpPr/>
                <p:nvPr/>
              </p:nvSpPr>
              <p:spPr>
                <a:xfrm>
                  <a:off x="1623201" y="1930145"/>
                  <a:ext cx="647710" cy="60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6" h="27480" extrusionOk="0">
                      <a:moveTo>
                        <a:pt x="26011" y="3174"/>
                      </a:moveTo>
                      <a:lnTo>
                        <a:pt x="26011" y="24305"/>
                      </a:lnTo>
                      <a:lnTo>
                        <a:pt x="3175" y="24305"/>
                      </a:lnTo>
                      <a:lnTo>
                        <a:pt x="3175" y="3174"/>
                      </a:lnTo>
                      <a:close/>
                      <a:moveTo>
                        <a:pt x="1" y="0"/>
                      </a:moveTo>
                      <a:lnTo>
                        <a:pt x="1" y="27480"/>
                      </a:lnTo>
                      <a:lnTo>
                        <a:pt x="29186" y="27480"/>
                      </a:lnTo>
                      <a:lnTo>
                        <a:pt x="291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3" name="Google Shape;403;p51"/>
              <p:cNvGrpSpPr/>
              <p:nvPr/>
            </p:nvGrpSpPr>
            <p:grpSpPr>
              <a:xfrm>
                <a:off x="2402677" y="1400288"/>
                <a:ext cx="879245" cy="826249"/>
                <a:chOff x="2402677" y="1400288"/>
                <a:chExt cx="879245" cy="826249"/>
              </a:xfrm>
            </p:grpSpPr>
            <p:sp>
              <p:nvSpPr>
                <p:cNvPr id="404" name="Google Shape;404;p51"/>
                <p:cNvSpPr/>
                <p:nvPr/>
              </p:nvSpPr>
              <p:spPr>
                <a:xfrm>
                  <a:off x="2437874" y="1435529"/>
                  <a:ext cx="808806" cy="755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45" h="34055" extrusionOk="0">
                      <a:moveTo>
                        <a:pt x="1" y="1"/>
                      </a:moveTo>
                      <a:lnTo>
                        <a:pt x="1" y="34055"/>
                      </a:lnTo>
                      <a:lnTo>
                        <a:pt x="36445" y="34055"/>
                      </a:lnTo>
                      <a:lnTo>
                        <a:pt x="3644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51"/>
                <p:cNvSpPr/>
                <p:nvPr/>
              </p:nvSpPr>
              <p:spPr>
                <a:xfrm>
                  <a:off x="2663612" y="1435529"/>
                  <a:ext cx="583086" cy="601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4" h="27102" extrusionOk="0">
                      <a:moveTo>
                        <a:pt x="0" y="1"/>
                      </a:moveTo>
                      <a:cubicBezTo>
                        <a:pt x="292" y="3003"/>
                        <a:pt x="1179" y="5759"/>
                        <a:pt x="3060" y="8267"/>
                      </a:cubicBezTo>
                      <a:cubicBezTo>
                        <a:pt x="4507" y="10679"/>
                        <a:pt x="6834" y="11038"/>
                        <a:pt x="9328" y="11038"/>
                      </a:cubicBezTo>
                      <a:cubicBezTo>
                        <a:pt x="10386" y="11038"/>
                        <a:pt x="11473" y="10974"/>
                        <a:pt x="12536" y="10974"/>
                      </a:cubicBezTo>
                      <a:cubicBezTo>
                        <a:pt x="13090" y="10974"/>
                        <a:pt x="13638" y="10991"/>
                        <a:pt x="14171" y="11045"/>
                      </a:cubicBezTo>
                      <a:cubicBezTo>
                        <a:pt x="20917" y="11838"/>
                        <a:pt x="14964" y="21759"/>
                        <a:pt x="18536" y="24934"/>
                      </a:cubicBezTo>
                      <a:cubicBezTo>
                        <a:pt x="20074" y="26471"/>
                        <a:pt x="21736" y="27101"/>
                        <a:pt x="23465" y="27101"/>
                      </a:cubicBezTo>
                      <a:cubicBezTo>
                        <a:pt x="24385" y="27101"/>
                        <a:pt x="25324" y="26923"/>
                        <a:pt x="26274" y="26608"/>
                      </a:cubicBezTo>
                      <a:lnTo>
                        <a:pt x="262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51"/>
                <p:cNvSpPr/>
                <p:nvPr/>
              </p:nvSpPr>
              <p:spPr>
                <a:xfrm>
                  <a:off x="2437874" y="1666215"/>
                  <a:ext cx="665220" cy="52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5" h="23660" extrusionOk="0">
                      <a:moveTo>
                        <a:pt x="6869" y="1"/>
                      </a:moveTo>
                      <a:cubicBezTo>
                        <a:pt x="4602" y="1"/>
                        <a:pt x="2252" y="613"/>
                        <a:pt x="1" y="1472"/>
                      </a:cubicBezTo>
                      <a:lnTo>
                        <a:pt x="1" y="23660"/>
                      </a:lnTo>
                      <a:lnTo>
                        <a:pt x="29974" y="23660"/>
                      </a:lnTo>
                      <a:cubicBezTo>
                        <a:pt x="29531" y="21531"/>
                        <a:pt x="28658" y="19598"/>
                        <a:pt x="26724" y="18110"/>
                      </a:cubicBezTo>
                      <a:cubicBezTo>
                        <a:pt x="25242" y="16957"/>
                        <a:pt x="23555" y="16693"/>
                        <a:pt x="21777" y="16693"/>
                      </a:cubicBezTo>
                      <a:cubicBezTo>
                        <a:pt x="20268" y="16693"/>
                        <a:pt x="18693" y="16883"/>
                        <a:pt x="17121" y="16883"/>
                      </a:cubicBezTo>
                      <a:cubicBezTo>
                        <a:pt x="16081" y="16883"/>
                        <a:pt x="15042" y="16800"/>
                        <a:pt x="14024" y="16522"/>
                      </a:cubicBezTo>
                      <a:cubicBezTo>
                        <a:pt x="11247" y="15332"/>
                        <a:pt x="12041" y="12555"/>
                        <a:pt x="12834" y="10174"/>
                      </a:cubicBezTo>
                      <a:cubicBezTo>
                        <a:pt x="14422" y="6205"/>
                        <a:pt x="13231" y="1443"/>
                        <a:pt x="9262" y="253"/>
                      </a:cubicBezTo>
                      <a:cubicBezTo>
                        <a:pt x="8481" y="79"/>
                        <a:pt x="7680" y="1"/>
                        <a:pt x="68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51"/>
                <p:cNvSpPr/>
                <p:nvPr/>
              </p:nvSpPr>
              <p:spPr>
                <a:xfrm>
                  <a:off x="2402677" y="1400288"/>
                  <a:ext cx="879245" cy="826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19" h="37231" extrusionOk="0">
                      <a:moveTo>
                        <a:pt x="36444" y="3176"/>
                      </a:moveTo>
                      <a:lnTo>
                        <a:pt x="36444" y="34056"/>
                      </a:lnTo>
                      <a:lnTo>
                        <a:pt x="3174" y="34056"/>
                      </a:lnTo>
                      <a:lnTo>
                        <a:pt x="3174" y="3176"/>
                      </a:lnTo>
                      <a:close/>
                      <a:moveTo>
                        <a:pt x="0" y="1"/>
                      </a:moveTo>
                      <a:lnTo>
                        <a:pt x="0" y="37231"/>
                      </a:lnTo>
                      <a:lnTo>
                        <a:pt x="39618" y="37231"/>
                      </a:lnTo>
                      <a:lnTo>
                        <a:pt x="3961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8" name="Google Shape;408;p51"/>
            <p:cNvGrpSpPr/>
            <p:nvPr/>
          </p:nvGrpSpPr>
          <p:grpSpPr>
            <a:xfrm>
              <a:off x="886600" y="2083936"/>
              <a:ext cx="3137921" cy="2675482"/>
              <a:chOff x="886600" y="2083936"/>
              <a:chExt cx="3137921" cy="2675482"/>
            </a:xfrm>
          </p:grpSpPr>
          <p:sp>
            <p:nvSpPr>
              <p:cNvPr id="409" name="Google Shape;409;p51"/>
              <p:cNvSpPr/>
              <p:nvPr/>
            </p:nvSpPr>
            <p:spPr>
              <a:xfrm>
                <a:off x="886600" y="3482126"/>
                <a:ext cx="3043945" cy="1117548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50357" extrusionOk="0">
                    <a:moveTo>
                      <a:pt x="54608" y="0"/>
                    </a:moveTo>
                    <a:cubicBezTo>
                      <a:pt x="35108" y="0"/>
                      <a:pt x="18099" y="137"/>
                      <a:pt x="14828" y="586"/>
                    </a:cubicBezTo>
                    <a:cubicBezTo>
                      <a:pt x="6467" y="1736"/>
                      <a:pt x="0" y="6158"/>
                      <a:pt x="4719" y="12227"/>
                    </a:cubicBezTo>
                    <a:cubicBezTo>
                      <a:pt x="14145" y="24349"/>
                      <a:pt x="10034" y="50357"/>
                      <a:pt x="10034" y="50357"/>
                    </a:cubicBezTo>
                    <a:lnTo>
                      <a:pt x="129035" y="50357"/>
                    </a:lnTo>
                    <a:cubicBezTo>
                      <a:pt x="129035" y="50357"/>
                      <a:pt x="128238" y="29759"/>
                      <a:pt x="129234" y="24784"/>
                    </a:cubicBezTo>
                    <a:cubicBezTo>
                      <a:pt x="130229" y="19809"/>
                      <a:pt x="137161" y="14607"/>
                      <a:pt x="133291" y="6075"/>
                    </a:cubicBezTo>
                    <a:cubicBezTo>
                      <a:pt x="131284" y="1650"/>
                      <a:pt x="119689" y="332"/>
                      <a:pt x="119689" y="332"/>
                    </a:cubicBezTo>
                    <a:lnTo>
                      <a:pt x="121364" y="332"/>
                    </a:lnTo>
                    <a:cubicBezTo>
                      <a:pt x="121364" y="332"/>
                      <a:pt x="84967" y="0"/>
                      <a:pt x="54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51"/>
              <p:cNvSpPr/>
              <p:nvPr/>
            </p:nvSpPr>
            <p:spPr>
              <a:xfrm>
                <a:off x="886600" y="3482103"/>
                <a:ext cx="3043945" cy="755055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34023" extrusionOk="0">
                    <a:moveTo>
                      <a:pt x="54651" y="1"/>
                    </a:moveTo>
                    <a:cubicBezTo>
                      <a:pt x="35132" y="1"/>
                      <a:pt x="18101" y="138"/>
                      <a:pt x="14827" y="587"/>
                    </a:cubicBezTo>
                    <a:cubicBezTo>
                      <a:pt x="6464" y="1737"/>
                      <a:pt x="0" y="6159"/>
                      <a:pt x="4719" y="12227"/>
                    </a:cubicBezTo>
                    <a:cubicBezTo>
                      <a:pt x="8143" y="16632"/>
                      <a:pt x="9780" y="27866"/>
                      <a:pt x="10478" y="34023"/>
                    </a:cubicBezTo>
                    <a:lnTo>
                      <a:pt x="128844" y="34023"/>
                    </a:lnTo>
                    <a:cubicBezTo>
                      <a:pt x="128922" y="32215"/>
                      <a:pt x="129046" y="25724"/>
                      <a:pt x="129234" y="24785"/>
                    </a:cubicBezTo>
                    <a:cubicBezTo>
                      <a:pt x="130229" y="19810"/>
                      <a:pt x="137161" y="14608"/>
                      <a:pt x="133291" y="6076"/>
                    </a:cubicBezTo>
                    <a:cubicBezTo>
                      <a:pt x="131284" y="1651"/>
                      <a:pt x="119689" y="332"/>
                      <a:pt x="119689" y="332"/>
                    </a:cubicBezTo>
                    <a:lnTo>
                      <a:pt x="121363" y="332"/>
                    </a:lnTo>
                    <a:cubicBezTo>
                      <a:pt x="121363" y="332"/>
                      <a:pt x="85000" y="1"/>
                      <a:pt x="54651" y="1"/>
                    </a:cubicBezTo>
                    <a:close/>
                  </a:path>
                </a:pathLst>
              </a:custGeom>
              <a:solidFill>
                <a:srgbClr val="E9B7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51"/>
              <p:cNvSpPr/>
              <p:nvPr/>
            </p:nvSpPr>
            <p:spPr>
              <a:xfrm>
                <a:off x="1185239" y="3147447"/>
                <a:ext cx="2409573" cy="878068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39566" extrusionOk="0">
                    <a:moveTo>
                      <a:pt x="79246" y="0"/>
                    </a:moveTo>
                    <a:cubicBezTo>
                      <a:pt x="64677" y="0"/>
                      <a:pt x="42243" y="119"/>
                      <a:pt x="27164" y="119"/>
                    </a:cubicBezTo>
                    <a:cubicBezTo>
                      <a:pt x="21761" y="119"/>
                      <a:pt x="17302" y="104"/>
                      <a:pt x="14488" y="63"/>
                    </a:cubicBezTo>
                    <a:cubicBezTo>
                      <a:pt x="14320" y="60"/>
                      <a:pt x="14155" y="59"/>
                      <a:pt x="13992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108575" y="39566"/>
                    </a:lnTo>
                    <a:cubicBezTo>
                      <a:pt x="108575" y="39566"/>
                      <a:pt x="108024" y="15784"/>
                      <a:pt x="107824" y="9416"/>
                    </a:cubicBezTo>
                    <a:cubicBezTo>
                      <a:pt x="107625" y="3048"/>
                      <a:pt x="103048" y="262"/>
                      <a:pt x="91306" y="59"/>
                    </a:cubicBezTo>
                    <a:cubicBezTo>
                      <a:pt x="88822" y="16"/>
                      <a:pt x="84557" y="0"/>
                      <a:pt x="792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51"/>
              <p:cNvSpPr/>
              <p:nvPr/>
            </p:nvSpPr>
            <p:spPr>
              <a:xfrm>
                <a:off x="1185239" y="3147447"/>
                <a:ext cx="2390953" cy="864176"/>
              </a:xfrm>
              <a:custGeom>
                <a:avLst/>
                <a:gdLst/>
                <a:ahLst/>
                <a:cxnLst/>
                <a:rect l="l" t="t" r="r" b="b"/>
                <a:pathLst>
                  <a:path w="107737" h="38940" extrusionOk="0">
                    <a:moveTo>
                      <a:pt x="79280" y="1"/>
                    </a:moveTo>
                    <a:cubicBezTo>
                      <a:pt x="64722" y="1"/>
                      <a:pt x="42289" y="119"/>
                      <a:pt x="27198" y="119"/>
                    </a:cubicBezTo>
                    <a:cubicBezTo>
                      <a:pt x="21780" y="119"/>
                      <a:pt x="17308" y="104"/>
                      <a:pt x="14488" y="63"/>
                    </a:cubicBezTo>
                    <a:cubicBezTo>
                      <a:pt x="14321" y="60"/>
                      <a:pt x="14157" y="59"/>
                      <a:pt x="13994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3660" y="38940"/>
                    </a:lnTo>
                    <a:lnTo>
                      <a:pt x="4017" y="13508"/>
                    </a:lnTo>
                    <a:cubicBezTo>
                      <a:pt x="4017" y="13508"/>
                      <a:pt x="4521" y="5744"/>
                      <a:pt x="17571" y="5744"/>
                    </a:cubicBezTo>
                    <a:cubicBezTo>
                      <a:pt x="17734" y="5744"/>
                      <a:pt x="17899" y="5745"/>
                      <a:pt x="18067" y="5747"/>
                    </a:cubicBezTo>
                    <a:cubicBezTo>
                      <a:pt x="20880" y="5789"/>
                      <a:pt x="25337" y="5804"/>
                      <a:pt x="30738" y="5804"/>
                    </a:cubicBezTo>
                    <a:cubicBezTo>
                      <a:pt x="45842" y="5804"/>
                      <a:pt x="68329" y="5685"/>
                      <a:pt x="82898" y="5685"/>
                    </a:cubicBezTo>
                    <a:cubicBezTo>
                      <a:pt x="88175" y="5685"/>
                      <a:pt x="92413" y="5700"/>
                      <a:pt x="94886" y="5743"/>
                    </a:cubicBezTo>
                    <a:cubicBezTo>
                      <a:pt x="100959" y="5849"/>
                      <a:pt x="105111" y="6646"/>
                      <a:pt x="107736" y="8271"/>
                    </a:cubicBezTo>
                    <a:cubicBezTo>
                      <a:pt x="107030" y="2712"/>
                      <a:pt x="102320" y="250"/>
                      <a:pt x="91306" y="59"/>
                    </a:cubicBezTo>
                    <a:cubicBezTo>
                      <a:pt x="88828" y="17"/>
                      <a:pt x="84575" y="1"/>
                      <a:pt x="792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51"/>
              <p:cNvSpPr/>
              <p:nvPr/>
            </p:nvSpPr>
            <p:spPr>
              <a:xfrm>
                <a:off x="1185239" y="3864340"/>
                <a:ext cx="2409573" cy="161162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7262" extrusionOk="0">
                    <a:moveTo>
                      <a:pt x="94" y="0"/>
                    </a:moveTo>
                    <a:lnTo>
                      <a:pt x="0" y="6614"/>
                    </a:lnTo>
                    <a:lnTo>
                      <a:pt x="108575" y="7262"/>
                    </a:lnTo>
                    <a:cubicBezTo>
                      <a:pt x="108575" y="7262"/>
                      <a:pt x="108504" y="4210"/>
                      <a:pt x="108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51"/>
              <p:cNvSpPr/>
              <p:nvPr/>
            </p:nvSpPr>
            <p:spPr>
              <a:xfrm>
                <a:off x="3461530" y="3551210"/>
                <a:ext cx="446957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0" h="47243" extrusionOk="0">
                    <a:moveTo>
                      <a:pt x="12914" y="0"/>
                    </a:moveTo>
                    <a:cubicBezTo>
                      <a:pt x="7917" y="0"/>
                      <a:pt x="4173" y="8880"/>
                      <a:pt x="2183" y="14669"/>
                    </a:cubicBezTo>
                    <a:cubicBezTo>
                      <a:pt x="1" y="21018"/>
                      <a:pt x="397" y="47243"/>
                      <a:pt x="397" y="47243"/>
                    </a:cubicBezTo>
                    <a:lnTo>
                      <a:pt x="13889" y="47243"/>
                    </a:lnTo>
                    <a:cubicBezTo>
                      <a:pt x="13889" y="47243"/>
                      <a:pt x="13228" y="32394"/>
                      <a:pt x="13161" y="28558"/>
                    </a:cubicBezTo>
                    <a:cubicBezTo>
                      <a:pt x="13096" y="24722"/>
                      <a:pt x="13130" y="22099"/>
                      <a:pt x="16270" y="16455"/>
                    </a:cubicBezTo>
                    <a:cubicBezTo>
                      <a:pt x="19411" y="10811"/>
                      <a:pt x="20139" y="2268"/>
                      <a:pt x="14399" y="260"/>
                    </a:cubicBezTo>
                    <a:cubicBezTo>
                      <a:pt x="13892" y="83"/>
                      <a:pt x="13397" y="0"/>
                      <a:pt x="129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51"/>
              <p:cNvSpPr/>
              <p:nvPr/>
            </p:nvSpPr>
            <p:spPr>
              <a:xfrm>
                <a:off x="910212" y="3551210"/>
                <a:ext cx="446979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1" h="47243" extrusionOk="0">
                    <a:moveTo>
                      <a:pt x="7227" y="0"/>
                    </a:moveTo>
                    <a:cubicBezTo>
                      <a:pt x="6744" y="0"/>
                      <a:pt x="6249" y="83"/>
                      <a:pt x="5742" y="260"/>
                    </a:cubicBezTo>
                    <a:cubicBezTo>
                      <a:pt x="1" y="2268"/>
                      <a:pt x="730" y="10811"/>
                      <a:pt x="3870" y="16455"/>
                    </a:cubicBezTo>
                    <a:cubicBezTo>
                      <a:pt x="7011" y="22099"/>
                      <a:pt x="7045" y="24722"/>
                      <a:pt x="6978" y="28558"/>
                    </a:cubicBezTo>
                    <a:cubicBezTo>
                      <a:pt x="6913" y="32394"/>
                      <a:pt x="6251" y="47243"/>
                      <a:pt x="6251" y="47243"/>
                    </a:cubicBezTo>
                    <a:lnTo>
                      <a:pt x="19743" y="47243"/>
                    </a:lnTo>
                    <a:cubicBezTo>
                      <a:pt x="19743" y="47243"/>
                      <a:pt x="20140" y="21018"/>
                      <a:pt x="17957" y="14669"/>
                    </a:cubicBezTo>
                    <a:cubicBezTo>
                      <a:pt x="15968" y="8880"/>
                      <a:pt x="12223" y="0"/>
                      <a:pt x="72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51"/>
              <p:cNvSpPr/>
              <p:nvPr/>
            </p:nvSpPr>
            <p:spPr>
              <a:xfrm>
                <a:off x="2480106" y="4451875"/>
                <a:ext cx="337148" cy="259430"/>
              </a:xfrm>
              <a:custGeom>
                <a:avLst/>
                <a:gdLst/>
                <a:ahLst/>
                <a:cxnLst/>
                <a:rect l="l" t="t" r="r" b="b"/>
                <a:pathLst>
                  <a:path w="15192" h="11690" extrusionOk="0">
                    <a:moveTo>
                      <a:pt x="5594" y="0"/>
                    </a:moveTo>
                    <a:lnTo>
                      <a:pt x="1415" y="464"/>
                    </a:lnTo>
                    <a:cubicBezTo>
                      <a:pt x="1415" y="464"/>
                      <a:pt x="1515" y="2959"/>
                      <a:pt x="757" y="3939"/>
                    </a:cubicBezTo>
                    <a:cubicBezTo>
                      <a:pt x="1" y="4920"/>
                      <a:pt x="747" y="6789"/>
                      <a:pt x="2644" y="7454"/>
                    </a:cubicBezTo>
                    <a:cubicBezTo>
                      <a:pt x="4542" y="8120"/>
                      <a:pt x="5742" y="10378"/>
                      <a:pt x="8071" y="11365"/>
                    </a:cubicBezTo>
                    <a:cubicBezTo>
                      <a:pt x="8608" y="11593"/>
                      <a:pt x="9228" y="11690"/>
                      <a:pt x="9870" y="11690"/>
                    </a:cubicBezTo>
                    <a:cubicBezTo>
                      <a:pt x="12014" y="11690"/>
                      <a:pt x="14403" y="10609"/>
                      <a:pt x="14745" y="9696"/>
                    </a:cubicBezTo>
                    <a:cubicBezTo>
                      <a:pt x="15191" y="8509"/>
                      <a:pt x="12563" y="8894"/>
                      <a:pt x="10496" y="7972"/>
                    </a:cubicBezTo>
                    <a:cubicBezTo>
                      <a:pt x="8428" y="7051"/>
                      <a:pt x="5594" y="0"/>
                      <a:pt x="55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51"/>
              <p:cNvSpPr/>
              <p:nvPr/>
            </p:nvSpPr>
            <p:spPr>
              <a:xfrm>
                <a:off x="2480106" y="4506667"/>
                <a:ext cx="337126" cy="204637"/>
              </a:xfrm>
              <a:custGeom>
                <a:avLst/>
                <a:gdLst/>
                <a:ahLst/>
                <a:cxnLst/>
                <a:rect l="l" t="t" r="r" b="b"/>
                <a:pathLst>
                  <a:path w="15191" h="9221" extrusionOk="0">
                    <a:moveTo>
                      <a:pt x="1286" y="0"/>
                    </a:moveTo>
                    <a:cubicBezTo>
                      <a:pt x="1191" y="562"/>
                      <a:pt x="1031" y="1116"/>
                      <a:pt x="757" y="1470"/>
                    </a:cubicBezTo>
                    <a:cubicBezTo>
                      <a:pt x="1" y="2451"/>
                      <a:pt x="746" y="4319"/>
                      <a:pt x="2644" y="4985"/>
                    </a:cubicBezTo>
                    <a:cubicBezTo>
                      <a:pt x="4542" y="5652"/>
                      <a:pt x="5742" y="7910"/>
                      <a:pt x="8071" y="8896"/>
                    </a:cubicBezTo>
                    <a:cubicBezTo>
                      <a:pt x="8608" y="9124"/>
                      <a:pt x="9228" y="9221"/>
                      <a:pt x="9870" y="9221"/>
                    </a:cubicBezTo>
                    <a:cubicBezTo>
                      <a:pt x="12014" y="9221"/>
                      <a:pt x="14403" y="8140"/>
                      <a:pt x="14745" y="7227"/>
                    </a:cubicBezTo>
                    <a:cubicBezTo>
                      <a:pt x="15190" y="6040"/>
                      <a:pt x="12562" y="6425"/>
                      <a:pt x="10496" y="5503"/>
                    </a:cubicBezTo>
                    <a:cubicBezTo>
                      <a:pt x="9710" y="5153"/>
                      <a:pt x="8815" y="3919"/>
                      <a:pt x="8006" y="2523"/>
                    </a:cubicBezTo>
                    <a:cubicBezTo>
                      <a:pt x="7346" y="3047"/>
                      <a:pt x="6687" y="3265"/>
                      <a:pt x="6045" y="3265"/>
                    </a:cubicBezTo>
                    <a:cubicBezTo>
                      <a:pt x="4187" y="3265"/>
                      <a:pt x="2472" y="1446"/>
                      <a:pt x="1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51"/>
              <p:cNvSpPr/>
              <p:nvPr/>
            </p:nvSpPr>
            <p:spPr>
              <a:xfrm>
                <a:off x="2483479" y="4545792"/>
                <a:ext cx="326696" cy="165512"/>
              </a:xfrm>
              <a:custGeom>
                <a:avLst/>
                <a:gdLst/>
                <a:ahLst/>
                <a:cxnLst/>
                <a:rect l="l" t="t" r="r" b="b"/>
                <a:pathLst>
                  <a:path w="14721" h="7458" extrusionOk="0">
                    <a:moveTo>
                      <a:pt x="440" y="0"/>
                    </a:moveTo>
                    <a:lnTo>
                      <a:pt x="440" y="0"/>
                    </a:lnTo>
                    <a:cubicBezTo>
                      <a:pt x="0" y="1022"/>
                      <a:pt x="768" y="2617"/>
                      <a:pt x="2492" y="3222"/>
                    </a:cubicBezTo>
                    <a:cubicBezTo>
                      <a:pt x="4390" y="3887"/>
                      <a:pt x="5590" y="6146"/>
                      <a:pt x="7919" y="7133"/>
                    </a:cubicBezTo>
                    <a:cubicBezTo>
                      <a:pt x="8456" y="7361"/>
                      <a:pt x="9076" y="7458"/>
                      <a:pt x="9718" y="7458"/>
                    </a:cubicBezTo>
                    <a:cubicBezTo>
                      <a:pt x="11862" y="7458"/>
                      <a:pt x="14251" y="6377"/>
                      <a:pt x="14593" y="5463"/>
                    </a:cubicBezTo>
                    <a:cubicBezTo>
                      <a:pt x="14720" y="5127"/>
                      <a:pt x="14593" y="4919"/>
                      <a:pt x="14307" y="4770"/>
                    </a:cubicBezTo>
                    <a:cubicBezTo>
                      <a:pt x="13507" y="5549"/>
                      <a:pt x="11550" y="6301"/>
                      <a:pt x="9762" y="6301"/>
                    </a:cubicBezTo>
                    <a:cubicBezTo>
                      <a:pt x="9120" y="6301"/>
                      <a:pt x="8500" y="6204"/>
                      <a:pt x="7964" y="5977"/>
                    </a:cubicBezTo>
                    <a:cubicBezTo>
                      <a:pt x="5635" y="4990"/>
                      <a:pt x="4435" y="2730"/>
                      <a:pt x="2538" y="2064"/>
                    </a:cubicBezTo>
                    <a:cubicBezTo>
                      <a:pt x="1390" y="1662"/>
                      <a:pt x="667" y="820"/>
                      <a:pt x="4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51"/>
              <p:cNvSpPr/>
              <p:nvPr/>
            </p:nvSpPr>
            <p:spPr>
              <a:xfrm>
                <a:off x="2511485" y="4462105"/>
                <a:ext cx="399" cy="390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76" extrusionOk="0">
                    <a:moveTo>
                      <a:pt x="18" y="0"/>
                    </a:moveTo>
                    <a:lnTo>
                      <a:pt x="1" y="3"/>
                    </a:lnTo>
                    <a:cubicBezTo>
                      <a:pt x="1" y="3"/>
                      <a:pt x="3" y="69"/>
                      <a:pt x="4" y="176"/>
                    </a:cubicBezTo>
                    <a:cubicBezTo>
                      <a:pt x="10" y="117"/>
                      <a:pt x="14" y="58"/>
                      <a:pt x="18" y="0"/>
                    </a:cubicBezTo>
                    <a:close/>
                  </a:path>
                </a:pathLst>
              </a:custGeom>
              <a:solidFill>
                <a:srgbClr val="9B8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51"/>
              <p:cNvSpPr/>
              <p:nvPr/>
            </p:nvSpPr>
            <p:spPr>
              <a:xfrm>
                <a:off x="2319523" y="4451875"/>
                <a:ext cx="304437" cy="307544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858" extrusionOk="0">
                    <a:moveTo>
                      <a:pt x="3446" y="0"/>
                    </a:moveTo>
                    <a:cubicBezTo>
                      <a:pt x="3446" y="0"/>
                      <a:pt x="2701" y="2383"/>
                      <a:pt x="1659" y="3053"/>
                    </a:cubicBezTo>
                    <a:cubicBezTo>
                      <a:pt x="617" y="3722"/>
                      <a:pt x="0" y="5663"/>
                      <a:pt x="1564" y="6929"/>
                    </a:cubicBezTo>
                    <a:cubicBezTo>
                      <a:pt x="3127" y="8193"/>
                      <a:pt x="4190" y="10792"/>
                      <a:pt x="6051" y="12505"/>
                    </a:cubicBezTo>
                    <a:cubicBezTo>
                      <a:pt x="7087" y="13458"/>
                      <a:pt x="8838" y="13858"/>
                      <a:pt x="10328" y="13858"/>
                    </a:cubicBezTo>
                    <a:cubicBezTo>
                      <a:pt x="11515" y="13858"/>
                      <a:pt x="12536" y="13604"/>
                      <a:pt x="12899" y="13175"/>
                    </a:cubicBezTo>
                    <a:cubicBezTo>
                      <a:pt x="13717" y="12207"/>
                      <a:pt x="11112" y="11687"/>
                      <a:pt x="9475" y="10124"/>
                    </a:cubicBezTo>
                    <a:cubicBezTo>
                      <a:pt x="7838" y="8560"/>
                      <a:pt x="7538" y="968"/>
                      <a:pt x="7538" y="968"/>
                    </a:cubicBezTo>
                    <a:lnTo>
                      <a:pt x="3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51"/>
              <p:cNvSpPr/>
              <p:nvPr/>
            </p:nvSpPr>
            <p:spPr>
              <a:xfrm>
                <a:off x="2319523" y="4503360"/>
                <a:ext cx="304415" cy="256035"/>
              </a:xfrm>
              <a:custGeom>
                <a:avLst/>
                <a:gdLst/>
                <a:ahLst/>
                <a:cxnLst/>
                <a:rect l="l" t="t" r="r" b="b"/>
                <a:pathLst>
                  <a:path w="13717" h="11537" extrusionOk="0">
                    <a:moveTo>
                      <a:pt x="2356" y="0"/>
                    </a:moveTo>
                    <a:cubicBezTo>
                      <a:pt x="2145" y="306"/>
                      <a:pt x="1911" y="569"/>
                      <a:pt x="1659" y="731"/>
                    </a:cubicBezTo>
                    <a:cubicBezTo>
                      <a:pt x="616" y="1402"/>
                      <a:pt x="0" y="3343"/>
                      <a:pt x="1563" y="4608"/>
                    </a:cubicBezTo>
                    <a:cubicBezTo>
                      <a:pt x="3126" y="5873"/>
                      <a:pt x="4189" y="8473"/>
                      <a:pt x="6051" y="10184"/>
                    </a:cubicBezTo>
                    <a:cubicBezTo>
                      <a:pt x="7087" y="11137"/>
                      <a:pt x="8839" y="11537"/>
                      <a:pt x="10329" y="11537"/>
                    </a:cubicBezTo>
                    <a:cubicBezTo>
                      <a:pt x="11515" y="11537"/>
                      <a:pt x="12535" y="11283"/>
                      <a:pt x="12898" y="10854"/>
                    </a:cubicBezTo>
                    <a:cubicBezTo>
                      <a:pt x="13716" y="9885"/>
                      <a:pt x="11112" y="9366"/>
                      <a:pt x="9475" y="7804"/>
                    </a:cubicBezTo>
                    <a:cubicBezTo>
                      <a:pt x="8966" y="7317"/>
                      <a:pt x="8586" y="6248"/>
                      <a:pt x="8304" y="5005"/>
                    </a:cubicBezTo>
                    <a:cubicBezTo>
                      <a:pt x="8041" y="5420"/>
                      <a:pt x="7638" y="5656"/>
                      <a:pt x="7181" y="5656"/>
                    </a:cubicBezTo>
                    <a:cubicBezTo>
                      <a:pt x="6885" y="5656"/>
                      <a:pt x="6566" y="5557"/>
                      <a:pt x="6247" y="5344"/>
                    </a:cubicBezTo>
                    <a:cubicBezTo>
                      <a:pt x="4324" y="3806"/>
                      <a:pt x="3151" y="2261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51"/>
              <p:cNvSpPr/>
              <p:nvPr/>
            </p:nvSpPr>
            <p:spPr>
              <a:xfrm>
                <a:off x="2329377" y="4540244"/>
                <a:ext cx="282089" cy="219173"/>
              </a:xfrm>
              <a:custGeom>
                <a:avLst/>
                <a:gdLst/>
                <a:ahLst/>
                <a:cxnLst/>
                <a:rect l="l" t="t" r="r" b="b"/>
                <a:pathLst>
                  <a:path w="12711" h="9876" extrusionOk="0">
                    <a:moveTo>
                      <a:pt x="423" y="1"/>
                    </a:moveTo>
                    <a:lnTo>
                      <a:pt x="423" y="1"/>
                    </a:lnTo>
                    <a:cubicBezTo>
                      <a:pt x="0" y="878"/>
                      <a:pt x="41" y="2073"/>
                      <a:pt x="1120" y="2947"/>
                    </a:cubicBezTo>
                    <a:cubicBezTo>
                      <a:pt x="2683" y="4211"/>
                      <a:pt x="3745" y="6811"/>
                      <a:pt x="5607" y="8523"/>
                    </a:cubicBezTo>
                    <a:cubicBezTo>
                      <a:pt x="6644" y="9475"/>
                      <a:pt x="8396" y="9875"/>
                      <a:pt x="9886" y="9875"/>
                    </a:cubicBezTo>
                    <a:cubicBezTo>
                      <a:pt x="11072" y="9875"/>
                      <a:pt x="12092" y="9622"/>
                      <a:pt x="12455" y="9193"/>
                    </a:cubicBezTo>
                    <a:cubicBezTo>
                      <a:pt x="12711" y="8891"/>
                      <a:pt x="12631" y="8632"/>
                      <a:pt x="12351" y="8370"/>
                    </a:cubicBezTo>
                    <a:cubicBezTo>
                      <a:pt x="11859" y="8638"/>
                      <a:pt x="11039" y="8790"/>
                      <a:pt x="10121" y="8790"/>
                    </a:cubicBezTo>
                    <a:cubicBezTo>
                      <a:pt x="8635" y="8790"/>
                      <a:pt x="6890" y="8391"/>
                      <a:pt x="5855" y="7439"/>
                    </a:cubicBezTo>
                    <a:cubicBezTo>
                      <a:pt x="3993" y="5728"/>
                      <a:pt x="2931" y="3128"/>
                      <a:pt x="1368" y="1863"/>
                    </a:cubicBezTo>
                    <a:cubicBezTo>
                      <a:pt x="692" y="1315"/>
                      <a:pt x="425" y="643"/>
                      <a:pt x="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51"/>
              <p:cNvSpPr/>
              <p:nvPr/>
            </p:nvSpPr>
            <p:spPr>
              <a:xfrm>
                <a:off x="2207542" y="3273609"/>
                <a:ext cx="184819" cy="295804"/>
              </a:xfrm>
              <a:custGeom>
                <a:avLst/>
                <a:gdLst/>
                <a:ahLst/>
                <a:cxnLst/>
                <a:rect l="l" t="t" r="r" b="b"/>
                <a:pathLst>
                  <a:path w="8328" h="13329" extrusionOk="0">
                    <a:moveTo>
                      <a:pt x="0" y="0"/>
                    </a:moveTo>
                    <a:cubicBezTo>
                      <a:pt x="0" y="1"/>
                      <a:pt x="1292" y="11678"/>
                      <a:pt x="2725" y="12976"/>
                    </a:cubicBezTo>
                    <a:cubicBezTo>
                      <a:pt x="3178" y="13222"/>
                      <a:pt x="3668" y="13329"/>
                      <a:pt x="4156" y="13329"/>
                    </a:cubicBezTo>
                    <a:cubicBezTo>
                      <a:pt x="6248" y="13329"/>
                      <a:pt x="8328" y="11381"/>
                      <a:pt x="7483" y="10109"/>
                    </a:cubicBezTo>
                    <a:cubicBezTo>
                      <a:pt x="6440" y="8541"/>
                      <a:pt x="3351" y="332"/>
                      <a:pt x="3351" y="3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51"/>
              <p:cNvSpPr/>
              <p:nvPr/>
            </p:nvSpPr>
            <p:spPr>
              <a:xfrm>
                <a:off x="1822375" y="2872620"/>
                <a:ext cx="135951" cy="138748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6252" extrusionOk="0">
                    <a:moveTo>
                      <a:pt x="3063" y="1"/>
                    </a:moveTo>
                    <a:cubicBezTo>
                      <a:pt x="1372" y="1"/>
                      <a:pt x="0" y="1399"/>
                      <a:pt x="0" y="3126"/>
                    </a:cubicBezTo>
                    <a:cubicBezTo>
                      <a:pt x="0" y="4852"/>
                      <a:pt x="1372" y="6251"/>
                      <a:pt x="3063" y="6251"/>
                    </a:cubicBezTo>
                    <a:cubicBezTo>
                      <a:pt x="4754" y="6251"/>
                      <a:pt x="6126" y="4852"/>
                      <a:pt x="6126" y="3126"/>
                    </a:cubicBezTo>
                    <a:cubicBezTo>
                      <a:pt x="6126" y="1399"/>
                      <a:pt x="4754" y="1"/>
                      <a:pt x="30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51"/>
              <p:cNvSpPr/>
              <p:nvPr/>
            </p:nvSpPr>
            <p:spPr>
              <a:xfrm>
                <a:off x="2061984" y="3630480"/>
                <a:ext cx="762690" cy="857496"/>
              </a:xfrm>
              <a:custGeom>
                <a:avLst/>
                <a:gdLst/>
                <a:ahLst/>
                <a:cxnLst/>
                <a:rect l="l" t="t" r="r" b="b"/>
                <a:pathLst>
                  <a:path w="34367" h="38639" extrusionOk="0">
                    <a:moveTo>
                      <a:pt x="21109" y="0"/>
                    </a:moveTo>
                    <a:cubicBezTo>
                      <a:pt x="14584" y="0"/>
                      <a:pt x="7960" y="733"/>
                      <a:pt x="7960" y="733"/>
                    </a:cubicBezTo>
                    <a:lnTo>
                      <a:pt x="920" y="6655"/>
                    </a:lnTo>
                    <a:lnTo>
                      <a:pt x="970" y="7430"/>
                    </a:lnTo>
                    <a:cubicBezTo>
                      <a:pt x="970" y="7430"/>
                      <a:pt x="1" y="13053"/>
                      <a:pt x="6591" y="13246"/>
                    </a:cubicBezTo>
                    <a:cubicBezTo>
                      <a:pt x="6693" y="13248"/>
                      <a:pt x="6796" y="13250"/>
                      <a:pt x="6901" y="13250"/>
                    </a:cubicBezTo>
                    <a:cubicBezTo>
                      <a:pt x="13566" y="13250"/>
                      <a:pt x="25745" y="7302"/>
                      <a:pt x="25746" y="7302"/>
                    </a:cubicBezTo>
                    <a:lnTo>
                      <a:pt x="25746" y="7302"/>
                    </a:lnTo>
                    <a:lnTo>
                      <a:pt x="19580" y="37670"/>
                    </a:lnTo>
                    <a:lnTo>
                      <a:pt x="25976" y="38639"/>
                    </a:lnTo>
                    <a:cubicBezTo>
                      <a:pt x="25976" y="38639"/>
                      <a:pt x="34366" y="6310"/>
                      <a:pt x="33636" y="3044"/>
                    </a:cubicBezTo>
                    <a:cubicBezTo>
                      <a:pt x="33097" y="628"/>
                      <a:pt x="27145" y="0"/>
                      <a:pt x="211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51"/>
              <p:cNvSpPr/>
              <p:nvPr/>
            </p:nvSpPr>
            <p:spPr>
              <a:xfrm>
                <a:off x="1905840" y="3667363"/>
                <a:ext cx="810093" cy="840008"/>
              </a:xfrm>
              <a:custGeom>
                <a:avLst/>
                <a:gdLst/>
                <a:ahLst/>
                <a:cxnLst/>
                <a:rect l="l" t="t" r="r" b="b"/>
                <a:pathLst>
                  <a:path w="36503" h="37851" extrusionOk="0">
                    <a:moveTo>
                      <a:pt x="25936" y="0"/>
                    </a:moveTo>
                    <a:cubicBezTo>
                      <a:pt x="19762" y="0"/>
                      <a:pt x="13012" y="609"/>
                      <a:pt x="13012" y="609"/>
                    </a:cubicBezTo>
                    <a:lnTo>
                      <a:pt x="1996" y="5865"/>
                    </a:lnTo>
                    <a:lnTo>
                      <a:pt x="0" y="8664"/>
                    </a:lnTo>
                    <a:cubicBezTo>
                      <a:pt x="0" y="8664"/>
                      <a:pt x="487" y="13709"/>
                      <a:pt x="7077" y="13902"/>
                    </a:cubicBezTo>
                    <a:cubicBezTo>
                      <a:pt x="7193" y="13906"/>
                      <a:pt x="7311" y="13908"/>
                      <a:pt x="7430" y="13908"/>
                    </a:cubicBezTo>
                    <a:cubicBezTo>
                      <a:pt x="14084" y="13908"/>
                      <a:pt x="25578" y="8662"/>
                      <a:pt x="25579" y="8662"/>
                    </a:cubicBezTo>
                    <a:lnTo>
                      <a:pt x="25579" y="8662"/>
                    </a:lnTo>
                    <a:lnTo>
                      <a:pt x="20656" y="36882"/>
                    </a:lnTo>
                    <a:lnTo>
                      <a:pt x="27053" y="37851"/>
                    </a:lnTo>
                    <a:cubicBezTo>
                      <a:pt x="27053" y="37851"/>
                      <a:pt x="36502" y="5187"/>
                      <a:pt x="35920" y="1892"/>
                    </a:cubicBezTo>
                    <a:cubicBezTo>
                      <a:pt x="35658" y="408"/>
                      <a:pt x="30990" y="0"/>
                      <a:pt x="259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51"/>
              <p:cNvSpPr/>
              <p:nvPr/>
            </p:nvSpPr>
            <p:spPr>
              <a:xfrm>
                <a:off x="1747699" y="2600723"/>
                <a:ext cx="520658" cy="539145"/>
              </a:xfrm>
              <a:custGeom>
                <a:avLst/>
                <a:gdLst/>
                <a:ahLst/>
                <a:cxnLst/>
                <a:rect l="l" t="t" r="r" b="b"/>
                <a:pathLst>
                  <a:path w="23461" h="24294" extrusionOk="0">
                    <a:moveTo>
                      <a:pt x="10743" y="0"/>
                    </a:moveTo>
                    <a:cubicBezTo>
                      <a:pt x="8084" y="0"/>
                      <a:pt x="5311" y="1494"/>
                      <a:pt x="3365" y="3916"/>
                    </a:cubicBezTo>
                    <a:cubicBezTo>
                      <a:pt x="1161" y="6660"/>
                      <a:pt x="1" y="15707"/>
                      <a:pt x="1006" y="19545"/>
                    </a:cubicBezTo>
                    <a:cubicBezTo>
                      <a:pt x="2128" y="23833"/>
                      <a:pt x="6857" y="24293"/>
                      <a:pt x="8835" y="24293"/>
                    </a:cubicBezTo>
                    <a:cubicBezTo>
                      <a:pt x="9376" y="24293"/>
                      <a:pt x="9712" y="24259"/>
                      <a:pt x="9712" y="24259"/>
                    </a:cubicBezTo>
                    <a:cubicBezTo>
                      <a:pt x="9712" y="24259"/>
                      <a:pt x="10598" y="22561"/>
                      <a:pt x="10825" y="21001"/>
                    </a:cubicBezTo>
                    <a:cubicBezTo>
                      <a:pt x="10054" y="20642"/>
                      <a:pt x="8705" y="19312"/>
                      <a:pt x="7466" y="17353"/>
                    </a:cubicBezTo>
                    <a:cubicBezTo>
                      <a:pt x="5958" y="17237"/>
                      <a:pt x="4251" y="15255"/>
                      <a:pt x="5137" y="13779"/>
                    </a:cubicBezTo>
                    <a:cubicBezTo>
                      <a:pt x="8235" y="13337"/>
                      <a:pt x="15246" y="5294"/>
                      <a:pt x="15247" y="5294"/>
                    </a:cubicBezTo>
                    <a:lnTo>
                      <a:pt x="15247" y="5294"/>
                    </a:lnTo>
                    <a:lnTo>
                      <a:pt x="11513" y="22479"/>
                    </a:lnTo>
                    <a:cubicBezTo>
                      <a:pt x="11513" y="22479"/>
                      <a:pt x="12312" y="22320"/>
                      <a:pt x="13172" y="22320"/>
                    </a:cubicBezTo>
                    <a:cubicBezTo>
                      <a:pt x="14157" y="22320"/>
                      <a:pt x="15221" y="22529"/>
                      <a:pt x="15247" y="23422"/>
                    </a:cubicBezTo>
                    <a:cubicBezTo>
                      <a:pt x="23460" y="20474"/>
                      <a:pt x="19400" y="1945"/>
                      <a:pt x="15247" y="1777"/>
                    </a:cubicBezTo>
                    <a:cubicBezTo>
                      <a:pt x="13927" y="550"/>
                      <a:pt x="12356" y="0"/>
                      <a:pt x="107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51"/>
              <p:cNvSpPr/>
              <p:nvPr/>
            </p:nvSpPr>
            <p:spPr>
              <a:xfrm>
                <a:off x="2003175" y="2640314"/>
                <a:ext cx="264046" cy="480224"/>
              </a:xfrm>
              <a:custGeom>
                <a:avLst/>
                <a:gdLst/>
                <a:ahLst/>
                <a:cxnLst/>
                <a:rect l="l" t="t" r="r" b="b"/>
                <a:pathLst>
                  <a:path w="11898" h="21639" extrusionOk="0">
                    <a:moveTo>
                      <a:pt x="3811" y="0"/>
                    </a:moveTo>
                    <a:lnTo>
                      <a:pt x="3811" y="0"/>
                    </a:lnTo>
                    <a:cubicBezTo>
                      <a:pt x="6661" y="5007"/>
                      <a:pt x="7868" y="17146"/>
                      <a:pt x="1354" y="19483"/>
                    </a:cubicBezTo>
                    <a:cubicBezTo>
                      <a:pt x="1338" y="18963"/>
                      <a:pt x="970" y="18675"/>
                      <a:pt x="472" y="18526"/>
                    </a:cubicBezTo>
                    <a:lnTo>
                      <a:pt x="1" y="20695"/>
                    </a:lnTo>
                    <a:cubicBezTo>
                      <a:pt x="1" y="20695"/>
                      <a:pt x="800" y="20536"/>
                      <a:pt x="1659" y="20536"/>
                    </a:cubicBezTo>
                    <a:cubicBezTo>
                      <a:pt x="2645" y="20536"/>
                      <a:pt x="3708" y="20745"/>
                      <a:pt x="3735" y="21638"/>
                    </a:cubicBezTo>
                    <a:cubicBezTo>
                      <a:pt x="11897" y="18709"/>
                      <a:pt x="7936" y="390"/>
                      <a:pt x="38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51"/>
              <p:cNvSpPr/>
              <p:nvPr/>
            </p:nvSpPr>
            <p:spPr>
              <a:xfrm>
                <a:off x="1675907" y="3079229"/>
                <a:ext cx="641008" cy="82185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37033" extrusionOk="0">
                    <a:moveTo>
                      <a:pt x="12482" y="0"/>
                    </a:moveTo>
                    <a:cubicBezTo>
                      <a:pt x="12482" y="0"/>
                      <a:pt x="6494" y="383"/>
                      <a:pt x="3975" y="2225"/>
                    </a:cubicBezTo>
                    <a:cubicBezTo>
                      <a:pt x="1454" y="4066"/>
                      <a:pt x="0" y="12692"/>
                      <a:pt x="0" y="12692"/>
                    </a:cubicBezTo>
                    <a:lnTo>
                      <a:pt x="7321" y="14958"/>
                    </a:lnTo>
                    <a:cubicBezTo>
                      <a:pt x="7321" y="14958"/>
                      <a:pt x="638" y="27045"/>
                      <a:pt x="10824" y="37032"/>
                    </a:cubicBezTo>
                    <a:cubicBezTo>
                      <a:pt x="17414" y="30055"/>
                      <a:pt x="24813" y="26165"/>
                      <a:pt x="28884" y="25196"/>
                    </a:cubicBezTo>
                    <a:cubicBezTo>
                      <a:pt x="25588" y="16085"/>
                      <a:pt x="25610" y="12164"/>
                      <a:pt x="25610" y="12164"/>
                    </a:cubicBezTo>
                    <a:lnTo>
                      <a:pt x="28392" y="11112"/>
                    </a:lnTo>
                    <a:cubicBezTo>
                      <a:pt x="28392" y="11112"/>
                      <a:pt x="26247" y="5582"/>
                      <a:pt x="21950" y="2093"/>
                    </a:cubicBezTo>
                    <a:cubicBezTo>
                      <a:pt x="19966" y="481"/>
                      <a:pt x="16190" y="381"/>
                      <a:pt x="12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51"/>
              <p:cNvSpPr/>
              <p:nvPr/>
            </p:nvSpPr>
            <p:spPr>
              <a:xfrm>
                <a:off x="1910633" y="2980674"/>
                <a:ext cx="114824" cy="165645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7464" extrusionOk="0">
                    <a:moveTo>
                      <a:pt x="295" y="0"/>
                    </a:moveTo>
                    <a:cubicBezTo>
                      <a:pt x="295" y="0"/>
                      <a:pt x="1" y="4760"/>
                      <a:pt x="105" y="5363"/>
                    </a:cubicBezTo>
                    <a:cubicBezTo>
                      <a:pt x="365" y="6871"/>
                      <a:pt x="2131" y="7464"/>
                      <a:pt x="3523" y="7464"/>
                    </a:cubicBezTo>
                    <a:cubicBezTo>
                      <a:pt x="4297" y="7464"/>
                      <a:pt x="4955" y="7280"/>
                      <a:pt x="5173" y="6969"/>
                    </a:cubicBezTo>
                    <a:lnTo>
                      <a:pt x="5173" y="3310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51"/>
              <p:cNvSpPr/>
              <p:nvPr/>
            </p:nvSpPr>
            <p:spPr>
              <a:xfrm>
                <a:off x="1861700" y="2677197"/>
                <a:ext cx="287304" cy="409496"/>
              </a:xfrm>
              <a:custGeom>
                <a:avLst/>
                <a:gdLst/>
                <a:ahLst/>
                <a:cxnLst/>
                <a:rect l="l" t="t" r="r" b="b"/>
                <a:pathLst>
                  <a:path w="12946" h="18452" extrusionOk="0">
                    <a:moveTo>
                      <a:pt x="7667" y="0"/>
                    </a:moveTo>
                    <a:cubicBezTo>
                      <a:pt x="7621" y="0"/>
                      <a:pt x="7574" y="1"/>
                      <a:pt x="7527" y="2"/>
                    </a:cubicBezTo>
                    <a:cubicBezTo>
                      <a:pt x="4354" y="76"/>
                      <a:pt x="1476" y="7382"/>
                      <a:pt x="1476" y="7382"/>
                    </a:cubicBezTo>
                    <a:cubicBezTo>
                      <a:pt x="1476" y="7382"/>
                      <a:pt x="0" y="16828"/>
                      <a:pt x="8265" y="18452"/>
                    </a:cubicBezTo>
                    <a:cubicBezTo>
                      <a:pt x="11648" y="17530"/>
                      <a:pt x="12545" y="14687"/>
                      <a:pt x="12471" y="10850"/>
                    </a:cubicBezTo>
                    <a:cubicBezTo>
                      <a:pt x="12545" y="8268"/>
                      <a:pt x="12945" y="7087"/>
                      <a:pt x="12487" y="4726"/>
                    </a:cubicBezTo>
                    <a:cubicBezTo>
                      <a:pt x="12036" y="2400"/>
                      <a:pt x="10739" y="0"/>
                      <a:pt x="76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51"/>
              <p:cNvSpPr/>
              <p:nvPr/>
            </p:nvSpPr>
            <p:spPr>
              <a:xfrm>
                <a:off x="1933624" y="2698435"/>
                <a:ext cx="215378" cy="38737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17455" extrusionOk="0">
                    <a:moveTo>
                      <a:pt x="7181" y="0"/>
                    </a:moveTo>
                    <a:cubicBezTo>
                      <a:pt x="7176" y="0"/>
                      <a:pt x="7171" y="0"/>
                      <a:pt x="7166" y="0"/>
                    </a:cubicBezTo>
                    <a:cubicBezTo>
                      <a:pt x="3992" y="74"/>
                      <a:pt x="1115" y="7380"/>
                      <a:pt x="1115" y="7380"/>
                    </a:cubicBezTo>
                    <a:cubicBezTo>
                      <a:pt x="1115" y="7380"/>
                      <a:pt x="1" y="14525"/>
                      <a:pt x="5150" y="17454"/>
                    </a:cubicBezTo>
                    <a:cubicBezTo>
                      <a:pt x="8426" y="16494"/>
                      <a:pt x="9303" y="13680"/>
                      <a:pt x="9230" y="9893"/>
                    </a:cubicBezTo>
                    <a:cubicBezTo>
                      <a:pt x="9304" y="7311"/>
                      <a:pt x="9704" y="6130"/>
                      <a:pt x="9246" y="3769"/>
                    </a:cubicBezTo>
                    <a:cubicBezTo>
                      <a:pt x="8971" y="2353"/>
                      <a:pt x="8380" y="916"/>
                      <a:pt x="7270" y="3"/>
                    </a:cubicBezTo>
                    <a:cubicBezTo>
                      <a:pt x="7239" y="3"/>
                      <a:pt x="7211" y="0"/>
                      <a:pt x="71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51"/>
              <p:cNvSpPr/>
              <p:nvPr/>
            </p:nvSpPr>
            <p:spPr>
              <a:xfrm>
                <a:off x="1828634" y="2667410"/>
                <a:ext cx="328072" cy="257144"/>
              </a:xfrm>
              <a:custGeom>
                <a:avLst/>
                <a:gdLst/>
                <a:ahLst/>
                <a:cxnLst/>
                <a:rect l="l" t="t" r="r" b="b"/>
                <a:pathLst>
                  <a:path w="14783" h="11587" extrusionOk="0">
                    <a:moveTo>
                      <a:pt x="9799" y="0"/>
                    </a:moveTo>
                    <a:cubicBezTo>
                      <a:pt x="8715" y="0"/>
                      <a:pt x="7548" y="222"/>
                      <a:pt x="6482" y="649"/>
                    </a:cubicBezTo>
                    <a:cubicBezTo>
                      <a:pt x="3898" y="1682"/>
                      <a:pt x="0" y="7354"/>
                      <a:pt x="530" y="11586"/>
                    </a:cubicBezTo>
                    <a:cubicBezTo>
                      <a:pt x="6360" y="10406"/>
                      <a:pt x="14121" y="6263"/>
                      <a:pt x="14121" y="6263"/>
                    </a:cubicBezTo>
                    <a:cubicBezTo>
                      <a:pt x="14783" y="4939"/>
                      <a:pt x="14309" y="2678"/>
                      <a:pt x="13393" y="1398"/>
                    </a:cubicBezTo>
                    <a:cubicBezTo>
                      <a:pt x="12713" y="449"/>
                      <a:pt x="11340" y="0"/>
                      <a:pt x="97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51"/>
              <p:cNvSpPr/>
              <p:nvPr/>
            </p:nvSpPr>
            <p:spPr>
              <a:xfrm>
                <a:off x="2153704" y="3352391"/>
                <a:ext cx="220016" cy="158832"/>
              </a:xfrm>
              <a:custGeom>
                <a:avLst/>
                <a:gdLst/>
                <a:ahLst/>
                <a:cxnLst/>
                <a:rect l="l" t="t" r="r" b="b"/>
                <a:pathLst>
                  <a:path w="9914" h="7157" extrusionOk="0">
                    <a:moveTo>
                      <a:pt x="4534" y="1"/>
                    </a:moveTo>
                    <a:cubicBezTo>
                      <a:pt x="3816" y="1"/>
                      <a:pt x="3754" y="348"/>
                      <a:pt x="3500" y="633"/>
                    </a:cubicBezTo>
                    <a:cubicBezTo>
                      <a:pt x="3152" y="1025"/>
                      <a:pt x="756" y="4947"/>
                      <a:pt x="756" y="4947"/>
                    </a:cubicBezTo>
                    <a:cubicBezTo>
                      <a:pt x="756" y="4947"/>
                      <a:pt x="1" y="6560"/>
                      <a:pt x="756" y="6995"/>
                    </a:cubicBezTo>
                    <a:cubicBezTo>
                      <a:pt x="962" y="7114"/>
                      <a:pt x="1418" y="7157"/>
                      <a:pt x="1973" y="7157"/>
                    </a:cubicBezTo>
                    <a:cubicBezTo>
                      <a:pt x="3454" y="7157"/>
                      <a:pt x="5637" y="6849"/>
                      <a:pt x="5637" y="6849"/>
                    </a:cubicBezTo>
                    <a:cubicBezTo>
                      <a:pt x="5637" y="6849"/>
                      <a:pt x="7060" y="5368"/>
                      <a:pt x="7786" y="4526"/>
                    </a:cubicBezTo>
                    <a:cubicBezTo>
                      <a:pt x="8512" y="3684"/>
                      <a:pt x="9913" y="2038"/>
                      <a:pt x="9884" y="1820"/>
                    </a:cubicBezTo>
                    <a:cubicBezTo>
                      <a:pt x="9830" y="1435"/>
                      <a:pt x="7495" y="604"/>
                      <a:pt x="5665" y="169"/>
                    </a:cubicBezTo>
                    <a:cubicBezTo>
                      <a:pt x="5166" y="50"/>
                      <a:pt x="4804" y="1"/>
                      <a:pt x="45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51"/>
              <p:cNvSpPr/>
              <p:nvPr/>
            </p:nvSpPr>
            <p:spPr>
              <a:xfrm>
                <a:off x="2153859" y="3352391"/>
                <a:ext cx="221437" cy="155126"/>
              </a:xfrm>
              <a:custGeom>
                <a:avLst/>
                <a:gdLst/>
                <a:ahLst/>
                <a:cxnLst/>
                <a:rect l="l" t="t" r="r" b="b"/>
                <a:pathLst>
                  <a:path w="9978" h="6990" extrusionOk="0">
                    <a:moveTo>
                      <a:pt x="4527" y="1"/>
                    </a:moveTo>
                    <a:cubicBezTo>
                      <a:pt x="3809" y="1"/>
                      <a:pt x="3747" y="348"/>
                      <a:pt x="3493" y="633"/>
                    </a:cubicBezTo>
                    <a:cubicBezTo>
                      <a:pt x="3145" y="1025"/>
                      <a:pt x="749" y="4947"/>
                      <a:pt x="749" y="4947"/>
                    </a:cubicBezTo>
                    <a:cubicBezTo>
                      <a:pt x="749" y="4947"/>
                      <a:pt x="0" y="6547"/>
                      <a:pt x="741" y="6990"/>
                    </a:cubicBezTo>
                    <a:cubicBezTo>
                      <a:pt x="734" y="6378"/>
                      <a:pt x="1075" y="5644"/>
                      <a:pt x="1075" y="5644"/>
                    </a:cubicBezTo>
                    <a:cubicBezTo>
                      <a:pt x="1075" y="5644"/>
                      <a:pt x="3473" y="1723"/>
                      <a:pt x="3821" y="1330"/>
                    </a:cubicBezTo>
                    <a:cubicBezTo>
                      <a:pt x="4074" y="1045"/>
                      <a:pt x="4136" y="698"/>
                      <a:pt x="4855" y="698"/>
                    </a:cubicBezTo>
                    <a:cubicBezTo>
                      <a:pt x="5125" y="698"/>
                      <a:pt x="5486" y="747"/>
                      <a:pt x="5984" y="865"/>
                    </a:cubicBezTo>
                    <a:cubicBezTo>
                      <a:pt x="7354" y="1192"/>
                      <a:pt x="9065" y="1518"/>
                      <a:pt x="9877" y="1820"/>
                    </a:cubicBezTo>
                    <a:cubicBezTo>
                      <a:pt x="9978" y="1638"/>
                      <a:pt x="9753" y="1326"/>
                      <a:pt x="9708" y="1259"/>
                    </a:cubicBezTo>
                    <a:cubicBezTo>
                      <a:pt x="9447" y="867"/>
                      <a:pt x="7488" y="604"/>
                      <a:pt x="5658" y="169"/>
                    </a:cubicBezTo>
                    <a:cubicBezTo>
                      <a:pt x="5159" y="50"/>
                      <a:pt x="4797" y="1"/>
                      <a:pt x="45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51"/>
              <p:cNvSpPr/>
              <p:nvPr/>
            </p:nvSpPr>
            <p:spPr>
              <a:xfrm>
                <a:off x="1640666" y="3370034"/>
                <a:ext cx="647799" cy="376185"/>
              </a:xfrm>
              <a:custGeom>
                <a:avLst/>
                <a:gdLst/>
                <a:ahLst/>
                <a:cxnLst/>
                <a:rect l="l" t="t" r="r" b="b"/>
                <a:pathLst>
                  <a:path w="29190" h="16951" extrusionOk="0">
                    <a:moveTo>
                      <a:pt x="2919" y="1"/>
                    </a:moveTo>
                    <a:cubicBezTo>
                      <a:pt x="2919" y="1"/>
                      <a:pt x="1" y="11951"/>
                      <a:pt x="693" y="15785"/>
                    </a:cubicBezTo>
                    <a:cubicBezTo>
                      <a:pt x="842" y="16609"/>
                      <a:pt x="1799" y="16950"/>
                      <a:pt x="3248" y="16950"/>
                    </a:cubicBezTo>
                    <a:cubicBezTo>
                      <a:pt x="8541" y="16950"/>
                      <a:pt x="20406" y="12398"/>
                      <a:pt x="23464" y="10208"/>
                    </a:cubicBezTo>
                    <a:cubicBezTo>
                      <a:pt x="27010" y="9512"/>
                      <a:pt x="29098" y="7856"/>
                      <a:pt x="29190" y="5597"/>
                    </a:cubicBezTo>
                    <a:lnTo>
                      <a:pt x="29190" y="5597"/>
                    </a:lnTo>
                    <a:cubicBezTo>
                      <a:pt x="28296" y="5619"/>
                      <a:pt x="27538" y="5634"/>
                      <a:pt x="26902" y="5634"/>
                    </a:cubicBezTo>
                    <a:cubicBezTo>
                      <a:pt x="24995" y="5634"/>
                      <a:pt x="24179" y="5500"/>
                      <a:pt x="24048" y="5016"/>
                    </a:cubicBezTo>
                    <a:cubicBezTo>
                      <a:pt x="23873" y="4370"/>
                      <a:pt x="24483" y="3411"/>
                      <a:pt x="24048" y="3324"/>
                    </a:cubicBezTo>
                    <a:cubicBezTo>
                      <a:pt x="24041" y="3322"/>
                      <a:pt x="24033" y="3322"/>
                      <a:pt x="24025" y="3322"/>
                    </a:cubicBezTo>
                    <a:cubicBezTo>
                      <a:pt x="23563" y="3322"/>
                      <a:pt x="22116" y="5783"/>
                      <a:pt x="21259" y="6897"/>
                    </a:cubicBezTo>
                    <a:cubicBezTo>
                      <a:pt x="20387" y="8029"/>
                      <a:pt x="14810" y="9947"/>
                      <a:pt x="11760" y="10382"/>
                    </a:cubicBezTo>
                    <a:cubicBezTo>
                      <a:pt x="10956" y="10497"/>
                      <a:pt x="10241" y="10539"/>
                      <a:pt x="9625" y="10539"/>
                    </a:cubicBezTo>
                    <a:cubicBezTo>
                      <a:pt x="7903" y="10539"/>
                      <a:pt x="6948" y="10209"/>
                      <a:pt x="6948" y="10209"/>
                    </a:cubicBezTo>
                    <a:lnTo>
                      <a:pt x="8908" y="1854"/>
                    </a:lnTo>
                    <a:lnTo>
                      <a:pt x="29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51"/>
              <p:cNvSpPr/>
              <p:nvPr/>
            </p:nvSpPr>
            <p:spPr>
              <a:xfrm>
                <a:off x="2248131" y="3396642"/>
                <a:ext cx="112161" cy="102241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4607" extrusionOk="0">
                    <a:moveTo>
                      <a:pt x="2766" y="1"/>
                    </a:moveTo>
                    <a:cubicBezTo>
                      <a:pt x="2599" y="1"/>
                      <a:pt x="2512" y="78"/>
                      <a:pt x="2474" y="136"/>
                    </a:cubicBezTo>
                    <a:cubicBezTo>
                      <a:pt x="2398" y="251"/>
                      <a:pt x="2514" y="600"/>
                      <a:pt x="2964" y="992"/>
                    </a:cubicBezTo>
                    <a:cubicBezTo>
                      <a:pt x="3413" y="1385"/>
                      <a:pt x="3748" y="2067"/>
                      <a:pt x="3748" y="2067"/>
                    </a:cubicBezTo>
                    <a:cubicBezTo>
                      <a:pt x="3748" y="2067"/>
                      <a:pt x="2774" y="1006"/>
                      <a:pt x="2194" y="847"/>
                    </a:cubicBezTo>
                    <a:cubicBezTo>
                      <a:pt x="2068" y="813"/>
                      <a:pt x="1950" y="797"/>
                      <a:pt x="1842" y="797"/>
                    </a:cubicBezTo>
                    <a:cubicBezTo>
                      <a:pt x="1455" y="797"/>
                      <a:pt x="1221" y="1000"/>
                      <a:pt x="1361" y="1239"/>
                    </a:cubicBezTo>
                    <a:cubicBezTo>
                      <a:pt x="1540" y="1544"/>
                      <a:pt x="2412" y="1863"/>
                      <a:pt x="2717" y="2226"/>
                    </a:cubicBezTo>
                    <a:cubicBezTo>
                      <a:pt x="3021" y="2590"/>
                      <a:pt x="3153" y="2908"/>
                      <a:pt x="3153" y="2908"/>
                    </a:cubicBezTo>
                    <a:cubicBezTo>
                      <a:pt x="3153" y="2908"/>
                      <a:pt x="1874" y="2168"/>
                      <a:pt x="1149" y="2038"/>
                    </a:cubicBezTo>
                    <a:cubicBezTo>
                      <a:pt x="1071" y="2024"/>
                      <a:pt x="1000" y="2017"/>
                      <a:pt x="935" y="2017"/>
                    </a:cubicBezTo>
                    <a:cubicBezTo>
                      <a:pt x="387" y="2017"/>
                      <a:pt x="275" y="2470"/>
                      <a:pt x="742" y="2677"/>
                    </a:cubicBezTo>
                    <a:cubicBezTo>
                      <a:pt x="1264" y="2908"/>
                      <a:pt x="2063" y="3345"/>
                      <a:pt x="2223" y="3562"/>
                    </a:cubicBezTo>
                    <a:cubicBezTo>
                      <a:pt x="1804" y="3553"/>
                      <a:pt x="1180" y="3469"/>
                      <a:pt x="734" y="3469"/>
                    </a:cubicBezTo>
                    <a:cubicBezTo>
                      <a:pt x="499" y="3469"/>
                      <a:pt x="313" y="3492"/>
                      <a:pt x="233" y="3562"/>
                    </a:cubicBezTo>
                    <a:cubicBezTo>
                      <a:pt x="1" y="3767"/>
                      <a:pt x="263" y="4260"/>
                      <a:pt x="2034" y="4565"/>
                    </a:cubicBezTo>
                    <a:cubicBezTo>
                      <a:pt x="2203" y="4594"/>
                      <a:pt x="2366" y="4607"/>
                      <a:pt x="2525" y="4607"/>
                    </a:cubicBezTo>
                    <a:cubicBezTo>
                      <a:pt x="4032" y="4607"/>
                      <a:pt x="5053" y="3419"/>
                      <a:pt x="5053" y="3419"/>
                    </a:cubicBezTo>
                    <a:cubicBezTo>
                      <a:pt x="5053" y="3419"/>
                      <a:pt x="4853" y="1283"/>
                      <a:pt x="3564" y="351"/>
                    </a:cubicBezTo>
                    <a:cubicBezTo>
                      <a:pt x="3193" y="82"/>
                      <a:pt x="2938" y="1"/>
                      <a:pt x="27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51"/>
              <p:cNvSpPr/>
              <p:nvPr/>
            </p:nvSpPr>
            <p:spPr>
              <a:xfrm>
                <a:off x="3320477" y="3674819"/>
                <a:ext cx="122103" cy="116045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5229" extrusionOk="0">
                    <a:moveTo>
                      <a:pt x="3652" y="1"/>
                    </a:moveTo>
                    <a:lnTo>
                      <a:pt x="0" y="1892"/>
                    </a:lnTo>
                    <a:lnTo>
                      <a:pt x="1892" y="5229"/>
                    </a:lnTo>
                    <a:lnTo>
                      <a:pt x="5501" y="3258"/>
                    </a:lnTo>
                    <a:lnTo>
                      <a:pt x="36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51"/>
              <p:cNvSpPr/>
              <p:nvPr/>
            </p:nvSpPr>
            <p:spPr>
              <a:xfrm>
                <a:off x="3146580" y="3724374"/>
                <a:ext cx="377827" cy="224055"/>
              </a:xfrm>
              <a:custGeom>
                <a:avLst/>
                <a:gdLst/>
                <a:ahLst/>
                <a:cxnLst/>
                <a:rect l="l" t="t" r="r" b="b"/>
                <a:pathLst>
                  <a:path w="17025" h="10096" extrusionOk="0">
                    <a:moveTo>
                      <a:pt x="13277" y="1"/>
                    </a:moveTo>
                    <a:cubicBezTo>
                      <a:pt x="12780" y="1039"/>
                      <a:pt x="9274" y="2827"/>
                      <a:pt x="9274" y="2827"/>
                    </a:cubicBezTo>
                    <a:cubicBezTo>
                      <a:pt x="9274" y="2827"/>
                      <a:pt x="9191" y="4847"/>
                      <a:pt x="7477" y="5824"/>
                    </a:cubicBezTo>
                    <a:cubicBezTo>
                      <a:pt x="5762" y="6802"/>
                      <a:pt x="1998" y="5688"/>
                      <a:pt x="1061" y="7380"/>
                    </a:cubicBezTo>
                    <a:cubicBezTo>
                      <a:pt x="1" y="9297"/>
                      <a:pt x="4042" y="10095"/>
                      <a:pt x="6968" y="10095"/>
                    </a:cubicBezTo>
                    <a:cubicBezTo>
                      <a:pt x="7882" y="10095"/>
                      <a:pt x="8688" y="10017"/>
                      <a:pt x="9195" y="9871"/>
                    </a:cubicBezTo>
                    <a:cubicBezTo>
                      <a:pt x="11323" y="9256"/>
                      <a:pt x="16222" y="6845"/>
                      <a:pt x="16624" y="5934"/>
                    </a:cubicBezTo>
                    <a:cubicBezTo>
                      <a:pt x="17024" y="5023"/>
                      <a:pt x="16137" y="3927"/>
                      <a:pt x="15333" y="3123"/>
                    </a:cubicBezTo>
                    <a:cubicBezTo>
                      <a:pt x="14530" y="2320"/>
                      <a:pt x="13277" y="1"/>
                      <a:pt x="132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51"/>
              <p:cNvSpPr/>
              <p:nvPr/>
            </p:nvSpPr>
            <p:spPr>
              <a:xfrm>
                <a:off x="3149154" y="3820843"/>
                <a:ext cx="371236" cy="127540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5747" extrusionOk="0">
                    <a:moveTo>
                      <a:pt x="16229" y="0"/>
                    </a:moveTo>
                    <a:cubicBezTo>
                      <a:pt x="16214" y="65"/>
                      <a:pt x="16192" y="131"/>
                      <a:pt x="16165" y="193"/>
                    </a:cubicBezTo>
                    <a:cubicBezTo>
                      <a:pt x="15764" y="1106"/>
                      <a:pt x="10865" y="3516"/>
                      <a:pt x="8737" y="4130"/>
                    </a:cubicBezTo>
                    <a:cubicBezTo>
                      <a:pt x="8231" y="4276"/>
                      <a:pt x="7428" y="4354"/>
                      <a:pt x="6515" y="4354"/>
                    </a:cubicBezTo>
                    <a:cubicBezTo>
                      <a:pt x="4499" y="4354"/>
                      <a:pt x="1952" y="3974"/>
                      <a:pt x="910" y="3110"/>
                    </a:cubicBezTo>
                    <a:lnTo>
                      <a:pt x="910" y="3110"/>
                    </a:lnTo>
                    <a:cubicBezTo>
                      <a:pt x="0" y="4970"/>
                      <a:pt x="3971" y="5747"/>
                      <a:pt x="6855" y="5747"/>
                    </a:cubicBezTo>
                    <a:cubicBezTo>
                      <a:pt x="7768" y="5747"/>
                      <a:pt x="8573" y="5669"/>
                      <a:pt x="9079" y="5523"/>
                    </a:cubicBezTo>
                    <a:cubicBezTo>
                      <a:pt x="11207" y="4909"/>
                      <a:pt x="16106" y="2499"/>
                      <a:pt x="16508" y="1586"/>
                    </a:cubicBezTo>
                    <a:cubicBezTo>
                      <a:pt x="16728" y="1087"/>
                      <a:pt x="16559" y="532"/>
                      <a:pt x="162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51"/>
              <p:cNvSpPr/>
              <p:nvPr/>
            </p:nvSpPr>
            <p:spPr>
              <a:xfrm>
                <a:off x="2893412" y="2854312"/>
                <a:ext cx="644182" cy="892538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0218" extrusionOk="0">
                    <a:moveTo>
                      <a:pt x="6430" y="0"/>
                    </a:moveTo>
                    <a:cubicBezTo>
                      <a:pt x="5762" y="0"/>
                      <a:pt x="5130" y="100"/>
                      <a:pt x="4544" y="314"/>
                    </a:cubicBezTo>
                    <a:cubicBezTo>
                      <a:pt x="3342" y="754"/>
                      <a:pt x="1" y="10133"/>
                      <a:pt x="1448" y="13924"/>
                    </a:cubicBezTo>
                    <a:cubicBezTo>
                      <a:pt x="5244" y="23870"/>
                      <a:pt x="19395" y="40218"/>
                      <a:pt x="19395" y="40218"/>
                    </a:cubicBezTo>
                    <a:lnTo>
                      <a:pt x="23812" y="37965"/>
                    </a:lnTo>
                    <a:cubicBezTo>
                      <a:pt x="23812" y="37965"/>
                      <a:pt x="15222" y="14728"/>
                      <a:pt x="9950" y="12456"/>
                    </a:cubicBezTo>
                    <a:lnTo>
                      <a:pt x="9950" y="12456"/>
                    </a:lnTo>
                    <a:cubicBezTo>
                      <a:pt x="11953" y="12790"/>
                      <a:pt x="20864" y="16542"/>
                      <a:pt x="26108" y="16542"/>
                    </a:cubicBezTo>
                    <a:cubicBezTo>
                      <a:pt x="27321" y="16542"/>
                      <a:pt x="28337" y="16341"/>
                      <a:pt x="29026" y="15852"/>
                    </a:cubicBezTo>
                    <a:cubicBezTo>
                      <a:pt x="29026" y="15852"/>
                      <a:pt x="14860" y="0"/>
                      <a:pt x="64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51"/>
              <p:cNvSpPr/>
              <p:nvPr/>
            </p:nvSpPr>
            <p:spPr>
              <a:xfrm>
                <a:off x="3025189" y="3756553"/>
                <a:ext cx="106790" cy="91455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4121" extrusionOk="0">
                    <a:moveTo>
                      <a:pt x="4387" y="0"/>
                    </a:moveTo>
                    <a:lnTo>
                      <a:pt x="1" y="1542"/>
                    </a:lnTo>
                    <a:lnTo>
                      <a:pt x="719" y="4120"/>
                    </a:lnTo>
                    <a:lnTo>
                      <a:pt x="4812" y="3721"/>
                    </a:lnTo>
                    <a:lnTo>
                      <a:pt x="43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51"/>
              <p:cNvSpPr/>
              <p:nvPr/>
            </p:nvSpPr>
            <p:spPr>
              <a:xfrm>
                <a:off x="2790396" y="2890663"/>
                <a:ext cx="1234125" cy="910580"/>
              </a:xfrm>
              <a:custGeom>
                <a:avLst/>
                <a:gdLst/>
                <a:ahLst/>
                <a:cxnLst/>
                <a:rect l="l" t="t" r="r" b="b"/>
                <a:pathLst>
                  <a:path w="55610" h="41031" extrusionOk="0">
                    <a:moveTo>
                      <a:pt x="6173" y="0"/>
                    </a:moveTo>
                    <a:cubicBezTo>
                      <a:pt x="5860" y="0"/>
                      <a:pt x="5561" y="42"/>
                      <a:pt x="5279" y="130"/>
                    </a:cubicBezTo>
                    <a:cubicBezTo>
                      <a:pt x="1386" y="1349"/>
                      <a:pt x="0" y="6185"/>
                      <a:pt x="344" y="10228"/>
                    </a:cubicBezTo>
                    <a:cubicBezTo>
                      <a:pt x="1244" y="20835"/>
                      <a:pt x="10335" y="41030"/>
                      <a:pt x="10335" y="41030"/>
                    </a:cubicBezTo>
                    <a:lnTo>
                      <a:pt x="15243" y="39434"/>
                    </a:lnTo>
                    <a:cubicBezTo>
                      <a:pt x="15243" y="39434"/>
                      <a:pt x="13408" y="16325"/>
                      <a:pt x="8968" y="12685"/>
                    </a:cubicBezTo>
                    <a:lnTo>
                      <a:pt x="8968" y="12685"/>
                    </a:lnTo>
                    <a:cubicBezTo>
                      <a:pt x="13882" y="15026"/>
                      <a:pt x="25772" y="31014"/>
                      <a:pt x="39551" y="31014"/>
                    </a:cubicBezTo>
                    <a:cubicBezTo>
                      <a:pt x="40883" y="31014"/>
                      <a:pt x="42232" y="30865"/>
                      <a:pt x="43595" y="30539"/>
                    </a:cubicBezTo>
                    <a:cubicBezTo>
                      <a:pt x="55610" y="27668"/>
                      <a:pt x="49976" y="13162"/>
                      <a:pt x="49976" y="13162"/>
                    </a:cubicBezTo>
                    <a:cubicBezTo>
                      <a:pt x="49976" y="13162"/>
                      <a:pt x="41802" y="10255"/>
                      <a:pt x="36401" y="10255"/>
                    </a:cubicBezTo>
                    <a:cubicBezTo>
                      <a:pt x="34616" y="10255"/>
                      <a:pt x="33133" y="10573"/>
                      <a:pt x="32349" y="11419"/>
                    </a:cubicBezTo>
                    <a:cubicBezTo>
                      <a:pt x="31512" y="12324"/>
                      <a:pt x="30762" y="12688"/>
                      <a:pt x="29999" y="12688"/>
                    </a:cubicBezTo>
                    <a:cubicBezTo>
                      <a:pt x="27889" y="12688"/>
                      <a:pt x="25676" y="9904"/>
                      <a:pt x="21232" y="8060"/>
                    </a:cubicBezTo>
                    <a:cubicBezTo>
                      <a:pt x="15654" y="5747"/>
                      <a:pt x="9870" y="0"/>
                      <a:pt x="61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51"/>
              <p:cNvSpPr/>
              <p:nvPr/>
            </p:nvSpPr>
            <p:spPr>
              <a:xfrm>
                <a:off x="2765874" y="3817692"/>
                <a:ext cx="406611" cy="166710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7512" extrusionOk="0">
                    <a:moveTo>
                      <a:pt x="16843" y="1"/>
                    </a:moveTo>
                    <a:cubicBezTo>
                      <a:pt x="15979" y="761"/>
                      <a:pt x="12053" y="1031"/>
                      <a:pt x="12053" y="1031"/>
                    </a:cubicBezTo>
                    <a:cubicBezTo>
                      <a:pt x="12053" y="1031"/>
                      <a:pt x="10203" y="2792"/>
                      <a:pt x="8242" y="3020"/>
                    </a:cubicBezTo>
                    <a:cubicBezTo>
                      <a:pt x="6281" y="3248"/>
                      <a:pt x="3264" y="3266"/>
                      <a:pt x="1633" y="4309"/>
                    </a:cubicBezTo>
                    <a:cubicBezTo>
                      <a:pt x="1" y="5351"/>
                      <a:pt x="1719" y="7130"/>
                      <a:pt x="3915" y="7399"/>
                    </a:cubicBezTo>
                    <a:cubicBezTo>
                      <a:pt x="4527" y="7474"/>
                      <a:pt x="5804" y="7512"/>
                      <a:pt x="7342" y="7512"/>
                    </a:cubicBezTo>
                    <a:cubicBezTo>
                      <a:pt x="11327" y="7512"/>
                      <a:pt x="17071" y="7262"/>
                      <a:pt x="17595" y="6770"/>
                    </a:cubicBezTo>
                    <a:cubicBezTo>
                      <a:pt x="18322" y="6089"/>
                      <a:pt x="17934" y="4733"/>
                      <a:pt x="17510" y="3679"/>
                    </a:cubicBezTo>
                    <a:cubicBezTo>
                      <a:pt x="17087" y="2624"/>
                      <a:pt x="16843" y="1"/>
                      <a:pt x="168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1"/>
              <p:cNvSpPr/>
              <p:nvPr/>
            </p:nvSpPr>
            <p:spPr>
              <a:xfrm>
                <a:off x="2771910" y="3918977"/>
                <a:ext cx="394472" cy="65446"/>
              </a:xfrm>
              <a:custGeom>
                <a:avLst/>
                <a:gdLst/>
                <a:ahLst/>
                <a:cxnLst/>
                <a:rect l="l" t="t" r="r" b="b"/>
                <a:pathLst>
                  <a:path w="17775" h="2949" extrusionOk="0">
                    <a:moveTo>
                      <a:pt x="1042" y="1"/>
                    </a:moveTo>
                    <a:lnTo>
                      <a:pt x="1042" y="1"/>
                    </a:lnTo>
                    <a:cubicBezTo>
                      <a:pt x="1" y="1055"/>
                      <a:pt x="1618" y="2587"/>
                      <a:pt x="3643" y="2837"/>
                    </a:cubicBezTo>
                    <a:cubicBezTo>
                      <a:pt x="4255" y="2911"/>
                      <a:pt x="5531" y="2949"/>
                      <a:pt x="7069" y="2949"/>
                    </a:cubicBezTo>
                    <a:cubicBezTo>
                      <a:pt x="11054" y="2949"/>
                      <a:pt x="16799" y="2699"/>
                      <a:pt x="17323" y="2206"/>
                    </a:cubicBezTo>
                    <a:cubicBezTo>
                      <a:pt x="17697" y="1857"/>
                      <a:pt x="17774" y="1329"/>
                      <a:pt x="17706" y="756"/>
                    </a:cubicBezTo>
                    <a:lnTo>
                      <a:pt x="17706" y="756"/>
                    </a:lnTo>
                    <a:cubicBezTo>
                      <a:pt x="17656" y="836"/>
                      <a:pt x="17595" y="910"/>
                      <a:pt x="17526" y="977"/>
                    </a:cubicBezTo>
                    <a:cubicBezTo>
                      <a:pt x="17002" y="1468"/>
                      <a:pt x="11260" y="1718"/>
                      <a:pt x="7276" y="1718"/>
                    </a:cubicBezTo>
                    <a:cubicBezTo>
                      <a:pt x="5736" y="1718"/>
                      <a:pt x="4459" y="1681"/>
                      <a:pt x="3846" y="1606"/>
                    </a:cubicBezTo>
                    <a:cubicBezTo>
                      <a:pt x="2543" y="1445"/>
                      <a:pt x="1408" y="754"/>
                      <a:pt x="1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51"/>
              <p:cNvSpPr/>
              <p:nvPr/>
            </p:nvSpPr>
            <p:spPr>
              <a:xfrm>
                <a:off x="2991745" y="2240923"/>
                <a:ext cx="250176" cy="370437"/>
              </a:xfrm>
              <a:custGeom>
                <a:avLst/>
                <a:gdLst/>
                <a:ahLst/>
                <a:cxnLst/>
                <a:rect l="l" t="t" r="r" b="b"/>
                <a:pathLst>
                  <a:path w="11273" h="16692" extrusionOk="0">
                    <a:moveTo>
                      <a:pt x="1290" y="0"/>
                    </a:moveTo>
                    <a:cubicBezTo>
                      <a:pt x="1071" y="0"/>
                      <a:pt x="888" y="38"/>
                      <a:pt x="748" y="112"/>
                    </a:cubicBezTo>
                    <a:cubicBezTo>
                      <a:pt x="1" y="511"/>
                      <a:pt x="1316" y="13582"/>
                      <a:pt x="3325" y="14971"/>
                    </a:cubicBezTo>
                    <a:cubicBezTo>
                      <a:pt x="3325" y="14971"/>
                      <a:pt x="3612" y="14900"/>
                      <a:pt x="4044" y="14900"/>
                    </a:cubicBezTo>
                    <a:cubicBezTo>
                      <a:pt x="4872" y="14900"/>
                      <a:pt x="6231" y="15162"/>
                      <a:pt x="7113" y="16691"/>
                    </a:cubicBezTo>
                    <a:cubicBezTo>
                      <a:pt x="9079" y="15389"/>
                      <a:pt x="11272" y="10560"/>
                      <a:pt x="11272" y="10560"/>
                    </a:cubicBezTo>
                    <a:cubicBezTo>
                      <a:pt x="11272" y="10560"/>
                      <a:pt x="7357" y="5892"/>
                      <a:pt x="5506" y="2366"/>
                    </a:cubicBezTo>
                    <a:cubicBezTo>
                      <a:pt x="3892" y="730"/>
                      <a:pt x="2249" y="0"/>
                      <a:pt x="1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51"/>
              <p:cNvSpPr/>
              <p:nvPr/>
            </p:nvSpPr>
            <p:spPr>
              <a:xfrm>
                <a:off x="2771910" y="2177143"/>
                <a:ext cx="326829" cy="475852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21442" extrusionOk="0">
                    <a:moveTo>
                      <a:pt x="7825" y="0"/>
                    </a:moveTo>
                    <a:cubicBezTo>
                      <a:pt x="7613" y="0"/>
                      <a:pt x="7378" y="20"/>
                      <a:pt x="7115" y="62"/>
                    </a:cubicBezTo>
                    <a:cubicBezTo>
                      <a:pt x="3254" y="682"/>
                      <a:pt x="1" y="4770"/>
                      <a:pt x="594" y="8241"/>
                    </a:cubicBezTo>
                    <a:cubicBezTo>
                      <a:pt x="594" y="8241"/>
                      <a:pt x="1514" y="13314"/>
                      <a:pt x="2383" y="13394"/>
                    </a:cubicBezTo>
                    <a:cubicBezTo>
                      <a:pt x="3251" y="13476"/>
                      <a:pt x="2960" y="14693"/>
                      <a:pt x="2918" y="15551"/>
                    </a:cubicBezTo>
                    <a:cubicBezTo>
                      <a:pt x="2878" y="16408"/>
                      <a:pt x="2809" y="17331"/>
                      <a:pt x="3248" y="17617"/>
                    </a:cubicBezTo>
                    <a:cubicBezTo>
                      <a:pt x="3348" y="17683"/>
                      <a:pt x="3492" y="17708"/>
                      <a:pt x="3654" y="17708"/>
                    </a:cubicBezTo>
                    <a:cubicBezTo>
                      <a:pt x="4199" y="17708"/>
                      <a:pt x="4952" y="17420"/>
                      <a:pt x="4952" y="17420"/>
                    </a:cubicBezTo>
                    <a:cubicBezTo>
                      <a:pt x="4952" y="17420"/>
                      <a:pt x="5407" y="18057"/>
                      <a:pt x="5380" y="18290"/>
                    </a:cubicBezTo>
                    <a:cubicBezTo>
                      <a:pt x="5434" y="18429"/>
                      <a:pt x="5603" y="18467"/>
                      <a:pt x="5773" y="18467"/>
                    </a:cubicBezTo>
                    <a:cubicBezTo>
                      <a:pt x="5980" y="18467"/>
                      <a:pt x="6187" y="18411"/>
                      <a:pt x="6187" y="18411"/>
                    </a:cubicBezTo>
                    <a:cubicBezTo>
                      <a:pt x="6187" y="18411"/>
                      <a:pt x="7329" y="17171"/>
                      <a:pt x="7526" y="16599"/>
                    </a:cubicBezTo>
                    <a:lnTo>
                      <a:pt x="7526" y="16599"/>
                    </a:lnTo>
                    <a:cubicBezTo>
                      <a:pt x="8403" y="18071"/>
                      <a:pt x="6852" y="19041"/>
                      <a:pt x="6723" y="19144"/>
                    </a:cubicBezTo>
                    <a:cubicBezTo>
                      <a:pt x="6615" y="19230"/>
                      <a:pt x="6781" y="19441"/>
                      <a:pt x="7057" y="19441"/>
                    </a:cubicBezTo>
                    <a:cubicBezTo>
                      <a:pt x="7114" y="19441"/>
                      <a:pt x="7176" y="19432"/>
                      <a:pt x="7241" y="19411"/>
                    </a:cubicBezTo>
                    <a:cubicBezTo>
                      <a:pt x="7282" y="19397"/>
                      <a:pt x="7325" y="19391"/>
                      <a:pt x="7369" y="19391"/>
                    </a:cubicBezTo>
                    <a:cubicBezTo>
                      <a:pt x="7730" y="19391"/>
                      <a:pt x="8162" y="19838"/>
                      <a:pt x="8220" y="20680"/>
                    </a:cubicBezTo>
                    <a:cubicBezTo>
                      <a:pt x="8252" y="21140"/>
                      <a:pt x="8680" y="21441"/>
                      <a:pt x="9250" y="21441"/>
                    </a:cubicBezTo>
                    <a:cubicBezTo>
                      <a:pt x="9851" y="21441"/>
                      <a:pt x="10609" y="21107"/>
                      <a:pt x="11228" y="20272"/>
                    </a:cubicBezTo>
                    <a:cubicBezTo>
                      <a:pt x="12435" y="18642"/>
                      <a:pt x="14548" y="16677"/>
                      <a:pt x="14637" y="15326"/>
                    </a:cubicBezTo>
                    <a:cubicBezTo>
                      <a:pt x="14726" y="13975"/>
                      <a:pt x="12739" y="11218"/>
                      <a:pt x="12739" y="11218"/>
                    </a:cubicBezTo>
                    <a:cubicBezTo>
                      <a:pt x="12739" y="11218"/>
                      <a:pt x="11605" y="9152"/>
                      <a:pt x="10293" y="6369"/>
                    </a:cubicBezTo>
                    <a:cubicBezTo>
                      <a:pt x="9069" y="3774"/>
                      <a:pt x="10719" y="0"/>
                      <a:pt x="78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51"/>
              <p:cNvSpPr/>
              <p:nvPr/>
            </p:nvSpPr>
            <p:spPr>
              <a:xfrm>
                <a:off x="2687957" y="2142590"/>
                <a:ext cx="499908" cy="530112"/>
              </a:xfrm>
              <a:custGeom>
                <a:avLst/>
                <a:gdLst/>
                <a:ahLst/>
                <a:cxnLst/>
                <a:rect l="l" t="t" r="r" b="b"/>
                <a:pathLst>
                  <a:path w="22526" h="23887" extrusionOk="0">
                    <a:moveTo>
                      <a:pt x="9708" y="0"/>
                    </a:moveTo>
                    <a:cubicBezTo>
                      <a:pt x="8178" y="0"/>
                      <a:pt x="6792" y="689"/>
                      <a:pt x="5628" y="1856"/>
                    </a:cubicBezTo>
                    <a:cubicBezTo>
                      <a:pt x="3659" y="3828"/>
                      <a:pt x="0" y="7195"/>
                      <a:pt x="2856" y="12550"/>
                    </a:cubicBezTo>
                    <a:cubicBezTo>
                      <a:pt x="3935" y="11943"/>
                      <a:pt x="4651" y="11127"/>
                      <a:pt x="4651" y="11127"/>
                    </a:cubicBezTo>
                    <a:cubicBezTo>
                      <a:pt x="4651" y="11127"/>
                      <a:pt x="6652" y="9912"/>
                      <a:pt x="7425" y="8066"/>
                    </a:cubicBezTo>
                    <a:cubicBezTo>
                      <a:pt x="7601" y="7644"/>
                      <a:pt x="7760" y="7475"/>
                      <a:pt x="7901" y="7475"/>
                    </a:cubicBezTo>
                    <a:cubicBezTo>
                      <a:pt x="8378" y="7475"/>
                      <a:pt x="8645" y="9416"/>
                      <a:pt x="8659" y="10134"/>
                    </a:cubicBezTo>
                    <a:cubicBezTo>
                      <a:pt x="8677" y="11063"/>
                      <a:pt x="10163" y="11238"/>
                      <a:pt x="11042" y="11363"/>
                    </a:cubicBezTo>
                    <a:cubicBezTo>
                      <a:pt x="11921" y="11487"/>
                      <a:pt x="13005" y="13804"/>
                      <a:pt x="12814" y="14742"/>
                    </a:cubicBezTo>
                    <a:cubicBezTo>
                      <a:pt x="12623" y="15680"/>
                      <a:pt x="11942" y="16528"/>
                      <a:pt x="12909" y="17517"/>
                    </a:cubicBezTo>
                    <a:cubicBezTo>
                      <a:pt x="13876" y="18506"/>
                      <a:pt x="14212" y="20205"/>
                      <a:pt x="13482" y="21022"/>
                    </a:cubicBezTo>
                    <a:cubicBezTo>
                      <a:pt x="12930" y="21640"/>
                      <a:pt x="12602" y="21912"/>
                      <a:pt x="12269" y="21912"/>
                    </a:cubicBezTo>
                    <a:cubicBezTo>
                      <a:pt x="12162" y="21912"/>
                      <a:pt x="12054" y="21884"/>
                      <a:pt x="11938" y="21830"/>
                    </a:cubicBezTo>
                    <a:lnTo>
                      <a:pt x="11938" y="21830"/>
                    </a:lnTo>
                    <a:cubicBezTo>
                      <a:pt x="11912" y="22896"/>
                      <a:pt x="12708" y="23886"/>
                      <a:pt x="12708" y="23886"/>
                    </a:cubicBezTo>
                    <a:cubicBezTo>
                      <a:pt x="12708" y="23886"/>
                      <a:pt x="14072" y="23738"/>
                      <a:pt x="15728" y="22382"/>
                    </a:cubicBezTo>
                    <a:cubicBezTo>
                      <a:pt x="17385" y="21028"/>
                      <a:pt x="18544" y="18157"/>
                      <a:pt x="18282" y="17457"/>
                    </a:cubicBezTo>
                    <a:cubicBezTo>
                      <a:pt x="18021" y="16757"/>
                      <a:pt x="16298" y="16718"/>
                      <a:pt x="15359" y="15382"/>
                    </a:cubicBezTo>
                    <a:cubicBezTo>
                      <a:pt x="14423" y="14047"/>
                      <a:pt x="12375" y="9794"/>
                      <a:pt x="13824" y="8765"/>
                    </a:cubicBezTo>
                    <a:cubicBezTo>
                      <a:pt x="14366" y="8379"/>
                      <a:pt x="14761" y="8242"/>
                      <a:pt x="15085" y="8242"/>
                    </a:cubicBezTo>
                    <a:cubicBezTo>
                      <a:pt x="15628" y="8242"/>
                      <a:pt x="15975" y="8625"/>
                      <a:pt x="16486" y="8870"/>
                    </a:cubicBezTo>
                    <a:cubicBezTo>
                      <a:pt x="17304" y="9261"/>
                      <a:pt x="18269" y="11267"/>
                      <a:pt x="19595" y="11829"/>
                    </a:cubicBezTo>
                    <a:cubicBezTo>
                      <a:pt x="20071" y="12030"/>
                      <a:pt x="20582" y="12095"/>
                      <a:pt x="21042" y="12095"/>
                    </a:cubicBezTo>
                    <a:cubicBezTo>
                      <a:pt x="21866" y="12095"/>
                      <a:pt x="22526" y="11888"/>
                      <a:pt x="22526" y="11888"/>
                    </a:cubicBezTo>
                    <a:cubicBezTo>
                      <a:pt x="22526" y="11888"/>
                      <a:pt x="19884" y="6840"/>
                      <a:pt x="19268" y="5041"/>
                    </a:cubicBezTo>
                    <a:cubicBezTo>
                      <a:pt x="18693" y="3365"/>
                      <a:pt x="17033" y="1021"/>
                      <a:pt x="13795" y="1021"/>
                    </a:cubicBezTo>
                    <a:cubicBezTo>
                      <a:pt x="13559" y="1021"/>
                      <a:pt x="13315" y="1033"/>
                      <a:pt x="13063" y="1059"/>
                    </a:cubicBezTo>
                    <a:cubicBezTo>
                      <a:pt x="11893" y="330"/>
                      <a:pt x="10766" y="0"/>
                      <a:pt x="97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51"/>
              <p:cNvSpPr/>
              <p:nvPr/>
            </p:nvSpPr>
            <p:spPr>
              <a:xfrm>
                <a:off x="2769136" y="2142568"/>
                <a:ext cx="418728" cy="515110"/>
              </a:xfrm>
              <a:custGeom>
                <a:avLst/>
                <a:gdLst/>
                <a:ahLst/>
                <a:cxnLst/>
                <a:rect l="l" t="t" r="r" b="b"/>
                <a:pathLst>
                  <a:path w="18868" h="23211" extrusionOk="0">
                    <a:moveTo>
                      <a:pt x="6049" y="1"/>
                    </a:moveTo>
                    <a:cubicBezTo>
                      <a:pt x="4520" y="1"/>
                      <a:pt x="3134" y="689"/>
                      <a:pt x="1970" y="1855"/>
                    </a:cubicBezTo>
                    <a:cubicBezTo>
                      <a:pt x="1" y="3829"/>
                      <a:pt x="993" y="11128"/>
                      <a:pt x="993" y="11128"/>
                    </a:cubicBezTo>
                    <a:cubicBezTo>
                      <a:pt x="993" y="11128"/>
                      <a:pt x="2994" y="9913"/>
                      <a:pt x="3767" y="8067"/>
                    </a:cubicBezTo>
                    <a:cubicBezTo>
                      <a:pt x="4053" y="7383"/>
                      <a:pt x="4446" y="7130"/>
                      <a:pt x="4827" y="7130"/>
                    </a:cubicBezTo>
                    <a:cubicBezTo>
                      <a:pt x="5476" y="7130"/>
                      <a:pt x="6093" y="7860"/>
                      <a:pt x="6104" y="8445"/>
                    </a:cubicBezTo>
                    <a:cubicBezTo>
                      <a:pt x="6123" y="9374"/>
                      <a:pt x="7342" y="10575"/>
                      <a:pt x="8221" y="10699"/>
                    </a:cubicBezTo>
                    <a:cubicBezTo>
                      <a:pt x="9099" y="10824"/>
                      <a:pt x="9788" y="14211"/>
                      <a:pt x="9596" y="15148"/>
                    </a:cubicBezTo>
                    <a:cubicBezTo>
                      <a:pt x="9406" y="16086"/>
                      <a:pt x="8284" y="16529"/>
                      <a:pt x="9251" y="17518"/>
                    </a:cubicBezTo>
                    <a:cubicBezTo>
                      <a:pt x="10219" y="18507"/>
                      <a:pt x="10555" y="20206"/>
                      <a:pt x="9825" y="21023"/>
                    </a:cubicBezTo>
                    <a:cubicBezTo>
                      <a:pt x="9744" y="21112"/>
                      <a:pt x="9672" y="21192"/>
                      <a:pt x="9600" y="21267"/>
                    </a:cubicBezTo>
                    <a:cubicBezTo>
                      <a:pt x="9898" y="21986"/>
                      <a:pt x="10326" y="22646"/>
                      <a:pt x="10863" y="23210"/>
                    </a:cubicBezTo>
                    <a:cubicBezTo>
                      <a:pt x="11289" y="22970"/>
                      <a:pt x="11693" y="22694"/>
                      <a:pt x="12070" y="22383"/>
                    </a:cubicBezTo>
                    <a:cubicBezTo>
                      <a:pt x="13726" y="21029"/>
                      <a:pt x="14886" y="18157"/>
                      <a:pt x="14624" y="17457"/>
                    </a:cubicBezTo>
                    <a:cubicBezTo>
                      <a:pt x="14363" y="16757"/>
                      <a:pt x="12640" y="16719"/>
                      <a:pt x="11701" y="15383"/>
                    </a:cubicBezTo>
                    <a:cubicBezTo>
                      <a:pt x="10765" y="14048"/>
                      <a:pt x="8717" y="9794"/>
                      <a:pt x="10166" y="8764"/>
                    </a:cubicBezTo>
                    <a:cubicBezTo>
                      <a:pt x="10707" y="8379"/>
                      <a:pt x="11102" y="8242"/>
                      <a:pt x="11427" y="8242"/>
                    </a:cubicBezTo>
                    <a:cubicBezTo>
                      <a:pt x="11970" y="8242"/>
                      <a:pt x="12317" y="8626"/>
                      <a:pt x="12828" y="8870"/>
                    </a:cubicBezTo>
                    <a:cubicBezTo>
                      <a:pt x="13646" y="9261"/>
                      <a:pt x="14611" y="11267"/>
                      <a:pt x="15937" y="11830"/>
                    </a:cubicBezTo>
                    <a:cubicBezTo>
                      <a:pt x="16413" y="12031"/>
                      <a:pt x="16924" y="12096"/>
                      <a:pt x="17384" y="12096"/>
                    </a:cubicBezTo>
                    <a:cubicBezTo>
                      <a:pt x="18208" y="12096"/>
                      <a:pt x="18868" y="11889"/>
                      <a:pt x="18868" y="11889"/>
                    </a:cubicBezTo>
                    <a:cubicBezTo>
                      <a:pt x="18868" y="11889"/>
                      <a:pt x="16226" y="6839"/>
                      <a:pt x="15610" y="5042"/>
                    </a:cubicBezTo>
                    <a:cubicBezTo>
                      <a:pt x="15036" y="3366"/>
                      <a:pt x="13374" y="1021"/>
                      <a:pt x="10135" y="1021"/>
                    </a:cubicBezTo>
                    <a:cubicBezTo>
                      <a:pt x="9900" y="1021"/>
                      <a:pt x="9657" y="1033"/>
                      <a:pt x="9405" y="1059"/>
                    </a:cubicBezTo>
                    <a:cubicBezTo>
                      <a:pt x="8235" y="330"/>
                      <a:pt x="7108" y="1"/>
                      <a:pt x="60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51"/>
              <p:cNvSpPr/>
              <p:nvPr/>
            </p:nvSpPr>
            <p:spPr>
              <a:xfrm>
                <a:off x="2975434" y="2315688"/>
                <a:ext cx="95827" cy="113714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124" extrusionOk="0">
                    <a:moveTo>
                      <a:pt x="1336" y="1"/>
                    </a:moveTo>
                    <a:cubicBezTo>
                      <a:pt x="0" y="1"/>
                      <a:pt x="219" y="1960"/>
                      <a:pt x="558" y="2359"/>
                    </a:cubicBezTo>
                    <a:cubicBezTo>
                      <a:pt x="917" y="2779"/>
                      <a:pt x="1802" y="3832"/>
                      <a:pt x="1802" y="3832"/>
                    </a:cubicBezTo>
                    <a:cubicBezTo>
                      <a:pt x="1802" y="3832"/>
                      <a:pt x="2208" y="4551"/>
                      <a:pt x="2659" y="5004"/>
                    </a:cubicBezTo>
                    <a:cubicBezTo>
                      <a:pt x="2740" y="5086"/>
                      <a:pt x="2847" y="5124"/>
                      <a:pt x="2967" y="5124"/>
                    </a:cubicBezTo>
                    <a:cubicBezTo>
                      <a:pt x="3510" y="5124"/>
                      <a:pt x="4318" y="4358"/>
                      <a:pt x="4238" y="3509"/>
                    </a:cubicBezTo>
                    <a:cubicBezTo>
                      <a:pt x="4140" y="2472"/>
                      <a:pt x="3145" y="246"/>
                      <a:pt x="1562" y="18"/>
                    </a:cubicBezTo>
                    <a:cubicBezTo>
                      <a:pt x="1482" y="6"/>
                      <a:pt x="1407" y="1"/>
                      <a:pt x="13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51"/>
              <p:cNvSpPr/>
              <p:nvPr/>
            </p:nvSpPr>
            <p:spPr>
              <a:xfrm>
                <a:off x="2637714" y="2202464"/>
                <a:ext cx="668593" cy="1486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6699" extrusionOk="0">
                    <a:moveTo>
                      <a:pt x="3209" y="1"/>
                    </a:moveTo>
                    <a:cubicBezTo>
                      <a:pt x="2173" y="1"/>
                      <a:pt x="1333" y="215"/>
                      <a:pt x="1114" y="903"/>
                    </a:cubicBezTo>
                    <a:cubicBezTo>
                      <a:pt x="1" y="4395"/>
                      <a:pt x="15349" y="6699"/>
                      <a:pt x="22483" y="6699"/>
                    </a:cubicBezTo>
                    <a:cubicBezTo>
                      <a:pt x="22986" y="6699"/>
                      <a:pt x="23448" y="6687"/>
                      <a:pt x="23861" y="6664"/>
                    </a:cubicBezTo>
                    <a:cubicBezTo>
                      <a:pt x="30127" y="6311"/>
                      <a:pt x="27774" y="3839"/>
                      <a:pt x="20986" y="2713"/>
                    </a:cubicBezTo>
                    <a:lnTo>
                      <a:pt x="9313" y="1294"/>
                    </a:lnTo>
                    <a:cubicBezTo>
                      <a:pt x="9313" y="1294"/>
                      <a:pt x="8135" y="599"/>
                      <a:pt x="7853" y="580"/>
                    </a:cubicBezTo>
                    <a:cubicBezTo>
                      <a:pt x="6885" y="514"/>
                      <a:pt x="4812" y="1"/>
                      <a:pt x="3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51"/>
              <p:cNvSpPr/>
              <p:nvPr/>
            </p:nvSpPr>
            <p:spPr>
              <a:xfrm>
                <a:off x="2767538" y="2083936"/>
                <a:ext cx="380047" cy="217265"/>
              </a:xfrm>
              <a:custGeom>
                <a:avLst/>
                <a:gdLst/>
                <a:ahLst/>
                <a:cxnLst/>
                <a:rect l="l" t="t" r="r" b="b"/>
                <a:pathLst>
                  <a:path w="17125" h="9790" extrusionOk="0">
                    <a:moveTo>
                      <a:pt x="4882" y="1"/>
                    </a:moveTo>
                    <a:cubicBezTo>
                      <a:pt x="4174" y="1"/>
                      <a:pt x="3692" y="87"/>
                      <a:pt x="3580" y="296"/>
                    </a:cubicBezTo>
                    <a:cubicBezTo>
                      <a:pt x="3075" y="1243"/>
                      <a:pt x="752" y="6086"/>
                      <a:pt x="752" y="6086"/>
                    </a:cubicBezTo>
                    <a:cubicBezTo>
                      <a:pt x="1" y="7429"/>
                      <a:pt x="5371" y="8727"/>
                      <a:pt x="9280" y="9178"/>
                    </a:cubicBezTo>
                    <a:cubicBezTo>
                      <a:pt x="11679" y="9455"/>
                      <a:pt x="13531" y="9790"/>
                      <a:pt x="14810" y="9790"/>
                    </a:cubicBezTo>
                    <a:cubicBezTo>
                      <a:pt x="15614" y="9790"/>
                      <a:pt x="16191" y="9657"/>
                      <a:pt x="16536" y="9295"/>
                    </a:cubicBezTo>
                    <a:cubicBezTo>
                      <a:pt x="17125" y="5259"/>
                      <a:pt x="16570" y="2161"/>
                      <a:pt x="14449" y="1565"/>
                    </a:cubicBezTo>
                    <a:cubicBezTo>
                      <a:pt x="12686" y="1069"/>
                      <a:pt x="7380" y="1"/>
                      <a:pt x="4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51"/>
              <p:cNvSpPr/>
              <p:nvPr/>
            </p:nvSpPr>
            <p:spPr>
              <a:xfrm>
                <a:off x="2762434" y="2703828"/>
                <a:ext cx="581799" cy="424853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19144" extrusionOk="0">
                    <a:moveTo>
                      <a:pt x="6207" y="0"/>
                    </a:moveTo>
                    <a:cubicBezTo>
                      <a:pt x="5903" y="0"/>
                      <a:pt x="5585" y="24"/>
                      <a:pt x="5252" y="49"/>
                    </a:cubicBezTo>
                    <a:cubicBezTo>
                      <a:pt x="4858" y="79"/>
                      <a:pt x="4253" y="86"/>
                      <a:pt x="3606" y="86"/>
                    </a:cubicBezTo>
                    <a:cubicBezTo>
                      <a:pt x="3057" y="86"/>
                      <a:pt x="2477" y="81"/>
                      <a:pt x="1971" y="81"/>
                    </a:cubicBezTo>
                    <a:cubicBezTo>
                      <a:pt x="1406" y="81"/>
                      <a:pt x="934" y="87"/>
                      <a:pt x="698" y="113"/>
                    </a:cubicBezTo>
                    <a:cubicBezTo>
                      <a:pt x="0" y="191"/>
                      <a:pt x="330" y="257"/>
                      <a:pt x="623" y="376"/>
                    </a:cubicBezTo>
                    <a:cubicBezTo>
                      <a:pt x="914" y="495"/>
                      <a:pt x="2801" y="776"/>
                      <a:pt x="2801" y="776"/>
                    </a:cubicBezTo>
                    <a:cubicBezTo>
                      <a:pt x="2801" y="776"/>
                      <a:pt x="1738" y="825"/>
                      <a:pt x="1360" y="1134"/>
                    </a:cubicBezTo>
                    <a:cubicBezTo>
                      <a:pt x="983" y="1443"/>
                      <a:pt x="0" y="1114"/>
                      <a:pt x="834" y="2437"/>
                    </a:cubicBezTo>
                    <a:cubicBezTo>
                      <a:pt x="230" y="4045"/>
                      <a:pt x="2310" y="3517"/>
                      <a:pt x="3027" y="3805"/>
                    </a:cubicBezTo>
                    <a:cubicBezTo>
                      <a:pt x="3111" y="4143"/>
                      <a:pt x="3585" y="4744"/>
                      <a:pt x="4411" y="5183"/>
                    </a:cubicBezTo>
                    <a:cubicBezTo>
                      <a:pt x="5235" y="5624"/>
                      <a:pt x="7230" y="5415"/>
                      <a:pt x="8260" y="5518"/>
                    </a:cubicBezTo>
                    <a:cubicBezTo>
                      <a:pt x="9290" y="5622"/>
                      <a:pt x="10435" y="7059"/>
                      <a:pt x="12247" y="9694"/>
                    </a:cubicBezTo>
                    <a:cubicBezTo>
                      <a:pt x="14036" y="12296"/>
                      <a:pt x="20141" y="19144"/>
                      <a:pt x="22367" y="19144"/>
                    </a:cubicBezTo>
                    <a:cubicBezTo>
                      <a:pt x="22395" y="19144"/>
                      <a:pt x="22422" y="19143"/>
                      <a:pt x="22449" y="19141"/>
                    </a:cubicBezTo>
                    <a:cubicBezTo>
                      <a:pt x="24602" y="18964"/>
                      <a:pt x="26215" y="11964"/>
                      <a:pt x="26215" y="11964"/>
                    </a:cubicBezTo>
                    <a:lnTo>
                      <a:pt x="20230" y="7104"/>
                    </a:lnTo>
                    <a:cubicBezTo>
                      <a:pt x="20230" y="7104"/>
                      <a:pt x="19712" y="10451"/>
                      <a:pt x="19339" y="10936"/>
                    </a:cubicBezTo>
                    <a:cubicBezTo>
                      <a:pt x="18145" y="10275"/>
                      <a:pt x="11365" y="4914"/>
                      <a:pt x="10606" y="4362"/>
                    </a:cubicBezTo>
                    <a:cubicBezTo>
                      <a:pt x="9846" y="3810"/>
                      <a:pt x="8914" y="1410"/>
                      <a:pt x="8104" y="655"/>
                    </a:cubicBezTo>
                    <a:cubicBezTo>
                      <a:pt x="7539" y="127"/>
                      <a:pt x="6910" y="0"/>
                      <a:pt x="62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51"/>
              <p:cNvSpPr/>
              <p:nvPr/>
            </p:nvSpPr>
            <p:spPr>
              <a:xfrm>
                <a:off x="3183884" y="2542402"/>
                <a:ext cx="284796" cy="463845"/>
              </a:xfrm>
              <a:custGeom>
                <a:avLst/>
                <a:gdLst/>
                <a:ahLst/>
                <a:cxnLst/>
                <a:rect l="l" t="t" r="r" b="b"/>
                <a:pathLst>
                  <a:path w="12833" h="20901" extrusionOk="0">
                    <a:moveTo>
                      <a:pt x="6550" y="0"/>
                    </a:moveTo>
                    <a:cubicBezTo>
                      <a:pt x="5771" y="0"/>
                      <a:pt x="5067" y="253"/>
                      <a:pt x="4575" y="622"/>
                    </a:cubicBezTo>
                    <a:cubicBezTo>
                      <a:pt x="3002" y="1802"/>
                      <a:pt x="1671" y="5489"/>
                      <a:pt x="1793" y="8630"/>
                    </a:cubicBezTo>
                    <a:cubicBezTo>
                      <a:pt x="1915" y="11771"/>
                      <a:pt x="1" y="17539"/>
                      <a:pt x="1" y="17539"/>
                    </a:cubicBezTo>
                    <a:cubicBezTo>
                      <a:pt x="2929" y="18248"/>
                      <a:pt x="7648" y="20901"/>
                      <a:pt x="7648" y="20901"/>
                    </a:cubicBezTo>
                    <a:cubicBezTo>
                      <a:pt x="7648" y="20901"/>
                      <a:pt x="8614" y="19777"/>
                      <a:pt x="9175" y="17414"/>
                    </a:cubicBezTo>
                    <a:cubicBezTo>
                      <a:pt x="9736" y="15052"/>
                      <a:pt x="12833" y="10767"/>
                      <a:pt x="11356" y="5107"/>
                    </a:cubicBezTo>
                    <a:cubicBezTo>
                      <a:pt x="10341" y="1219"/>
                      <a:pt x="8262" y="0"/>
                      <a:pt x="6550" y="0"/>
                    </a:cubicBezTo>
                    <a:close/>
                  </a:path>
                </a:pathLst>
              </a:custGeom>
              <a:solidFill>
                <a:srgbClr val="03B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51"/>
              <p:cNvSpPr/>
              <p:nvPr/>
            </p:nvSpPr>
            <p:spPr>
              <a:xfrm>
                <a:off x="2645659" y="2575291"/>
                <a:ext cx="135197" cy="143741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6477" extrusionOk="0">
                    <a:moveTo>
                      <a:pt x="583" y="1"/>
                    </a:moveTo>
                    <a:cubicBezTo>
                      <a:pt x="220" y="1"/>
                      <a:pt x="0" y="438"/>
                      <a:pt x="212" y="745"/>
                    </a:cubicBezTo>
                    <a:cubicBezTo>
                      <a:pt x="509" y="1173"/>
                      <a:pt x="5054" y="6477"/>
                      <a:pt x="5054" y="6477"/>
                    </a:cubicBezTo>
                    <a:lnTo>
                      <a:pt x="6091" y="6220"/>
                    </a:lnTo>
                    <a:cubicBezTo>
                      <a:pt x="6091" y="6220"/>
                      <a:pt x="1675" y="860"/>
                      <a:pt x="1069" y="246"/>
                    </a:cubicBezTo>
                    <a:cubicBezTo>
                      <a:pt x="896" y="70"/>
                      <a:pt x="728" y="1"/>
                      <a:pt x="5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51"/>
              <p:cNvSpPr/>
              <p:nvPr/>
            </p:nvSpPr>
            <p:spPr>
              <a:xfrm>
                <a:off x="3109496" y="2443958"/>
                <a:ext cx="827225" cy="915041"/>
              </a:xfrm>
              <a:custGeom>
                <a:avLst/>
                <a:gdLst/>
                <a:ahLst/>
                <a:cxnLst/>
                <a:rect l="l" t="t" r="r" b="b"/>
                <a:pathLst>
                  <a:path w="37275" h="41232" extrusionOk="0">
                    <a:moveTo>
                      <a:pt x="5745" y="1"/>
                    </a:moveTo>
                    <a:cubicBezTo>
                      <a:pt x="5506" y="1"/>
                      <a:pt x="5305" y="13"/>
                      <a:pt x="5155" y="41"/>
                    </a:cubicBezTo>
                    <a:cubicBezTo>
                      <a:pt x="3161" y="2368"/>
                      <a:pt x="1" y="9858"/>
                      <a:pt x="1085" y="13650"/>
                    </a:cubicBezTo>
                    <a:cubicBezTo>
                      <a:pt x="2169" y="17443"/>
                      <a:pt x="10930" y="27280"/>
                      <a:pt x="11885" y="29297"/>
                    </a:cubicBezTo>
                    <a:cubicBezTo>
                      <a:pt x="12252" y="30069"/>
                      <a:pt x="12871" y="31697"/>
                      <a:pt x="12871" y="31697"/>
                    </a:cubicBezTo>
                    <a:cubicBezTo>
                      <a:pt x="12871" y="31697"/>
                      <a:pt x="21789" y="41231"/>
                      <a:pt x="29767" y="41231"/>
                    </a:cubicBezTo>
                    <a:cubicBezTo>
                      <a:pt x="32515" y="41231"/>
                      <a:pt x="35152" y="40100"/>
                      <a:pt x="37274" y="37059"/>
                    </a:cubicBezTo>
                    <a:cubicBezTo>
                      <a:pt x="32431" y="21810"/>
                      <a:pt x="22349" y="3988"/>
                      <a:pt x="11327" y="683"/>
                    </a:cubicBezTo>
                    <a:cubicBezTo>
                      <a:pt x="11327" y="683"/>
                      <a:pt x="7517" y="1"/>
                      <a:pt x="57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51"/>
              <p:cNvSpPr/>
              <p:nvPr/>
            </p:nvSpPr>
            <p:spPr>
              <a:xfrm>
                <a:off x="2720269" y="2698413"/>
                <a:ext cx="593427" cy="473765"/>
              </a:xfrm>
              <a:custGeom>
                <a:avLst/>
                <a:gdLst/>
                <a:ahLst/>
                <a:cxnLst/>
                <a:rect l="l" t="t" r="r" b="b"/>
                <a:pathLst>
                  <a:path w="26740" h="21348" extrusionOk="0">
                    <a:moveTo>
                      <a:pt x="789" y="0"/>
                    </a:moveTo>
                    <a:cubicBezTo>
                      <a:pt x="755" y="0"/>
                      <a:pt x="725" y="2"/>
                      <a:pt x="698" y="5"/>
                    </a:cubicBezTo>
                    <a:cubicBezTo>
                      <a:pt x="0" y="81"/>
                      <a:pt x="238" y="978"/>
                      <a:pt x="595" y="1242"/>
                    </a:cubicBezTo>
                    <a:cubicBezTo>
                      <a:pt x="1170" y="1667"/>
                      <a:pt x="2935" y="2270"/>
                      <a:pt x="2935" y="2270"/>
                    </a:cubicBezTo>
                    <a:cubicBezTo>
                      <a:pt x="2935" y="2270"/>
                      <a:pt x="1870" y="2319"/>
                      <a:pt x="1493" y="2628"/>
                    </a:cubicBezTo>
                    <a:cubicBezTo>
                      <a:pt x="1117" y="2936"/>
                      <a:pt x="1323" y="3244"/>
                      <a:pt x="1770" y="3743"/>
                    </a:cubicBezTo>
                    <a:cubicBezTo>
                      <a:pt x="1524" y="4342"/>
                      <a:pt x="2444" y="5010"/>
                      <a:pt x="3161" y="5299"/>
                    </a:cubicBezTo>
                    <a:cubicBezTo>
                      <a:pt x="3244" y="5636"/>
                      <a:pt x="3717" y="6238"/>
                      <a:pt x="4543" y="6678"/>
                    </a:cubicBezTo>
                    <a:cubicBezTo>
                      <a:pt x="5369" y="7117"/>
                      <a:pt x="7363" y="6909"/>
                      <a:pt x="8393" y="7013"/>
                    </a:cubicBezTo>
                    <a:cubicBezTo>
                      <a:pt x="9423" y="7115"/>
                      <a:pt x="10569" y="8554"/>
                      <a:pt x="12381" y="11188"/>
                    </a:cubicBezTo>
                    <a:cubicBezTo>
                      <a:pt x="14172" y="13793"/>
                      <a:pt x="19930" y="21347"/>
                      <a:pt x="22144" y="21347"/>
                    </a:cubicBezTo>
                    <a:cubicBezTo>
                      <a:pt x="22169" y="21347"/>
                      <a:pt x="22194" y="21347"/>
                      <a:pt x="22218" y="21345"/>
                    </a:cubicBezTo>
                    <a:cubicBezTo>
                      <a:pt x="24373" y="21168"/>
                      <a:pt x="26740" y="13377"/>
                      <a:pt x="26740" y="13377"/>
                    </a:cubicBezTo>
                    <a:lnTo>
                      <a:pt x="22019" y="8289"/>
                    </a:lnTo>
                    <a:cubicBezTo>
                      <a:pt x="22019" y="8289"/>
                      <a:pt x="21663" y="12211"/>
                      <a:pt x="20680" y="12981"/>
                    </a:cubicBezTo>
                    <a:cubicBezTo>
                      <a:pt x="19488" y="12320"/>
                      <a:pt x="10844" y="4754"/>
                      <a:pt x="10086" y="4201"/>
                    </a:cubicBezTo>
                    <a:cubicBezTo>
                      <a:pt x="9326" y="3649"/>
                      <a:pt x="8551" y="1784"/>
                      <a:pt x="7743" y="1029"/>
                    </a:cubicBezTo>
                    <a:cubicBezTo>
                      <a:pt x="7383" y="692"/>
                      <a:pt x="7082" y="592"/>
                      <a:pt x="6762" y="592"/>
                    </a:cubicBezTo>
                    <a:cubicBezTo>
                      <a:pt x="6361" y="592"/>
                      <a:pt x="5931" y="748"/>
                      <a:pt x="5318" y="795"/>
                    </a:cubicBezTo>
                    <a:cubicBezTo>
                      <a:pt x="5272" y="798"/>
                      <a:pt x="5222" y="800"/>
                      <a:pt x="5169" y="800"/>
                    </a:cubicBezTo>
                    <a:cubicBezTo>
                      <a:pt x="4030" y="800"/>
                      <a:pt x="1577" y="0"/>
                      <a:pt x="7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51"/>
              <p:cNvSpPr/>
              <p:nvPr/>
            </p:nvSpPr>
            <p:spPr>
              <a:xfrm>
                <a:off x="3174408" y="2549637"/>
                <a:ext cx="265112" cy="463868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20902" extrusionOk="0">
                    <a:moveTo>
                      <a:pt x="5663" y="1"/>
                    </a:moveTo>
                    <a:cubicBezTo>
                      <a:pt x="4884" y="1"/>
                      <a:pt x="4180" y="254"/>
                      <a:pt x="3688" y="622"/>
                    </a:cubicBezTo>
                    <a:cubicBezTo>
                      <a:pt x="2114" y="1801"/>
                      <a:pt x="1398" y="5279"/>
                      <a:pt x="1521" y="8420"/>
                    </a:cubicBezTo>
                    <a:cubicBezTo>
                      <a:pt x="1644" y="11561"/>
                      <a:pt x="1" y="17940"/>
                      <a:pt x="1" y="17940"/>
                    </a:cubicBezTo>
                    <a:cubicBezTo>
                      <a:pt x="2930" y="18649"/>
                      <a:pt x="6762" y="20901"/>
                      <a:pt x="6762" y="20901"/>
                    </a:cubicBezTo>
                    <a:cubicBezTo>
                      <a:pt x="6762" y="20901"/>
                      <a:pt x="7726" y="19777"/>
                      <a:pt x="8288" y="17413"/>
                    </a:cubicBezTo>
                    <a:cubicBezTo>
                      <a:pt x="8848" y="15051"/>
                      <a:pt x="11945" y="10767"/>
                      <a:pt x="10468" y="5108"/>
                    </a:cubicBezTo>
                    <a:cubicBezTo>
                      <a:pt x="9454" y="1220"/>
                      <a:pt x="7375" y="1"/>
                      <a:pt x="56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51"/>
              <p:cNvSpPr/>
              <p:nvPr/>
            </p:nvSpPr>
            <p:spPr>
              <a:xfrm>
                <a:off x="3174408" y="2549681"/>
                <a:ext cx="124189" cy="412869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18604" extrusionOk="0">
                    <a:moveTo>
                      <a:pt x="5595" y="0"/>
                    </a:moveTo>
                    <a:lnTo>
                      <a:pt x="5595" y="0"/>
                    </a:lnTo>
                    <a:cubicBezTo>
                      <a:pt x="4843" y="13"/>
                      <a:pt x="4166" y="261"/>
                      <a:pt x="3688" y="620"/>
                    </a:cubicBezTo>
                    <a:cubicBezTo>
                      <a:pt x="2114" y="1799"/>
                      <a:pt x="1398" y="5277"/>
                      <a:pt x="1521" y="8417"/>
                    </a:cubicBezTo>
                    <a:cubicBezTo>
                      <a:pt x="1644" y="11558"/>
                      <a:pt x="1" y="17938"/>
                      <a:pt x="1" y="17938"/>
                    </a:cubicBezTo>
                    <a:cubicBezTo>
                      <a:pt x="656" y="18097"/>
                      <a:pt x="1355" y="18333"/>
                      <a:pt x="2047" y="18603"/>
                    </a:cubicBezTo>
                    <a:cubicBezTo>
                      <a:pt x="2280" y="17678"/>
                      <a:pt x="3645" y="12092"/>
                      <a:pt x="3534" y="9216"/>
                    </a:cubicBezTo>
                    <a:cubicBezTo>
                      <a:pt x="3412" y="6074"/>
                      <a:pt x="3429" y="1472"/>
                      <a:pt x="5002" y="294"/>
                    </a:cubicBezTo>
                    <a:cubicBezTo>
                      <a:pt x="5169" y="169"/>
                      <a:pt x="5371" y="71"/>
                      <a:pt x="55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CC62185-6C68-46DE-BEF7-8C9C8230B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790" y="817632"/>
            <a:ext cx="2092655" cy="2124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>
            <a:spLocks noGrp="1"/>
          </p:cNvSpPr>
          <p:nvPr>
            <p:ph type="title"/>
          </p:nvPr>
        </p:nvSpPr>
        <p:spPr>
          <a:xfrm>
            <a:off x="2919626" y="1758941"/>
            <a:ext cx="1604700" cy="8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SWOT </a:t>
            </a:r>
            <a:r>
              <a:rPr lang="bg-BG" dirty="0"/>
              <a:t>анализ</a:t>
            </a:r>
            <a:endParaRPr dirty="0"/>
          </a:p>
        </p:txBody>
      </p:sp>
      <p:sp>
        <p:nvSpPr>
          <p:cNvPr id="375" name="Google Shape;375;p50"/>
          <p:cNvSpPr txBox="1">
            <a:spLocks noGrp="1"/>
          </p:cNvSpPr>
          <p:nvPr>
            <p:ph type="title" idx="2"/>
          </p:nvPr>
        </p:nvSpPr>
        <p:spPr>
          <a:xfrm>
            <a:off x="1082038" y="1741651"/>
            <a:ext cx="1798659" cy="6547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Документация</a:t>
            </a:r>
            <a:endParaRPr dirty="0"/>
          </a:p>
        </p:txBody>
      </p:sp>
      <p:sp>
        <p:nvSpPr>
          <p:cNvPr id="377" name="Google Shape;377;p50"/>
          <p:cNvSpPr txBox="1">
            <a:spLocks noGrp="1"/>
          </p:cNvSpPr>
          <p:nvPr>
            <p:ph type="title" idx="4"/>
          </p:nvPr>
        </p:nvSpPr>
        <p:spPr>
          <a:xfrm>
            <a:off x="4623197" y="1758941"/>
            <a:ext cx="1604700" cy="667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Бизнес-план</a:t>
            </a:r>
            <a:endParaRPr dirty="0"/>
          </a:p>
        </p:txBody>
      </p:sp>
      <p:sp>
        <p:nvSpPr>
          <p:cNvPr id="379" name="Google Shape;379;p50"/>
          <p:cNvSpPr/>
          <p:nvPr/>
        </p:nvSpPr>
        <p:spPr>
          <a:xfrm>
            <a:off x="1389630" y="434141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50"/>
          <p:cNvSpPr/>
          <p:nvPr/>
        </p:nvSpPr>
        <p:spPr>
          <a:xfrm>
            <a:off x="3111718" y="434141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0"/>
          <p:cNvSpPr/>
          <p:nvPr/>
        </p:nvSpPr>
        <p:spPr>
          <a:xfrm>
            <a:off x="4833780" y="434141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0"/>
          <p:cNvSpPr/>
          <p:nvPr/>
        </p:nvSpPr>
        <p:spPr>
          <a:xfrm>
            <a:off x="6555880" y="434141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0"/>
          <p:cNvSpPr txBox="1">
            <a:spLocks noGrp="1"/>
          </p:cNvSpPr>
          <p:nvPr>
            <p:ph type="title" idx="6"/>
          </p:nvPr>
        </p:nvSpPr>
        <p:spPr>
          <a:xfrm>
            <a:off x="6345281" y="1758941"/>
            <a:ext cx="1604700" cy="667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База данни</a:t>
            </a:r>
            <a:endParaRPr dirty="0"/>
          </a:p>
        </p:txBody>
      </p:sp>
      <p:sp>
        <p:nvSpPr>
          <p:cNvPr id="385" name="Google Shape;385;p50"/>
          <p:cNvSpPr txBox="1">
            <a:spLocks noGrp="1"/>
          </p:cNvSpPr>
          <p:nvPr>
            <p:ph type="title" idx="8"/>
          </p:nvPr>
        </p:nvSpPr>
        <p:spPr>
          <a:xfrm>
            <a:off x="948030" y="727216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6" name="Google Shape;386;p50"/>
          <p:cNvSpPr txBox="1">
            <a:spLocks noGrp="1"/>
          </p:cNvSpPr>
          <p:nvPr>
            <p:ph type="title" idx="9"/>
          </p:nvPr>
        </p:nvSpPr>
        <p:spPr>
          <a:xfrm>
            <a:off x="2670105" y="727216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7" name="Google Shape;387;p50"/>
          <p:cNvSpPr txBox="1">
            <a:spLocks noGrp="1"/>
          </p:cNvSpPr>
          <p:nvPr>
            <p:ph type="title" idx="13"/>
          </p:nvPr>
        </p:nvSpPr>
        <p:spPr>
          <a:xfrm>
            <a:off x="4392205" y="727216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88" name="Google Shape;388;p50"/>
          <p:cNvSpPr txBox="1">
            <a:spLocks noGrp="1"/>
          </p:cNvSpPr>
          <p:nvPr>
            <p:ph type="title" idx="14"/>
          </p:nvPr>
        </p:nvSpPr>
        <p:spPr>
          <a:xfrm>
            <a:off x="6114280" y="727216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6" name="Google Shape;373;p50">
            <a:extLst>
              <a:ext uri="{FF2B5EF4-FFF2-40B4-BE49-F238E27FC236}">
                <a16:creationId xmlns:a16="http://schemas.microsoft.com/office/drawing/2014/main" id="{87D3902F-AAA1-4851-B608-014502A68ECD}"/>
              </a:ext>
            </a:extLst>
          </p:cNvPr>
          <p:cNvSpPr txBox="1">
            <a:spLocks/>
          </p:cNvSpPr>
          <p:nvPr/>
        </p:nvSpPr>
        <p:spPr>
          <a:xfrm>
            <a:off x="2098759" y="4228108"/>
            <a:ext cx="1604700" cy="60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sz="2400" b="1" dirty="0">
                <a:solidFill>
                  <a:schemeClr val="accent6"/>
                </a:solidFill>
                <a:latin typeface="Advent Pro"/>
              </a:rPr>
              <a:t>Front-end</a:t>
            </a:r>
            <a:endParaRPr lang="en-US" dirty="0"/>
          </a:p>
        </p:txBody>
      </p:sp>
      <p:sp>
        <p:nvSpPr>
          <p:cNvPr id="27" name="Google Shape;375;p50">
            <a:extLst>
              <a:ext uri="{FF2B5EF4-FFF2-40B4-BE49-F238E27FC236}">
                <a16:creationId xmlns:a16="http://schemas.microsoft.com/office/drawing/2014/main" id="{E801BB3E-94BB-4C9E-94DC-1990C5F4C64F}"/>
              </a:ext>
            </a:extLst>
          </p:cNvPr>
          <p:cNvSpPr txBox="1">
            <a:spLocks/>
          </p:cNvSpPr>
          <p:nvPr/>
        </p:nvSpPr>
        <p:spPr>
          <a:xfrm>
            <a:off x="3820843" y="4228108"/>
            <a:ext cx="1604700" cy="60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algn="ctr"/>
            <a:r>
              <a:rPr lang="en-US" sz="2400" b="1" dirty="0">
                <a:solidFill>
                  <a:schemeClr val="accent6"/>
                </a:solidFill>
                <a:latin typeface="Advent Pro"/>
              </a:rPr>
              <a:t>Back-end</a:t>
            </a:r>
            <a:endParaRPr lang="en-US" sz="2400" dirty="0"/>
          </a:p>
        </p:txBody>
      </p:sp>
      <p:sp>
        <p:nvSpPr>
          <p:cNvPr id="28" name="Google Shape;377;p50">
            <a:extLst>
              <a:ext uri="{FF2B5EF4-FFF2-40B4-BE49-F238E27FC236}">
                <a16:creationId xmlns:a16="http://schemas.microsoft.com/office/drawing/2014/main" id="{001281BD-45B3-45EE-B189-E5A50A8A8AC5}"/>
              </a:ext>
            </a:extLst>
          </p:cNvPr>
          <p:cNvSpPr txBox="1">
            <a:spLocks/>
          </p:cNvSpPr>
          <p:nvPr/>
        </p:nvSpPr>
        <p:spPr>
          <a:xfrm>
            <a:off x="5542926" y="4228108"/>
            <a:ext cx="1604700" cy="60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bg-BG" dirty="0"/>
              <a:t>Тестове</a:t>
            </a:r>
            <a:endParaRPr lang="en-US" dirty="0"/>
          </a:p>
        </p:txBody>
      </p:sp>
      <p:sp>
        <p:nvSpPr>
          <p:cNvPr id="29" name="Google Shape;379;p50">
            <a:extLst>
              <a:ext uri="{FF2B5EF4-FFF2-40B4-BE49-F238E27FC236}">
                <a16:creationId xmlns:a16="http://schemas.microsoft.com/office/drawing/2014/main" id="{F8140B25-41A5-4EBF-8A24-298DA8B2FA06}"/>
              </a:ext>
            </a:extLst>
          </p:cNvPr>
          <p:cNvSpPr/>
          <p:nvPr/>
        </p:nvSpPr>
        <p:spPr>
          <a:xfrm>
            <a:off x="2309359" y="2903308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80;p50">
            <a:extLst>
              <a:ext uri="{FF2B5EF4-FFF2-40B4-BE49-F238E27FC236}">
                <a16:creationId xmlns:a16="http://schemas.microsoft.com/office/drawing/2014/main" id="{69DB1525-589F-4D20-B092-94B08AFC82A5}"/>
              </a:ext>
            </a:extLst>
          </p:cNvPr>
          <p:cNvSpPr/>
          <p:nvPr/>
        </p:nvSpPr>
        <p:spPr>
          <a:xfrm>
            <a:off x="4031447" y="2903308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81;p50">
            <a:extLst>
              <a:ext uri="{FF2B5EF4-FFF2-40B4-BE49-F238E27FC236}">
                <a16:creationId xmlns:a16="http://schemas.microsoft.com/office/drawing/2014/main" id="{EC5458F4-89AE-4DAC-878A-91DD92F089B8}"/>
              </a:ext>
            </a:extLst>
          </p:cNvPr>
          <p:cNvSpPr/>
          <p:nvPr/>
        </p:nvSpPr>
        <p:spPr>
          <a:xfrm>
            <a:off x="5753509" y="2903308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85;p50">
            <a:extLst>
              <a:ext uri="{FF2B5EF4-FFF2-40B4-BE49-F238E27FC236}">
                <a16:creationId xmlns:a16="http://schemas.microsoft.com/office/drawing/2014/main" id="{4490CB9D-37AF-44AA-805A-C6BC82590D9C}"/>
              </a:ext>
            </a:extLst>
          </p:cNvPr>
          <p:cNvSpPr txBox="1">
            <a:spLocks/>
          </p:cNvSpPr>
          <p:nvPr/>
        </p:nvSpPr>
        <p:spPr>
          <a:xfrm>
            <a:off x="1867759" y="3196383"/>
            <a:ext cx="20667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Advent Pro"/>
              <a:buNone/>
              <a:defRPr sz="80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3" name="Google Shape;386;p50">
            <a:extLst>
              <a:ext uri="{FF2B5EF4-FFF2-40B4-BE49-F238E27FC236}">
                <a16:creationId xmlns:a16="http://schemas.microsoft.com/office/drawing/2014/main" id="{DE9DDC69-B75A-4505-9E50-2DFA52ABB2F1}"/>
              </a:ext>
            </a:extLst>
          </p:cNvPr>
          <p:cNvSpPr txBox="1">
            <a:spLocks/>
          </p:cNvSpPr>
          <p:nvPr/>
        </p:nvSpPr>
        <p:spPr>
          <a:xfrm>
            <a:off x="3589834" y="3196383"/>
            <a:ext cx="20667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Advent Pro"/>
              <a:buNone/>
              <a:defRPr sz="80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34" name="Google Shape;387;p50">
            <a:extLst>
              <a:ext uri="{FF2B5EF4-FFF2-40B4-BE49-F238E27FC236}">
                <a16:creationId xmlns:a16="http://schemas.microsoft.com/office/drawing/2014/main" id="{506E5149-775C-4DBF-917E-68E17A78F715}"/>
              </a:ext>
            </a:extLst>
          </p:cNvPr>
          <p:cNvSpPr txBox="1">
            <a:spLocks/>
          </p:cNvSpPr>
          <p:nvPr/>
        </p:nvSpPr>
        <p:spPr>
          <a:xfrm>
            <a:off x="5311934" y="3196383"/>
            <a:ext cx="20667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Advent Pro"/>
              <a:buNone/>
              <a:defRPr sz="80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" dirty="0"/>
              <a:t>07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639;p56">
            <a:extLst>
              <a:ext uri="{FF2B5EF4-FFF2-40B4-BE49-F238E27FC236}">
                <a16:creationId xmlns:a16="http://schemas.microsoft.com/office/drawing/2014/main" id="{68CF7E27-653F-41E3-ABD2-3426DF72B882}"/>
              </a:ext>
            </a:extLst>
          </p:cNvPr>
          <p:cNvGrpSpPr/>
          <p:nvPr/>
        </p:nvGrpSpPr>
        <p:grpSpPr>
          <a:xfrm>
            <a:off x="7310174" y="3293228"/>
            <a:ext cx="1553147" cy="1481026"/>
            <a:chOff x="5781682" y="1407683"/>
            <a:chExt cx="1553147" cy="1481026"/>
          </a:xfrm>
        </p:grpSpPr>
        <p:sp>
          <p:nvSpPr>
            <p:cNvPr id="4" name="Google Shape;640;p56">
              <a:extLst>
                <a:ext uri="{FF2B5EF4-FFF2-40B4-BE49-F238E27FC236}">
                  <a16:creationId xmlns:a16="http://schemas.microsoft.com/office/drawing/2014/main" id="{BEE7533F-480B-4D37-A1A2-C30FBD28517D}"/>
                </a:ext>
              </a:extLst>
            </p:cNvPr>
            <p:cNvSpPr/>
            <p:nvPr/>
          </p:nvSpPr>
          <p:spPr>
            <a:xfrm>
              <a:off x="5781682" y="1407683"/>
              <a:ext cx="1553147" cy="1349960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41;p56">
              <a:extLst>
                <a:ext uri="{FF2B5EF4-FFF2-40B4-BE49-F238E27FC236}">
                  <a16:creationId xmlns:a16="http://schemas.microsoft.com/office/drawing/2014/main" id="{C7F0589B-291E-4E84-A27A-39775BAB474B}"/>
                </a:ext>
              </a:extLst>
            </p:cNvPr>
            <p:cNvSpPr/>
            <p:nvPr/>
          </p:nvSpPr>
          <p:spPr>
            <a:xfrm>
              <a:off x="6911506" y="2614320"/>
              <a:ext cx="315697" cy="274390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644;p56">
            <a:extLst>
              <a:ext uri="{FF2B5EF4-FFF2-40B4-BE49-F238E27FC236}">
                <a16:creationId xmlns:a16="http://schemas.microsoft.com/office/drawing/2014/main" id="{CA41FA4C-89F8-41E8-AADE-3A331BE8209D}"/>
              </a:ext>
            </a:extLst>
          </p:cNvPr>
          <p:cNvGrpSpPr/>
          <p:nvPr/>
        </p:nvGrpSpPr>
        <p:grpSpPr>
          <a:xfrm>
            <a:off x="7215766" y="2315245"/>
            <a:ext cx="1741958" cy="2738512"/>
            <a:chOff x="4771350" y="238100"/>
            <a:chExt cx="2257300" cy="3548675"/>
          </a:xfrm>
        </p:grpSpPr>
        <p:sp>
          <p:nvSpPr>
            <p:cNvPr id="7" name="Google Shape;645;p56">
              <a:extLst>
                <a:ext uri="{FF2B5EF4-FFF2-40B4-BE49-F238E27FC236}">
                  <a16:creationId xmlns:a16="http://schemas.microsoft.com/office/drawing/2014/main" id="{1B648EF7-DD2C-4D0E-B749-47DBC86CC84A}"/>
                </a:ext>
              </a:extLst>
            </p:cNvPr>
            <p:cNvSpPr/>
            <p:nvPr/>
          </p:nvSpPr>
          <p:spPr>
            <a:xfrm>
              <a:off x="5160575" y="610775"/>
              <a:ext cx="1868075" cy="881050"/>
            </a:xfrm>
            <a:custGeom>
              <a:avLst/>
              <a:gdLst/>
              <a:ahLst/>
              <a:cxnLst/>
              <a:rect l="l" t="t" r="r" b="b"/>
              <a:pathLst>
                <a:path w="74723" h="35242" extrusionOk="0">
                  <a:moveTo>
                    <a:pt x="47018" y="1"/>
                  </a:moveTo>
                  <a:cubicBezTo>
                    <a:pt x="40736" y="1"/>
                    <a:pt x="36124" y="6114"/>
                    <a:pt x="30054" y="7780"/>
                  </a:cubicBezTo>
                  <a:cubicBezTo>
                    <a:pt x="28718" y="8147"/>
                    <a:pt x="27350" y="8287"/>
                    <a:pt x="25970" y="8287"/>
                  </a:cubicBezTo>
                  <a:cubicBezTo>
                    <a:pt x="23862" y="8287"/>
                    <a:pt x="21728" y="7960"/>
                    <a:pt x="19642" y="7612"/>
                  </a:cubicBezTo>
                  <a:cubicBezTo>
                    <a:pt x="17305" y="7223"/>
                    <a:pt x="14924" y="6810"/>
                    <a:pt x="12567" y="6810"/>
                  </a:cubicBezTo>
                  <a:cubicBezTo>
                    <a:pt x="11444" y="6810"/>
                    <a:pt x="10325" y="6904"/>
                    <a:pt x="9220" y="7139"/>
                  </a:cubicBezTo>
                  <a:cubicBezTo>
                    <a:pt x="777" y="8929"/>
                    <a:pt x="0" y="18379"/>
                    <a:pt x="5451" y="24015"/>
                  </a:cubicBezTo>
                  <a:cubicBezTo>
                    <a:pt x="10820" y="29567"/>
                    <a:pt x="19783" y="25527"/>
                    <a:pt x="26016" y="28578"/>
                  </a:cubicBezTo>
                  <a:cubicBezTo>
                    <a:pt x="27548" y="29328"/>
                    <a:pt x="28813" y="30517"/>
                    <a:pt x="30177" y="31541"/>
                  </a:cubicBezTo>
                  <a:cubicBezTo>
                    <a:pt x="33247" y="33846"/>
                    <a:pt x="37196" y="35242"/>
                    <a:pt x="40999" y="35242"/>
                  </a:cubicBezTo>
                  <a:cubicBezTo>
                    <a:pt x="43920" y="35242"/>
                    <a:pt x="46755" y="34419"/>
                    <a:pt x="49038" y="32552"/>
                  </a:cubicBezTo>
                  <a:cubicBezTo>
                    <a:pt x="51132" y="30838"/>
                    <a:pt x="52601" y="28414"/>
                    <a:pt x="54849" y="26908"/>
                  </a:cubicBezTo>
                  <a:cubicBezTo>
                    <a:pt x="57071" y="25419"/>
                    <a:pt x="59807" y="24985"/>
                    <a:pt x="62375" y="24237"/>
                  </a:cubicBezTo>
                  <a:cubicBezTo>
                    <a:pt x="66056" y="23164"/>
                    <a:pt x="69649" y="21271"/>
                    <a:pt x="71893" y="18161"/>
                  </a:cubicBezTo>
                  <a:cubicBezTo>
                    <a:pt x="74136" y="15051"/>
                    <a:pt x="74723" y="10561"/>
                    <a:pt x="72584" y="7377"/>
                  </a:cubicBezTo>
                  <a:cubicBezTo>
                    <a:pt x="70782" y="4696"/>
                    <a:pt x="67488" y="3413"/>
                    <a:pt x="64298" y="2893"/>
                  </a:cubicBezTo>
                  <a:cubicBezTo>
                    <a:pt x="61109" y="2372"/>
                    <a:pt x="57830" y="2450"/>
                    <a:pt x="54682" y="1720"/>
                  </a:cubicBezTo>
                  <a:cubicBezTo>
                    <a:pt x="52148" y="1131"/>
                    <a:pt x="49694" y="20"/>
                    <a:pt x="47093" y="1"/>
                  </a:cubicBezTo>
                  <a:cubicBezTo>
                    <a:pt x="47068" y="1"/>
                    <a:pt x="47043" y="1"/>
                    <a:pt x="470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46;p56">
              <a:extLst>
                <a:ext uri="{FF2B5EF4-FFF2-40B4-BE49-F238E27FC236}">
                  <a16:creationId xmlns:a16="http://schemas.microsoft.com/office/drawing/2014/main" id="{65F60606-B8B3-435B-9E4B-FC8207735D89}"/>
                </a:ext>
              </a:extLst>
            </p:cNvPr>
            <p:cNvSpPr/>
            <p:nvPr/>
          </p:nvSpPr>
          <p:spPr>
            <a:xfrm>
              <a:off x="5348300" y="3450450"/>
              <a:ext cx="176200" cy="324475"/>
            </a:xfrm>
            <a:custGeom>
              <a:avLst/>
              <a:gdLst/>
              <a:ahLst/>
              <a:cxnLst/>
              <a:rect l="l" t="t" r="r" b="b"/>
              <a:pathLst>
                <a:path w="7048" h="12979" extrusionOk="0">
                  <a:moveTo>
                    <a:pt x="3773" y="1"/>
                  </a:moveTo>
                  <a:lnTo>
                    <a:pt x="1" y="2725"/>
                  </a:lnTo>
                  <a:cubicBezTo>
                    <a:pt x="1" y="2725"/>
                    <a:pt x="4785" y="12979"/>
                    <a:pt x="6108" y="12979"/>
                  </a:cubicBezTo>
                  <a:cubicBezTo>
                    <a:pt x="6231" y="12979"/>
                    <a:pt x="6323" y="12891"/>
                    <a:pt x="6380" y="12699"/>
                  </a:cubicBezTo>
                  <a:cubicBezTo>
                    <a:pt x="7047" y="10433"/>
                    <a:pt x="6825" y="4988"/>
                    <a:pt x="6468" y="4210"/>
                  </a:cubicBezTo>
                  <a:cubicBezTo>
                    <a:pt x="6109" y="3433"/>
                    <a:pt x="3773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47;p56">
              <a:extLst>
                <a:ext uri="{FF2B5EF4-FFF2-40B4-BE49-F238E27FC236}">
                  <a16:creationId xmlns:a16="http://schemas.microsoft.com/office/drawing/2014/main" id="{463546B0-72FA-4F3B-A697-2AD2C6CC607E}"/>
                </a:ext>
              </a:extLst>
            </p:cNvPr>
            <p:cNvSpPr/>
            <p:nvPr/>
          </p:nvSpPr>
          <p:spPr>
            <a:xfrm>
              <a:off x="6350500" y="851825"/>
              <a:ext cx="255200" cy="215550"/>
            </a:xfrm>
            <a:custGeom>
              <a:avLst/>
              <a:gdLst/>
              <a:ahLst/>
              <a:cxnLst/>
              <a:rect l="l" t="t" r="r" b="b"/>
              <a:pathLst>
                <a:path w="10208" h="8622" extrusionOk="0">
                  <a:moveTo>
                    <a:pt x="7184" y="0"/>
                  </a:moveTo>
                  <a:cubicBezTo>
                    <a:pt x="6227" y="0"/>
                    <a:pt x="1376" y="3739"/>
                    <a:pt x="1376" y="3739"/>
                  </a:cubicBezTo>
                  <a:cubicBezTo>
                    <a:pt x="1450" y="1846"/>
                    <a:pt x="184" y="1784"/>
                    <a:pt x="18" y="1784"/>
                  </a:cubicBezTo>
                  <a:cubicBezTo>
                    <a:pt x="7" y="1784"/>
                    <a:pt x="0" y="1784"/>
                    <a:pt x="0" y="1784"/>
                  </a:cubicBezTo>
                  <a:lnTo>
                    <a:pt x="61" y="6732"/>
                  </a:lnTo>
                  <a:cubicBezTo>
                    <a:pt x="61" y="6732"/>
                    <a:pt x="962" y="7383"/>
                    <a:pt x="1204" y="7694"/>
                  </a:cubicBezTo>
                  <a:cubicBezTo>
                    <a:pt x="1732" y="8372"/>
                    <a:pt x="1380" y="7644"/>
                    <a:pt x="1979" y="8621"/>
                  </a:cubicBezTo>
                  <a:cubicBezTo>
                    <a:pt x="4466" y="8533"/>
                    <a:pt x="6136" y="6430"/>
                    <a:pt x="6136" y="6430"/>
                  </a:cubicBezTo>
                  <a:cubicBezTo>
                    <a:pt x="6136" y="6430"/>
                    <a:pt x="6342" y="6435"/>
                    <a:pt x="6660" y="6435"/>
                  </a:cubicBezTo>
                  <a:cubicBezTo>
                    <a:pt x="7733" y="6435"/>
                    <a:pt x="10072" y="6373"/>
                    <a:pt x="10037" y="5830"/>
                  </a:cubicBezTo>
                  <a:cubicBezTo>
                    <a:pt x="10010" y="5425"/>
                    <a:pt x="8773" y="5339"/>
                    <a:pt x="7720" y="5339"/>
                  </a:cubicBezTo>
                  <a:cubicBezTo>
                    <a:pt x="6935" y="5339"/>
                    <a:pt x="6253" y="5387"/>
                    <a:pt x="6253" y="5387"/>
                  </a:cubicBezTo>
                  <a:cubicBezTo>
                    <a:pt x="6253" y="5387"/>
                    <a:pt x="10207" y="4144"/>
                    <a:pt x="9990" y="3523"/>
                  </a:cubicBezTo>
                  <a:cubicBezTo>
                    <a:pt x="9961" y="3440"/>
                    <a:pt x="9852" y="3403"/>
                    <a:pt x="9685" y="3403"/>
                  </a:cubicBezTo>
                  <a:cubicBezTo>
                    <a:pt x="8621" y="3403"/>
                    <a:pt x="5209" y="4881"/>
                    <a:pt x="5209" y="4881"/>
                  </a:cubicBezTo>
                  <a:cubicBezTo>
                    <a:pt x="5209" y="4881"/>
                    <a:pt x="9816" y="2021"/>
                    <a:pt x="9136" y="1563"/>
                  </a:cubicBezTo>
                  <a:cubicBezTo>
                    <a:pt x="9079" y="1524"/>
                    <a:pt x="8995" y="1507"/>
                    <a:pt x="8889" y="1507"/>
                  </a:cubicBezTo>
                  <a:cubicBezTo>
                    <a:pt x="7741" y="1507"/>
                    <a:pt x="4022" y="3602"/>
                    <a:pt x="4022" y="3602"/>
                  </a:cubicBezTo>
                  <a:cubicBezTo>
                    <a:pt x="4022" y="3602"/>
                    <a:pt x="7875" y="437"/>
                    <a:pt x="7297" y="29"/>
                  </a:cubicBezTo>
                  <a:cubicBezTo>
                    <a:pt x="7270" y="9"/>
                    <a:pt x="7232" y="0"/>
                    <a:pt x="71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48;p56">
              <a:extLst>
                <a:ext uri="{FF2B5EF4-FFF2-40B4-BE49-F238E27FC236}">
                  <a16:creationId xmlns:a16="http://schemas.microsoft.com/office/drawing/2014/main" id="{4988D424-42C9-49C8-BBE2-2B5379A044D3}"/>
                </a:ext>
              </a:extLst>
            </p:cNvPr>
            <p:cNvSpPr/>
            <p:nvPr/>
          </p:nvSpPr>
          <p:spPr>
            <a:xfrm>
              <a:off x="4771350" y="238100"/>
              <a:ext cx="267250" cy="251250"/>
            </a:xfrm>
            <a:custGeom>
              <a:avLst/>
              <a:gdLst/>
              <a:ahLst/>
              <a:cxnLst/>
              <a:rect l="l" t="t" r="r" b="b"/>
              <a:pathLst>
                <a:path w="10690" h="10050" extrusionOk="0">
                  <a:moveTo>
                    <a:pt x="3983" y="1"/>
                  </a:moveTo>
                  <a:cubicBezTo>
                    <a:pt x="3226" y="1"/>
                    <a:pt x="4742" y="5091"/>
                    <a:pt x="4742" y="5091"/>
                  </a:cubicBezTo>
                  <a:cubicBezTo>
                    <a:pt x="4742" y="5091"/>
                    <a:pt x="2780" y="886"/>
                    <a:pt x="2129" y="886"/>
                  </a:cubicBezTo>
                  <a:cubicBezTo>
                    <a:pt x="2106" y="886"/>
                    <a:pt x="2085" y="891"/>
                    <a:pt x="2065" y="902"/>
                  </a:cubicBezTo>
                  <a:cubicBezTo>
                    <a:pt x="1492" y="1222"/>
                    <a:pt x="3624" y="4776"/>
                    <a:pt x="3624" y="4776"/>
                  </a:cubicBezTo>
                  <a:cubicBezTo>
                    <a:pt x="3624" y="4776"/>
                    <a:pt x="1431" y="2533"/>
                    <a:pt x="673" y="2533"/>
                  </a:cubicBezTo>
                  <a:cubicBezTo>
                    <a:pt x="602" y="2533"/>
                    <a:pt x="544" y="2553"/>
                    <a:pt x="501" y="2595"/>
                  </a:cubicBezTo>
                  <a:cubicBezTo>
                    <a:pt x="0" y="3092"/>
                    <a:pt x="3020" y="5634"/>
                    <a:pt x="3020" y="5634"/>
                  </a:cubicBezTo>
                  <a:cubicBezTo>
                    <a:pt x="3020" y="5634"/>
                    <a:pt x="2782" y="8333"/>
                    <a:pt x="4582" y="10049"/>
                  </a:cubicBezTo>
                  <a:cubicBezTo>
                    <a:pt x="5033" y="9911"/>
                    <a:pt x="5187" y="9880"/>
                    <a:pt x="5272" y="9880"/>
                  </a:cubicBezTo>
                  <a:cubicBezTo>
                    <a:pt x="5342" y="9880"/>
                    <a:pt x="5364" y="9902"/>
                    <a:pt x="5468" y="9902"/>
                  </a:cubicBezTo>
                  <a:cubicBezTo>
                    <a:pt x="5543" y="9902"/>
                    <a:pt x="5660" y="9891"/>
                    <a:pt x="5867" y="9853"/>
                  </a:cubicBezTo>
                  <a:cubicBezTo>
                    <a:pt x="6056" y="9818"/>
                    <a:pt x="6431" y="9809"/>
                    <a:pt x="6766" y="9809"/>
                  </a:cubicBezTo>
                  <a:cubicBezTo>
                    <a:pt x="7120" y="9809"/>
                    <a:pt x="7429" y="9819"/>
                    <a:pt x="7429" y="9819"/>
                  </a:cubicBezTo>
                  <a:lnTo>
                    <a:pt x="10690" y="6233"/>
                  </a:lnTo>
                  <a:cubicBezTo>
                    <a:pt x="10690" y="6233"/>
                    <a:pt x="10358" y="5908"/>
                    <a:pt x="9837" y="5908"/>
                  </a:cubicBezTo>
                  <a:cubicBezTo>
                    <a:pt x="9436" y="5908"/>
                    <a:pt x="8924" y="6100"/>
                    <a:pt x="8364" y="6781"/>
                  </a:cubicBezTo>
                  <a:cubicBezTo>
                    <a:pt x="8364" y="6781"/>
                    <a:pt x="7101" y="153"/>
                    <a:pt x="6400" y="76"/>
                  </a:cubicBezTo>
                  <a:cubicBezTo>
                    <a:pt x="6395" y="75"/>
                    <a:pt x="6389" y="75"/>
                    <a:pt x="6384" y="75"/>
                  </a:cubicBezTo>
                  <a:cubicBezTo>
                    <a:pt x="5710" y="75"/>
                    <a:pt x="6478" y="4922"/>
                    <a:pt x="6478" y="4922"/>
                  </a:cubicBezTo>
                  <a:cubicBezTo>
                    <a:pt x="6478" y="4922"/>
                    <a:pt x="4822" y="111"/>
                    <a:pt x="4008" y="2"/>
                  </a:cubicBezTo>
                  <a:cubicBezTo>
                    <a:pt x="3999" y="1"/>
                    <a:pt x="3991" y="1"/>
                    <a:pt x="39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49;p56">
              <a:extLst>
                <a:ext uri="{FF2B5EF4-FFF2-40B4-BE49-F238E27FC236}">
                  <a16:creationId xmlns:a16="http://schemas.microsoft.com/office/drawing/2014/main" id="{0713BA01-3F1A-457F-8767-D240AEF3A3C7}"/>
                </a:ext>
              </a:extLst>
            </p:cNvPr>
            <p:cNvSpPr/>
            <p:nvPr/>
          </p:nvSpPr>
          <p:spPr>
            <a:xfrm>
              <a:off x="5272625" y="1000725"/>
              <a:ext cx="295625" cy="408750"/>
            </a:xfrm>
            <a:custGeom>
              <a:avLst/>
              <a:gdLst/>
              <a:ahLst/>
              <a:cxnLst/>
              <a:rect l="l" t="t" r="r" b="b"/>
              <a:pathLst>
                <a:path w="11825" h="16350" extrusionOk="0">
                  <a:moveTo>
                    <a:pt x="6140" y="0"/>
                  </a:moveTo>
                  <a:cubicBezTo>
                    <a:pt x="4966" y="0"/>
                    <a:pt x="2508" y="1723"/>
                    <a:pt x="1248" y="4449"/>
                  </a:cubicBezTo>
                  <a:cubicBezTo>
                    <a:pt x="509" y="6050"/>
                    <a:pt x="0" y="7675"/>
                    <a:pt x="849" y="10279"/>
                  </a:cubicBezTo>
                  <a:cubicBezTo>
                    <a:pt x="1248" y="11505"/>
                    <a:pt x="2086" y="11657"/>
                    <a:pt x="2272" y="12206"/>
                  </a:cubicBezTo>
                  <a:cubicBezTo>
                    <a:pt x="2508" y="12901"/>
                    <a:pt x="1726" y="15090"/>
                    <a:pt x="1726" y="15090"/>
                  </a:cubicBezTo>
                  <a:lnTo>
                    <a:pt x="4844" y="16350"/>
                  </a:lnTo>
                  <a:cubicBezTo>
                    <a:pt x="5046" y="14846"/>
                    <a:pt x="5276" y="13332"/>
                    <a:pt x="6809" y="12679"/>
                  </a:cubicBezTo>
                  <a:cubicBezTo>
                    <a:pt x="7382" y="12434"/>
                    <a:pt x="7996" y="12279"/>
                    <a:pt x="8537" y="11970"/>
                  </a:cubicBezTo>
                  <a:cubicBezTo>
                    <a:pt x="9998" y="11132"/>
                    <a:pt x="10777" y="9301"/>
                    <a:pt x="11378" y="7801"/>
                  </a:cubicBezTo>
                  <a:cubicBezTo>
                    <a:pt x="11824" y="6682"/>
                    <a:pt x="9040" y="461"/>
                    <a:pt x="6303" y="13"/>
                  </a:cubicBezTo>
                  <a:cubicBezTo>
                    <a:pt x="6252" y="5"/>
                    <a:pt x="6197" y="0"/>
                    <a:pt x="6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50;p56">
              <a:extLst>
                <a:ext uri="{FF2B5EF4-FFF2-40B4-BE49-F238E27FC236}">
                  <a16:creationId xmlns:a16="http://schemas.microsoft.com/office/drawing/2014/main" id="{4E9672B1-E010-4C3D-9FD4-DE6BD8C27487}"/>
                </a:ext>
              </a:extLst>
            </p:cNvPr>
            <p:cNvSpPr/>
            <p:nvPr/>
          </p:nvSpPr>
          <p:spPr>
            <a:xfrm>
              <a:off x="4819350" y="2011425"/>
              <a:ext cx="623325" cy="1516375"/>
            </a:xfrm>
            <a:custGeom>
              <a:avLst/>
              <a:gdLst/>
              <a:ahLst/>
              <a:cxnLst/>
              <a:rect l="l" t="t" r="r" b="b"/>
              <a:pathLst>
                <a:path w="24933" h="60655" extrusionOk="0">
                  <a:moveTo>
                    <a:pt x="15500" y="0"/>
                  </a:moveTo>
                  <a:cubicBezTo>
                    <a:pt x="15500" y="0"/>
                    <a:pt x="1" y="28742"/>
                    <a:pt x="65" y="36716"/>
                  </a:cubicBezTo>
                  <a:cubicBezTo>
                    <a:pt x="130" y="44689"/>
                    <a:pt x="21352" y="60655"/>
                    <a:pt x="21352" y="60655"/>
                  </a:cubicBezTo>
                  <a:lnTo>
                    <a:pt x="24932" y="57560"/>
                  </a:lnTo>
                  <a:cubicBezTo>
                    <a:pt x="24932" y="57560"/>
                    <a:pt x="18379" y="46135"/>
                    <a:pt x="14877" y="42106"/>
                  </a:cubicBezTo>
                  <a:cubicBezTo>
                    <a:pt x="11374" y="38077"/>
                    <a:pt x="20723" y="2096"/>
                    <a:pt x="20723" y="2096"/>
                  </a:cubicBezTo>
                  <a:lnTo>
                    <a:pt x="155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1;p56">
              <a:extLst>
                <a:ext uri="{FF2B5EF4-FFF2-40B4-BE49-F238E27FC236}">
                  <a16:creationId xmlns:a16="http://schemas.microsoft.com/office/drawing/2014/main" id="{E5CFCD77-0720-40B5-8F7C-2413A747EDA5}"/>
                </a:ext>
              </a:extLst>
            </p:cNvPr>
            <p:cNvSpPr/>
            <p:nvPr/>
          </p:nvSpPr>
          <p:spPr>
            <a:xfrm>
              <a:off x="5904450" y="2729500"/>
              <a:ext cx="368950" cy="152825"/>
            </a:xfrm>
            <a:custGeom>
              <a:avLst/>
              <a:gdLst/>
              <a:ahLst/>
              <a:cxnLst/>
              <a:rect l="l" t="t" r="r" b="b"/>
              <a:pathLst>
                <a:path w="14758" h="6113" extrusionOk="0">
                  <a:moveTo>
                    <a:pt x="10277" y="1"/>
                  </a:moveTo>
                  <a:cubicBezTo>
                    <a:pt x="7741" y="1"/>
                    <a:pt x="4540" y="455"/>
                    <a:pt x="3978" y="771"/>
                  </a:cubicBezTo>
                  <a:cubicBezTo>
                    <a:pt x="3234" y="1192"/>
                    <a:pt x="1" y="3797"/>
                    <a:pt x="1" y="3797"/>
                  </a:cubicBezTo>
                  <a:lnTo>
                    <a:pt x="3249" y="6112"/>
                  </a:lnTo>
                  <a:cubicBezTo>
                    <a:pt x="3249" y="6112"/>
                    <a:pt x="14758" y="651"/>
                    <a:pt x="12445" y="170"/>
                  </a:cubicBezTo>
                  <a:cubicBezTo>
                    <a:pt x="11873" y="50"/>
                    <a:pt x="11111" y="1"/>
                    <a:pt x="10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2;p56">
              <a:extLst>
                <a:ext uri="{FF2B5EF4-FFF2-40B4-BE49-F238E27FC236}">
                  <a16:creationId xmlns:a16="http://schemas.microsoft.com/office/drawing/2014/main" id="{E3E7E564-9454-4312-A303-A2AE47BFAC1F}"/>
                </a:ext>
              </a:extLst>
            </p:cNvPr>
            <p:cNvSpPr/>
            <p:nvPr/>
          </p:nvSpPr>
          <p:spPr>
            <a:xfrm>
              <a:off x="5069450" y="2057550"/>
              <a:ext cx="919600" cy="1147050"/>
            </a:xfrm>
            <a:custGeom>
              <a:avLst/>
              <a:gdLst/>
              <a:ahLst/>
              <a:cxnLst/>
              <a:rect l="l" t="t" r="r" b="b"/>
              <a:pathLst>
                <a:path w="36784" h="45882" extrusionOk="0">
                  <a:moveTo>
                    <a:pt x="15849" y="1"/>
                  </a:moveTo>
                  <a:lnTo>
                    <a:pt x="7926" y="2884"/>
                  </a:lnTo>
                  <a:cubicBezTo>
                    <a:pt x="7926" y="2884"/>
                    <a:pt x="1" y="37740"/>
                    <a:pt x="3026" y="43213"/>
                  </a:cubicBezTo>
                  <a:cubicBezTo>
                    <a:pt x="4054" y="45072"/>
                    <a:pt x="5713" y="45881"/>
                    <a:pt x="7930" y="45881"/>
                  </a:cubicBezTo>
                  <a:cubicBezTo>
                    <a:pt x="12239" y="45881"/>
                    <a:pt x="18658" y="42821"/>
                    <a:pt x="26648" y="38460"/>
                  </a:cubicBezTo>
                  <a:lnTo>
                    <a:pt x="36783" y="32926"/>
                  </a:lnTo>
                  <a:lnTo>
                    <a:pt x="33401" y="30675"/>
                  </a:lnTo>
                  <a:cubicBezTo>
                    <a:pt x="33401" y="30675"/>
                    <a:pt x="21606" y="32987"/>
                    <a:pt x="18294" y="35290"/>
                  </a:cubicBezTo>
                  <a:cubicBezTo>
                    <a:pt x="18294" y="35290"/>
                    <a:pt x="20022" y="30393"/>
                    <a:pt x="22327" y="23479"/>
                  </a:cubicBezTo>
                  <a:cubicBezTo>
                    <a:pt x="24632" y="16566"/>
                    <a:pt x="26220" y="9507"/>
                    <a:pt x="15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53;p56">
              <a:extLst>
                <a:ext uri="{FF2B5EF4-FFF2-40B4-BE49-F238E27FC236}">
                  <a16:creationId xmlns:a16="http://schemas.microsoft.com/office/drawing/2014/main" id="{741D8D78-FD29-46CB-BBA0-30448B8D09F8}"/>
                </a:ext>
              </a:extLst>
            </p:cNvPr>
            <p:cNvSpPr/>
            <p:nvPr/>
          </p:nvSpPr>
          <p:spPr>
            <a:xfrm>
              <a:off x="5221850" y="1364125"/>
              <a:ext cx="214500" cy="230200"/>
            </a:xfrm>
            <a:custGeom>
              <a:avLst/>
              <a:gdLst/>
              <a:ahLst/>
              <a:cxnLst/>
              <a:rect l="l" t="t" r="r" b="b"/>
              <a:pathLst>
                <a:path w="8580" h="9208" extrusionOk="0">
                  <a:moveTo>
                    <a:pt x="3062" y="1"/>
                  </a:moveTo>
                  <a:cubicBezTo>
                    <a:pt x="746" y="1"/>
                    <a:pt x="0" y="1676"/>
                    <a:pt x="0" y="3991"/>
                  </a:cubicBezTo>
                  <a:cubicBezTo>
                    <a:pt x="0" y="6309"/>
                    <a:pt x="2120" y="9207"/>
                    <a:pt x="4437" y="9207"/>
                  </a:cubicBezTo>
                  <a:cubicBezTo>
                    <a:pt x="6753" y="9207"/>
                    <a:pt x="8579" y="5445"/>
                    <a:pt x="8579" y="3129"/>
                  </a:cubicBezTo>
                  <a:cubicBezTo>
                    <a:pt x="8579" y="812"/>
                    <a:pt x="5378" y="1"/>
                    <a:pt x="30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54;p56">
              <a:extLst>
                <a:ext uri="{FF2B5EF4-FFF2-40B4-BE49-F238E27FC236}">
                  <a16:creationId xmlns:a16="http://schemas.microsoft.com/office/drawing/2014/main" id="{D9722CF8-ED7E-4E3D-8F11-99030E780CA6}"/>
                </a:ext>
              </a:extLst>
            </p:cNvPr>
            <p:cNvSpPr/>
            <p:nvPr/>
          </p:nvSpPr>
          <p:spPr>
            <a:xfrm>
              <a:off x="4853450" y="469600"/>
              <a:ext cx="414150" cy="1117425"/>
            </a:xfrm>
            <a:custGeom>
              <a:avLst/>
              <a:gdLst/>
              <a:ahLst/>
              <a:cxnLst/>
              <a:rect l="l" t="t" r="r" b="b"/>
              <a:pathLst>
                <a:path w="16566" h="44697" extrusionOk="0">
                  <a:moveTo>
                    <a:pt x="4035" y="1"/>
                  </a:moveTo>
                  <a:lnTo>
                    <a:pt x="1298" y="789"/>
                  </a:lnTo>
                  <a:cubicBezTo>
                    <a:pt x="1298" y="789"/>
                    <a:pt x="1" y="17718"/>
                    <a:pt x="1298" y="20311"/>
                  </a:cubicBezTo>
                  <a:cubicBezTo>
                    <a:pt x="2595" y="22902"/>
                    <a:pt x="8927" y="40164"/>
                    <a:pt x="10857" y="44696"/>
                  </a:cubicBezTo>
                  <a:lnTo>
                    <a:pt x="16566" y="35450"/>
                  </a:lnTo>
                  <a:cubicBezTo>
                    <a:pt x="16566" y="35450"/>
                    <a:pt x="9364" y="27656"/>
                    <a:pt x="7923" y="20022"/>
                  </a:cubicBezTo>
                  <a:cubicBezTo>
                    <a:pt x="6483" y="12388"/>
                    <a:pt x="4035" y="1"/>
                    <a:pt x="4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5;p56">
              <a:extLst>
                <a:ext uri="{FF2B5EF4-FFF2-40B4-BE49-F238E27FC236}">
                  <a16:creationId xmlns:a16="http://schemas.microsoft.com/office/drawing/2014/main" id="{BE084DF8-ED46-4175-855F-E2010E43D8BD}"/>
                </a:ext>
              </a:extLst>
            </p:cNvPr>
            <p:cNvSpPr/>
            <p:nvPr/>
          </p:nvSpPr>
          <p:spPr>
            <a:xfrm>
              <a:off x="5461000" y="1015350"/>
              <a:ext cx="941525" cy="631525"/>
            </a:xfrm>
            <a:custGeom>
              <a:avLst/>
              <a:gdLst/>
              <a:ahLst/>
              <a:cxnLst/>
              <a:rect l="l" t="t" r="r" b="b"/>
              <a:pathLst>
                <a:path w="37661" h="25261" extrusionOk="0">
                  <a:moveTo>
                    <a:pt x="35947" y="1"/>
                  </a:moveTo>
                  <a:cubicBezTo>
                    <a:pt x="35947" y="1"/>
                    <a:pt x="18767" y="10679"/>
                    <a:pt x="9660" y="13975"/>
                  </a:cubicBezTo>
                  <a:cubicBezTo>
                    <a:pt x="554" y="17269"/>
                    <a:pt x="1" y="19693"/>
                    <a:pt x="1" y="19693"/>
                  </a:cubicBezTo>
                  <a:cubicBezTo>
                    <a:pt x="1904" y="24132"/>
                    <a:pt x="2578" y="25261"/>
                    <a:pt x="3289" y="25261"/>
                  </a:cubicBezTo>
                  <a:cubicBezTo>
                    <a:pt x="3688" y="25261"/>
                    <a:pt x="4099" y="24906"/>
                    <a:pt x="4743" y="24582"/>
                  </a:cubicBezTo>
                  <a:cubicBezTo>
                    <a:pt x="5931" y="23985"/>
                    <a:pt x="17465" y="16529"/>
                    <a:pt x="22896" y="14637"/>
                  </a:cubicBezTo>
                  <a:cubicBezTo>
                    <a:pt x="28326" y="12745"/>
                    <a:pt x="37661" y="1963"/>
                    <a:pt x="37661" y="1963"/>
                  </a:cubicBezTo>
                  <a:lnTo>
                    <a:pt x="359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56;p56">
              <a:extLst>
                <a:ext uri="{FF2B5EF4-FFF2-40B4-BE49-F238E27FC236}">
                  <a16:creationId xmlns:a16="http://schemas.microsoft.com/office/drawing/2014/main" id="{C711C6FB-1093-423D-A568-87BE21ED6D37}"/>
                </a:ext>
              </a:extLst>
            </p:cNvPr>
            <p:cNvSpPr/>
            <p:nvPr/>
          </p:nvSpPr>
          <p:spPr>
            <a:xfrm>
              <a:off x="5084650" y="1355825"/>
              <a:ext cx="524875" cy="796150"/>
            </a:xfrm>
            <a:custGeom>
              <a:avLst/>
              <a:gdLst/>
              <a:ahLst/>
              <a:cxnLst/>
              <a:rect l="l" t="t" r="r" b="b"/>
              <a:pathLst>
                <a:path w="20995" h="31846" extrusionOk="0">
                  <a:moveTo>
                    <a:pt x="7318" y="1"/>
                  </a:moveTo>
                  <a:cubicBezTo>
                    <a:pt x="7318" y="1"/>
                    <a:pt x="1" y="2372"/>
                    <a:pt x="1" y="13505"/>
                  </a:cubicBezTo>
                  <a:cubicBezTo>
                    <a:pt x="1" y="13505"/>
                    <a:pt x="6" y="28754"/>
                    <a:pt x="1730" y="31527"/>
                  </a:cubicBezTo>
                  <a:cubicBezTo>
                    <a:pt x="1730" y="31527"/>
                    <a:pt x="2976" y="31846"/>
                    <a:pt x="4842" y="31846"/>
                  </a:cubicBezTo>
                  <a:cubicBezTo>
                    <a:pt x="5775" y="31846"/>
                    <a:pt x="6864" y="31766"/>
                    <a:pt x="8029" y="31527"/>
                  </a:cubicBezTo>
                  <a:cubicBezTo>
                    <a:pt x="11693" y="30773"/>
                    <a:pt x="15241" y="28070"/>
                    <a:pt x="15241" y="28070"/>
                  </a:cubicBezTo>
                  <a:lnTo>
                    <a:pt x="20995" y="10791"/>
                  </a:lnTo>
                  <a:lnTo>
                    <a:pt x="20307" y="2696"/>
                  </a:lnTo>
                  <a:lnTo>
                    <a:pt x="12481" y="1184"/>
                  </a:lnTo>
                  <a:lnTo>
                    <a:pt x="12481" y="1184"/>
                  </a:lnTo>
                  <a:cubicBezTo>
                    <a:pt x="12481" y="1185"/>
                    <a:pt x="14003" y="8292"/>
                    <a:pt x="10011" y="8292"/>
                  </a:cubicBezTo>
                  <a:cubicBezTo>
                    <a:pt x="9154" y="8292"/>
                    <a:pt x="8041" y="7964"/>
                    <a:pt x="6604" y="7166"/>
                  </a:cubicBezTo>
                  <a:cubicBezTo>
                    <a:pt x="5026" y="6290"/>
                    <a:pt x="8926" y="336"/>
                    <a:pt x="8926" y="336"/>
                  </a:cubicBezTo>
                  <a:lnTo>
                    <a:pt x="73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7;p56">
              <a:extLst>
                <a:ext uri="{FF2B5EF4-FFF2-40B4-BE49-F238E27FC236}">
                  <a16:creationId xmlns:a16="http://schemas.microsoft.com/office/drawing/2014/main" id="{8E244280-C027-4D72-A7D7-94293B7B4A5B}"/>
                </a:ext>
              </a:extLst>
            </p:cNvPr>
            <p:cNvSpPr/>
            <p:nvPr/>
          </p:nvSpPr>
          <p:spPr>
            <a:xfrm>
              <a:off x="5022650" y="1239700"/>
              <a:ext cx="285250" cy="342525"/>
            </a:xfrm>
            <a:custGeom>
              <a:avLst/>
              <a:gdLst/>
              <a:ahLst/>
              <a:cxnLst/>
              <a:rect l="l" t="t" r="r" b="b"/>
              <a:pathLst>
                <a:path w="11410" h="13701" extrusionOk="0">
                  <a:moveTo>
                    <a:pt x="7136" y="0"/>
                  </a:moveTo>
                  <a:cubicBezTo>
                    <a:pt x="517" y="1633"/>
                    <a:pt x="0" y="6189"/>
                    <a:pt x="0" y="6189"/>
                  </a:cubicBezTo>
                  <a:lnTo>
                    <a:pt x="3606" y="13700"/>
                  </a:lnTo>
                  <a:lnTo>
                    <a:pt x="11410" y="4985"/>
                  </a:lnTo>
                  <a:cubicBezTo>
                    <a:pt x="11410" y="4985"/>
                    <a:pt x="9274" y="4052"/>
                    <a:pt x="8540" y="3175"/>
                  </a:cubicBezTo>
                  <a:cubicBezTo>
                    <a:pt x="7805" y="2297"/>
                    <a:pt x="7136" y="0"/>
                    <a:pt x="7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58;p56">
              <a:extLst>
                <a:ext uri="{FF2B5EF4-FFF2-40B4-BE49-F238E27FC236}">
                  <a16:creationId xmlns:a16="http://schemas.microsoft.com/office/drawing/2014/main" id="{1BFC1777-446F-4E26-8EC3-1CD9D40CDB89}"/>
                </a:ext>
              </a:extLst>
            </p:cNvPr>
            <p:cNvSpPr/>
            <p:nvPr/>
          </p:nvSpPr>
          <p:spPr>
            <a:xfrm>
              <a:off x="5390875" y="1372900"/>
              <a:ext cx="399175" cy="284825"/>
            </a:xfrm>
            <a:custGeom>
              <a:avLst/>
              <a:gdLst/>
              <a:ahLst/>
              <a:cxnLst/>
              <a:rect l="l" t="t" r="r" b="b"/>
              <a:pathLst>
                <a:path w="15967" h="11393" extrusionOk="0">
                  <a:moveTo>
                    <a:pt x="11239" y="1"/>
                  </a:moveTo>
                  <a:cubicBezTo>
                    <a:pt x="11239" y="1"/>
                    <a:pt x="2297" y="540"/>
                    <a:pt x="1140" y="637"/>
                  </a:cubicBezTo>
                  <a:cubicBezTo>
                    <a:pt x="0" y="731"/>
                    <a:pt x="782" y="1609"/>
                    <a:pt x="782" y="1609"/>
                  </a:cubicBezTo>
                  <a:lnTo>
                    <a:pt x="2509" y="11392"/>
                  </a:lnTo>
                  <a:lnTo>
                    <a:pt x="13973" y="9042"/>
                  </a:lnTo>
                  <a:cubicBezTo>
                    <a:pt x="13973" y="9042"/>
                    <a:pt x="15966" y="4912"/>
                    <a:pt x="11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9;p56">
              <a:extLst>
                <a:ext uri="{FF2B5EF4-FFF2-40B4-BE49-F238E27FC236}">
                  <a16:creationId xmlns:a16="http://schemas.microsoft.com/office/drawing/2014/main" id="{EE0CF5A1-343F-4C24-A09F-931D30729A9E}"/>
                </a:ext>
              </a:extLst>
            </p:cNvPr>
            <p:cNvSpPr/>
            <p:nvPr/>
          </p:nvSpPr>
          <p:spPr>
            <a:xfrm>
              <a:off x="4811550" y="1990525"/>
              <a:ext cx="1124425" cy="794575"/>
            </a:xfrm>
            <a:custGeom>
              <a:avLst/>
              <a:gdLst/>
              <a:ahLst/>
              <a:cxnLst/>
              <a:rect l="l" t="t" r="r" b="b"/>
              <a:pathLst>
                <a:path w="44977" h="31783" extrusionOk="0">
                  <a:moveTo>
                    <a:pt x="21244" y="0"/>
                  </a:moveTo>
                  <a:lnTo>
                    <a:pt x="12828" y="2328"/>
                  </a:lnTo>
                  <a:lnTo>
                    <a:pt x="12636" y="2425"/>
                  </a:lnTo>
                  <a:cubicBezTo>
                    <a:pt x="12636" y="2425"/>
                    <a:pt x="1792" y="22473"/>
                    <a:pt x="0" y="26056"/>
                  </a:cubicBezTo>
                  <a:cubicBezTo>
                    <a:pt x="0" y="26056"/>
                    <a:pt x="12467" y="31783"/>
                    <a:pt x="24995" y="31783"/>
                  </a:cubicBezTo>
                  <a:cubicBezTo>
                    <a:pt x="32535" y="31783"/>
                    <a:pt x="40097" y="29708"/>
                    <a:pt x="44976" y="23062"/>
                  </a:cubicBezTo>
                  <a:cubicBezTo>
                    <a:pt x="44976" y="23062"/>
                    <a:pt x="37589" y="7427"/>
                    <a:pt x="26170" y="1474"/>
                  </a:cubicBezTo>
                  <a:lnTo>
                    <a:pt x="21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60;p56">
              <a:extLst>
                <a:ext uri="{FF2B5EF4-FFF2-40B4-BE49-F238E27FC236}">
                  <a16:creationId xmlns:a16="http://schemas.microsoft.com/office/drawing/2014/main" id="{B2AEF28C-ABA2-45BC-B638-7E919824059C}"/>
                </a:ext>
              </a:extLst>
            </p:cNvPr>
            <p:cNvSpPr/>
            <p:nvPr/>
          </p:nvSpPr>
          <p:spPr>
            <a:xfrm>
              <a:off x="5527525" y="1173975"/>
              <a:ext cx="87925" cy="59800"/>
            </a:xfrm>
            <a:custGeom>
              <a:avLst/>
              <a:gdLst/>
              <a:ahLst/>
              <a:cxnLst/>
              <a:rect l="l" t="t" r="r" b="b"/>
              <a:pathLst>
                <a:path w="3517" h="2392" extrusionOk="0">
                  <a:moveTo>
                    <a:pt x="2104" y="0"/>
                  </a:moveTo>
                  <a:cubicBezTo>
                    <a:pt x="1442" y="0"/>
                    <a:pt x="761" y="682"/>
                    <a:pt x="761" y="682"/>
                  </a:cubicBezTo>
                  <a:lnTo>
                    <a:pt x="1" y="2392"/>
                  </a:lnTo>
                  <a:cubicBezTo>
                    <a:pt x="1" y="2392"/>
                    <a:pt x="3516" y="1157"/>
                    <a:pt x="2756" y="302"/>
                  </a:cubicBezTo>
                  <a:cubicBezTo>
                    <a:pt x="2560" y="82"/>
                    <a:pt x="2333" y="0"/>
                    <a:pt x="2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61;p56">
              <a:extLst>
                <a:ext uri="{FF2B5EF4-FFF2-40B4-BE49-F238E27FC236}">
                  <a16:creationId xmlns:a16="http://schemas.microsoft.com/office/drawing/2014/main" id="{566AD543-EF1E-415A-9757-94B7FEE945C1}"/>
                </a:ext>
              </a:extLst>
            </p:cNvPr>
            <p:cNvSpPr/>
            <p:nvPr/>
          </p:nvSpPr>
          <p:spPr>
            <a:xfrm>
              <a:off x="5318725" y="1292625"/>
              <a:ext cx="75650" cy="35300"/>
            </a:xfrm>
            <a:custGeom>
              <a:avLst/>
              <a:gdLst/>
              <a:ahLst/>
              <a:cxnLst/>
              <a:rect l="l" t="t" r="r" b="b"/>
              <a:pathLst>
                <a:path w="3026" h="1412" extrusionOk="0">
                  <a:moveTo>
                    <a:pt x="0" y="1"/>
                  </a:moveTo>
                  <a:cubicBezTo>
                    <a:pt x="1" y="1"/>
                    <a:pt x="15" y="13"/>
                    <a:pt x="42" y="34"/>
                  </a:cubicBezTo>
                  <a:lnTo>
                    <a:pt x="42" y="34"/>
                  </a:lnTo>
                  <a:cubicBezTo>
                    <a:pt x="28" y="22"/>
                    <a:pt x="15" y="11"/>
                    <a:pt x="0" y="1"/>
                  </a:cubicBezTo>
                  <a:close/>
                  <a:moveTo>
                    <a:pt x="42" y="34"/>
                  </a:moveTo>
                  <a:cubicBezTo>
                    <a:pt x="606" y="507"/>
                    <a:pt x="442" y="1347"/>
                    <a:pt x="442" y="1347"/>
                  </a:cubicBezTo>
                  <a:cubicBezTo>
                    <a:pt x="760" y="1392"/>
                    <a:pt x="1041" y="1411"/>
                    <a:pt x="1289" y="1411"/>
                  </a:cubicBezTo>
                  <a:cubicBezTo>
                    <a:pt x="2645" y="1411"/>
                    <a:pt x="3025" y="841"/>
                    <a:pt x="3025" y="841"/>
                  </a:cubicBezTo>
                  <a:lnTo>
                    <a:pt x="3025" y="841"/>
                  </a:lnTo>
                  <a:cubicBezTo>
                    <a:pt x="2811" y="896"/>
                    <a:pt x="2598" y="920"/>
                    <a:pt x="2391" y="920"/>
                  </a:cubicBezTo>
                  <a:cubicBezTo>
                    <a:pt x="1245" y="920"/>
                    <a:pt x="252" y="198"/>
                    <a:pt x="42" y="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62;p56">
              <a:extLst>
                <a:ext uri="{FF2B5EF4-FFF2-40B4-BE49-F238E27FC236}">
                  <a16:creationId xmlns:a16="http://schemas.microsoft.com/office/drawing/2014/main" id="{72EFD1B1-E9A0-42AB-8F52-445FCECC439A}"/>
                </a:ext>
              </a:extLst>
            </p:cNvPr>
            <p:cNvSpPr/>
            <p:nvPr/>
          </p:nvSpPr>
          <p:spPr>
            <a:xfrm>
              <a:off x="5409450" y="3484200"/>
              <a:ext cx="134650" cy="302575"/>
            </a:xfrm>
            <a:custGeom>
              <a:avLst/>
              <a:gdLst/>
              <a:ahLst/>
              <a:cxnLst/>
              <a:rect l="l" t="t" r="r" b="b"/>
              <a:pathLst>
                <a:path w="5386" h="12103" extrusionOk="0">
                  <a:moveTo>
                    <a:pt x="2211" y="0"/>
                  </a:moveTo>
                  <a:cubicBezTo>
                    <a:pt x="2211" y="1"/>
                    <a:pt x="3246" y="8862"/>
                    <a:pt x="1845" y="8862"/>
                  </a:cubicBezTo>
                  <a:cubicBezTo>
                    <a:pt x="1450" y="8862"/>
                    <a:pt x="861" y="8157"/>
                    <a:pt x="0" y="6349"/>
                  </a:cubicBezTo>
                  <a:lnTo>
                    <a:pt x="0" y="6349"/>
                  </a:lnTo>
                  <a:cubicBezTo>
                    <a:pt x="1" y="6349"/>
                    <a:pt x="1623" y="12103"/>
                    <a:pt x="3358" y="12103"/>
                  </a:cubicBezTo>
                  <a:cubicBezTo>
                    <a:pt x="3429" y="12103"/>
                    <a:pt x="3500" y="12093"/>
                    <a:pt x="3571" y="12073"/>
                  </a:cubicBezTo>
                  <a:cubicBezTo>
                    <a:pt x="5386" y="11562"/>
                    <a:pt x="4022" y="2860"/>
                    <a:pt x="4022" y="2860"/>
                  </a:cubicBezTo>
                  <a:lnTo>
                    <a:pt x="2211" y="0"/>
                  </a:ln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63;p56">
              <a:extLst>
                <a:ext uri="{FF2B5EF4-FFF2-40B4-BE49-F238E27FC236}">
                  <a16:creationId xmlns:a16="http://schemas.microsoft.com/office/drawing/2014/main" id="{948EDA8F-AFFB-485C-9517-A04351FACCC7}"/>
                </a:ext>
              </a:extLst>
            </p:cNvPr>
            <p:cNvSpPr/>
            <p:nvPr/>
          </p:nvSpPr>
          <p:spPr>
            <a:xfrm>
              <a:off x="5963275" y="2725675"/>
              <a:ext cx="288425" cy="88550"/>
            </a:xfrm>
            <a:custGeom>
              <a:avLst/>
              <a:gdLst/>
              <a:ahLst/>
              <a:cxnLst/>
              <a:rect l="l" t="t" r="r" b="b"/>
              <a:pathLst>
                <a:path w="11537" h="3542" extrusionOk="0">
                  <a:moveTo>
                    <a:pt x="8609" y="1"/>
                  </a:moveTo>
                  <a:cubicBezTo>
                    <a:pt x="6617" y="1"/>
                    <a:pt x="3851" y="341"/>
                    <a:pt x="2827" y="494"/>
                  </a:cubicBezTo>
                  <a:cubicBezTo>
                    <a:pt x="1278" y="726"/>
                    <a:pt x="1" y="2120"/>
                    <a:pt x="1" y="2120"/>
                  </a:cubicBezTo>
                  <a:cubicBezTo>
                    <a:pt x="1" y="2120"/>
                    <a:pt x="3042" y="1626"/>
                    <a:pt x="5274" y="1626"/>
                  </a:cubicBezTo>
                  <a:cubicBezTo>
                    <a:pt x="6167" y="1626"/>
                    <a:pt x="6930" y="1705"/>
                    <a:pt x="7318" y="1927"/>
                  </a:cubicBezTo>
                  <a:cubicBezTo>
                    <a:pt x="8083" y="2364"/>
                    <a:pt x="6236" y="3541"/>
                    <a:pt x="6236" y="3541"/>
                  </a:cubicBezTo>
                  <a:cubicBezTo>
                    <a:pt x="6236" y="3541"/>
                    <a:pt x="11536" y="1074"/>
                    <a:pt x="10723" y="339"/>
                  </a:cubicBezTo>
                  <a:cubicBezTo>
                    <a:pt x="10448" y="90"/>
                    <a:pt x="9630" y="1"/>
                    <a:pt x="8609" y="1"/>
                  </a:cubicBez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64;p56">
              <a:extLst>
                <a:ext uri="{FF2B5EF4-FFF2-40B4-BE49-F238E27FC236}">
                  <a16:creationId xmlns:a16="http://schemas.microsoft.com/office/drawing/2014/main" id="{A497B847-AE8D-4085-85EE-4AB7DF5DB06A}"/>
                </a:ext>
              </a:extLst>
            </p:cNvPr>
            <p:cNvSpPr/>
            <p:nvPr/>
          </p:nvSpPr>
          <p:spPr>
            <a:xfrm>
              <a:off x="5908375" y="2808575"/>
              <a:ext cx="66950" cy="99825"/>
            </a:xfrm>
            <a:custGeom>
              <a:avLst/>
              <a:gdLst/>
              <a:ahLst/>
              <a:cxnLst/>
              <a:rect l="l" t="t" r="r" b="b"/>
              <a:pathLst>
                <a:path w="2678" h="3993" extrusionOk="0">
                  <a:moveTo>
                    <a:pt x="367" y="1"/>
                  </a:moveTo>
                  <a:lnTo>
                    <a:pt x="0" y="473"/>
                  </a:lnTo>
                  <a:lnTo>
                    <a:pt x="1733" y="3992"/>
                  </a:lnTo>
                  <a:lnTo>
                    <a:pt x="2678" y="3467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65;p56">
              <a:extLst>
                <a:ext uri="{FF2B5EF4-FFF2-40B4-BE49-F238E27FC236}">
                  <a16:creationId xmlns:a16="http://schemas.microsoft.com/office/drawing/2014/main" id="{7A9B8DD1-99D6-45A7-9640-F242359B6E70}"/>
                </a:ext>
              </a:extLst>
            </p:cNvPr>
            <p:cNvSpPr/>
            <p:nvPr/>
          </p:nvSpPr>
          <p:spPr>
            <a:xfrm>
              <a:off x="5317500" y="3415175"/>
              <a:ext cx="120825" cy="122150"/>
            </a:xfrm>
            <a:custGeom>
              <a:avLst/>
              <a:gdLst/>
              <a:ahLst/>
              <a:cxnLst/>
              <a:rect l="l" t="t" r="r" b="b"/>
              <a:pathLst>
                <a:path w="4833" h="4886" extrusionOk="0">
                  <a:moveTo>
                    <a:pt x="4254" y="1"/>
                  </a:moveTo>
                  <a:lnTo>
                    <a:pt x="0" y="3835"/>
                  </a:lnTo>
                  <a:lnTo>
                    <a:pt x="1261" y="4886"/>
                  </a:lnTo>
                  <a:lnTo>
                    <a:pt x="4832" y="999"/>
                  </a:lnTo>
                  <a:lnTo>
                    <a:pt x="4254" y="1"/>
                  </a:ln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666;p56">
            <a:extLst>
              <a:ext uri="{FF2B5EF4-FFF2-40B4-BE49-F238E27FC236}">
                <a16:creationId xmlns:a16="http://schemas.microsoft.com/office/drawing/2014/main" id="{79FF708C-8FE2-4783-A9A9-57015A4E58E3}"/>
              </a:ext>
            </a:extLst>
          </p:cNvPr>
          <p:cNvGrpSpPr/>
          <p:nvPr/>
        </p:nvGrpSpPr>
        <p:grpSpPr>
          <a:xfrm>
            <a:off x="512209" y="2824614"/>
            <a:ext cx="1553149" cy="1767049"/>
            <a:chOff x="1809181" y="956795"/>
            <a:chExt cx="1553149" cy="1767049"/>
          </a:xfrm>
        </p:grpSpPr>
        <p:sp>
          <p:nvSpPr>
            <p:cNvPr id="29" name="Google Shape;667;p56">
              <a:extLst>
                <a:ext uri="{FF2B5EF4-FFF2-40B4-BE49-F238E27FC236}">
                  <a16:creationId xmlns:a16="http://schemas.microsoft.com/office/drawing/2014/main" id="{CA31B57C-0FC0-45DA-B57D-C19D01A5991D}"/>
                </a:ext>
              </a:extLst>
            </p:cNvPr>
            <p:cNvSpPr/>
            <p:nvPr/>
          </p:nvSpPr>
          <p:spPr>
            <a:xfrm>
              <a:off x="1809182" y="1373883"/>
              <a:ext cx="1553147" cy="1349960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68;p56">
              <a:extLst>
                <a:ext uri="{FF2B5EF4-FFF2-40B4-BE49-F238E27FC236}">
                  <a16:creationId xmlns:a16="http://schemas.microsoft.com/office/drawing/2014/main" id="{D7019586-2B9B-41A0-8AE8-EBC5FA8D7E48}"/>
                </a:ext>
              </a:extLst>
            </p:cNvPr>
            <p:cNvSpPr/>
            <p:nvPr/>
          </p:nvSpPr>
          <p:spPr>
            <a:xfrm>
              <a:off x="1809181" y="956795"/>
              <a:ext cx="315697" cy="274390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669;p56">
            <a:extLst>
              <a:ext uri="{FF2B5EF4-FFF2-40B4-BE49-F238E27FC236}">
                <a16:creationId xmlns:a16="http://schemas.microsoft.com/office/drawing/2014/main" id="{E7E040CC-513F-4F45-8AD5-C725B6E9A8D3}"/>
              </a:ext>
            </a:extLst>
          </p:cNvPr>
          <p:cNvGrpSpPr/>
          <p:nvPr/>
        </p:nvGrpSpPr>
        <p:grpSpPr>
          <a:xfrm>
            <a:off x="286067" y="2316420"/>
            <a:ext cx="2005419" cy="2700708"/>
            <a:chOff x="607875" y="545150"/>
            <a:chExt cx="2360150" cy="3178425"/>
          </a:xfrm>
        </p:grpSpPr>
        <p:sp>
          <p:nvSpPr>
            <p:cNvPr id="32" name="Google Shape;670;p56">
              <a:extLst>
                <a:ext uri="{FF2B5EF4-FFF2-40B4-BE49-F238E27FC236}">
                  <a16:creationId xmlns:a16="http://schemas.microsoft.com/office/drawing/2014/main" id="{BD4EA4CB-A96E-49E2-84E2-F693456A823A}"/>
                </a:ext>
              </a:extLst>
            </p:cNvPr>
            <p:cNvSpPr/>
            <p:nvPr/>
          </p:nvSpPr>
          <p:spPr>
            <a:xfrm>
              <a:off x="1464125" y="1325950"/>
              <a:ext cx="191100" cy="192175"/>
            </a:xfrm>
            <a:custGeom>
              <a:avLst/>
              <a:gdLst/>
              <a:ahLst/>
              <a:cxnLst/>
              <a:rect l="l" t="t" r="r" b="b"/>
              <a:pathLst>
                <a:path w="7644" h="7687" extrusionOk="0">
                  <a:moveTo>
                    <a:pt x="1218" y="1"/>
                  </a:moveTo>
                  <a:cubicBezTo>
                    <a:pt x="1218" y="1"/>
                    <a:pt x="1" y="844"/>
                    <a:pt x="610" y="2249"/>
                  </a:cubicBezTo>
                  <a:cubicBezTo>
                    <a:pt x="1208" y="3631"/>
                    <a:pt x="3801" y="7687"/>
                    <a:pt x="7318" y="7687"/>
                  </a:cubicBezTo>
                  <a:cubicBezTo>
                    <a:pt x="7377" y="7687"/>
                    <a:pt x="7436" y="7686"/>
                    <a:pt x="7495" y="7683"/>
                  </a:cubicBezTo>
                  <a:cubicBezTo>
                    <a:pt x="7643" y="7677"/>
                    <a:pt x="2951" y="1"/>
                    <a:pt x="29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71;p56">
              <a:extLst>
                <a:ext uri="{FF2B5EF4-FFF2-40B4-BE49-F238E27FC236}">
                  <a16:creationId xmlns:a16="http://schemas.microsoft.com/office/drawing/2014/main" id="{CF323AFA-574F-4DAB-B118-3F8F5B1DF1A6}"/>
                </a:ext>
              </a:extLst>
            </p:cNvPr>
            <p:cNvSpPr/>
            <p:nvPr/>
          </p:nvSpPr>
          <p:spPr>
            <a:xfrm>
              <a:off x="911175" y="3162500"/>
              <a:ext cx="445475" cy="407950"/>
            </a:xfrm>
            <a:custGeom>
              <a:avLst/>
              <a:gdLst/>
              <a:ahLst/>
              <a:cxnLst/>
              <a:rect l="l" t="t" r="r" b="b"/>
              <a:pathLst>
                <a:path w="17819" h="16318" extrusionOk="0">
                  <a:moveTo>
                    <a:pt x="12279" y="0"/>
                  </a:moveTo>
                  <a:cubicBezTo>
                    <a:pt x="12123" y="0"/>
                    <a:pt x="11983" y="28"/>
                    <a:pt x="11864" y="87"/>
                  </a:cubicBezTo>
                  <a:cubicBezTo>
                    <a:pt x="10099" y="969"/>
                    <a:pt x="0" y="10863"/>
                    <a:pt x="395" y="15524"/>
                  </a:cubicBezTo>
                  <a:cubicBezTo>
                    <a:pt x="441" y="16061"/>
                    <a:pt x="649" y="16318"/>
                    <a:pt x="1014" y="16318"/>
                  </a:cubicBezTo>
                  <a:cubicBezTo>
                    <a:pt x="1945" y="16318"/>
                    <a:pt x="3894" y="14643"/>
                    <a:pt x="6741" y="11690"/>
                  </a:cubicBezTo>
                  <a:cubicBezTo>
                    <a:pt x="8874" y="9478"/>
                    <a:pt x="11304" y="8968"/>
                    <a:pt x="13093" y="8968"/>
                  </a:cubicBezTo>
                  <a:cubicBezTo>
                    <a:pt x="14627" y="8968"/>
                    <a:pt x="15689" y="9343"/>
                    <a:pt x="15689" y="9343"/>
                  </a:cubicBezTo>
                  <a:lnTo>
                    <a:pt x="17819" y="3395"/>
                  </a:lnTo>
                  <a:cubicBezTo>
                    <a:pt x="17819" y="3395"/>
                    <a:pt x="14020" y="0"/>
                    <a:pt x="12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72;p56">
              <a:extLst>
                <a:ext uri="{FF2B5EF4-FFF2-40B4-BE49-F238E27FC236}">
                  <a16:creationId xmlns:a16="http://schemas.microsoft.com/office/drawing/2014/main" id="{EC2218E1-0F91-46C5-A7E9-7CF01EA73988}"/>
                </a:ext>
              </a:extLst>
            </p:cNvPr>
            <p:cNvSpPr/>
            <p:nvPr/>
          </p:nvSpPr>
          <p:spPr>
            <a:xfrm>
              <a:off x="1141625" y="3335550"/>
              <a:ext cx="488975" cy="388025"/>
            </a:xfrm>
            <a:custGeom>
              <a:avLst/>
              <a:gdLst/>
              <a:ahLst/>
              <a:cxnLst/>
              <a:rect l="l" t="t" r="r" b="b"/>
              <a:pathLst>
                <a:path w="19559" h="15521" extrusionOk="0">
                  <a:moveTo>
                    <a:pt x="14114" y="1"/>
                  </a:moveTo>
                  <a:cubicBezTo>
                    <a:pt x="14114" y="1"/>
                    <a:pt x="1" y="13233"/>
                    <a:pt x="2205" y="14998"/>
                  </a:cubicBezTo>
                  <a:cubicBezTo>
                    <a:pt x="2637" y="15344"/>
                    <a:pt x="3024" y="15520"/>
                    <a:pt x="3428" y="15520"/>
                  </a:cubicBezTo>
                  <a:cubicBezTo>
                    <a:pt x="4585" y="15520"/>
                    <a:pt x="5885" y="14074"/>
                    <a:pt x="8821" y="11029"/>
                  </a:cubicBezTo>
                  <a:cubicBezTo>
                    <a:pt x="10663" y="9118"/>
                    <a:pt x="12734" y="8607"/>
                    <a:pt x="14422" y="8607"/>
                  </a:cubicBezTo>
                  <a:cubicBezTo>
                    <a:pt x="16364" y="8607"/>
                    <a:pt x="17799" y="9282"/>
                    <a:pt x="17799" y="9282"/>
                  </a:cubicBezTo>
                  <a:lnTo>
                    <a:pt x="19558" y="3269"/>
                  </a:lnTo>
                  <a:lnTo>
                    <a:pt x="14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73;p56">
              <a:extLst>
                <a:ext uri="{FF2B5EF4-FFF2-40B4-BE49-F238E27FC236}">
                  <a16:creationId xmlns:a16="http://schemas.microsoft.com/office/drawing/2014/main" id="{17F8D587-2137-45C2-A53A-8C9C03343960}"/>
                </a:ext>
              </a:extLst>
            </p:cNvPr>
            <p:cNvSpPr/>
            <p:nvPr/>
          </p:nvSpPr>
          <p:spPr>
            <a:xfrm>
              <a:off x="1921000" y="2328925"/>
              <a:ext cx="566700" cy="362500"/>
            </a:xfrm>
            <a:custGeom>
              <a:avLst/>
              <a:gdLst/>
              <a:ahLst/>
              <a:cxnLst/>
              <a:rect l="l" t="t" r="r" b="b"/>
              <a:pathLst>
                <a:path w="22668" h="14500" extrusionOk="0">
                  <a:moveTo>
                    <a:pt x="21645" y="0"/>
                  </a:moveTo>
                  <a:lnTo>
                    <a:pt x="1" y="8595"/>
                  </a:lnTo>
                  <a:lnTo>
                    <a:pt x="22667" y="14499"/>
                  </a:lnTo>
                  <a:lnTo>
                    <a:pt x="21645" y="0"/>
                  </a:lnTo>
                  <a:close/>
                </a:path>
              </a:pathLst>
            </a:custGeom>
            <a:solidFill>
              <a:srgbClr val="E0A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74;p56">
              <a:extLst>
                <a:ext uri="{FF2B5EF4-FFF2-40B4-BE49-F238E27FC236}">
                  <a16:creationId xmlns:a16="http://schemas.microsoft.com/office/drawing/2014/main" id="{E93A767B-8923-443D-84E4-7B228114CB96}"/>
                </a:ext>
              </a:extLst>
            </p:cNvPr>
            <p:cNvSpPr/>
            <p:nvPr/>
          </p:nvSpPr>
          <p:spPr>
            <a:xfrm>
              <a:off x="1848000" y="2556250"/>
              <a:ext cx="731575" cy="1099400"/>
            </a:xfrm>
            <a:custGeom>
              <a:avLst/>
              <a:gdLst/>
              <a:ahLst/>
              <a:cxnLst/>
              <a:rect l="l" t="t" r="r" b="b"/>
              <a:pathLst>
                <a:path w="29263" h="43976" extrusionOk="0">
                  <a:moveTo>
                    <a:pt x="2921" y="0"/>
                  </a:moveTo>
                  <a:lnTo>
                    <a:pt x="12540" y="17310"/>
                  </a:lnTo>
                  <a:lnTo>
                    <a:pt x="13186" y="17163"/>
                  </a:lnTo>
                  <a:lnTo>
                    <a:pt x="13186" y="31832"/>
                  </a:lnTo>
                  <a:lnTo>
                    <a:pt x="4179" y="32420"/>
                  </a:lnTo>
                  <a:lnTo>
                    <a:pt x="0" y="40634"/>
                  </a:lnTo>
                  <a:cubicBezTo>
                    <a:pt x="0" y="40634"/>
                    <a:pt x="8598" y="43975"/>
                    <a:pt x="15831" y="43975"/>
                  </a:cubicBezTo>
                  <a:cubicBezTo>
                    <a:pt x="18301" y="43975"/>
                    <a:pt x="20613" y="43586"/>
                    <a:pt x="22368" y="42540"/>
                  </a:cubicBezTo>
                  <a:cubicBezTo>
                    <a:pt x="29263" y="38433"/>
                    <a:pt x="25387" y="370"/>
                    <a:pt x="25387" y="369"/>
                  </a:cubicBezTo>
                  <a:lnTo>
                    <a:pt x="25387" y="369"/>
                  </a:lnTo>
                  <a:cubicBezTo>
                    <a:pt x="24700" y="599"/>
                    <a:pt x="22845" y="684"/>
                    <a:pt x="20479" y="684"/>
                  </a:cubicBezTo>
                  <a:cubicBezTo>
                    <a:pt x="13763" y="684"/>
                    <a:pt x="2921" y="0"/>
                    <a:pt x="2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75;p56">
              <a:extLst>
                <a:ext uri="{FF2B5EF4-FFF2-40B4-BE49-F238E27FC236}">
                  <a16:creationId xmlns:a16="http://schemas.microsoft.com/office/drawing/2014/main" id="{AA55868B-BF63-4221-BBA5-A512B3AFF5B2}"/>
                </a:ext>
              </a:extLst>
            </p:cNvPr>
            <p:cNvSpPr/>
            <p:nvPr/>
          </p:nvSpPr>
          <p:spPr>
            <a:xfrm>
              <a:off x="1175000" y="2556250"/>
              <a:ext cx="1307700" cy="1093400"/>
            </a:xfrm>
            <a:custGeom>
              <a:avLst/>
              <a:gdLst/>
              <a:ahLst/>
              <a:cxnLst/>
              <a:rect l="l" t="t" r="r" b="b"/>
              <a:pathLst>
                <a:path w="52308" h="43736" extrusionOk="0">
                  <a:moveTo>
                    <a:pt x="29841" y="0"/>
                  </a:moveTo>
                  <a:cubicBezTo>
                    <a:pt x="29841" y="0"/>
                    <a:pt x="24066" y="30219"/>
                    <a:pt x="22007" y="30952"/>
                  </a:cubicBezTo>
                  <a:cubicBezTo>
                    <a:pt x="21883" y="30996"/>
                    <a:pt x="21713" y="31017"/>
                    <a:pt x="21501" y="31017"/>
                  </a:cubicBezTo>
                  <a:cubicBezTo>
                    <a:pt x="18201" y="31017"/>
                    <a:pt x="4987" y="25964"/>
                    <a:pt x="4987" y="25964"/>
                  </a:cubicBezTo>
                  <a:cubicBezTo>
                    <a:pt x="4987" y="25964"/>
                    <a:pt x="0" y="28019"/>
                    <a:pt x="1614" y="33007"/>
                  </a:cubicBezTo>
                  <a:cubicBezTo>
                    <a:pt x="1614" y="33007"/>
                    <a:pt x="15298" y="43736"/>
                    <a:pt x="24098" y="43736"/>
                  </a:cubicBezTo>
                  <a:cubicBezTo>
                    <a:pt x="25113" y="43736"/>
                    <a:pt x="26063" y="43593"/>
                    <a:pt x="26920" y="43274"/>
                  </a:cubicBezTo>
                  <a:cubicBezTo>
                    <a:pt x="31561" y="41549"/>
                    <a:pt x="36546" y="28382"/>
                    <a:pt x="40035" y="17132"/>
                  </a:cubicBezTo>
                  <a:lnTo>
                    <a:pt x="52307" y="369"/>
                  </a:lnTo>
                  <a:lnTo>
                    <a:pt x="52307" y="369"/>
                  </a:lnTo>
                  <a:cubicBezTo>
                    <a:pt x="52307" y="369"/>
                    <a:pt x="46671" y="651"/>
                    <a:pt x="44667" y="651"/>
                  </a:cubicBezTo>
                  <a:cubicBezTo>
                    <a:pt x="44641" y="651"/>
                    <a:pt x="44614" y="651"/>
                    <a:pt x="44589" y="651"/>
                  </a:cubicBezTo>
                  <a:cubicBezTo>
                    <a:pt x="40898" y="637"/>
                    <a:pt x="29841" y="0"/>
                    <a:pt x="298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76;p56">
              <a:extLst>
                <a:ext uri="{FF2B5EF4-FFF2-40B4-BE49-F238E27FC236}">
                  <a16:creationId xmlns:a16="http://schemas.microsoft.com/office/drawing/2014/main" id="{F7CE5454-AC7A-4C4B-882F-05D67B38D0C5}"/>
                </a:ext>
              </a:extLst>
            </p:cNvPr>
            <p:cNvSpPr/>
            <p:nvPr/>
          </p:nvSpPr>
          <p:spPr>
            <a:xfrm>
              <a:off x="2036500" y="545150"/>
              <a:ext cx="931525" cy="1229150"/>
            </a:xfrm>
            <a:custGeom>
              <a:avLst/>
              <a:gdLst/>
              <a:ahLst/>
              <a:cxnLst/>
              <a:rect l="l" t="t" r="r" b="b"/>
              <a:pathLst>
                <a:path w="37261" h="49166" extrusionOk="0">
                  <a:moveTo>
                    <a:pt x="30487" y="0"/>
                  </a:moveTo>
                  <a:cubicBezTo>
                    <a:pt x="29561" y="0"/>
                    <a:pt x="25819" y="7483"/>
                    <a:pt x="25819" y="7483"/>
                  </a:cubicBezTo>
                  <a:cubicBezTo>
                    <a:pt x="25232" y="6143"/>
                    <a:pt x="24454" y="5856"/>
                    <a:pt x="23895" y="5856"/>
                  </a:cubicBezTo>
                  <a:cubicBezTo>
                    <a:pt x="23475" y="5856"/>
                    <a:pt x="23179" y="6017"/>
                    <a:pt x="23179" y="6017"/>
                  </a:cubicBezTo>
                  <a:lnTo>
                    <a:pt x="25819" y="11591"/>
                  </a:lnTo>
                  <a:cubicBezTo>
                    <a:pt x="20392" y="15699"/>
                    <a:pt x="15990" y="25526"/>
                    <a:pt x="13937" y="28461"/>
                  </a:cubicBezTo>
                  <a:cubicBezTo>
                    <a:pt x="11884" y="31394"/>
                    <a:pt x="1" y="42543"/>
                    <a:pt x="1" y="42543"/>
                  </a:cubicBezTo>
                  <a:lnTo>
                    <a:pt x="2959" y="49166"/>
                  </a:lnTo>
                  <a:lnTo>
                    <a:pt x="18981" y="32514"/>
                  </a:lnTo>
                  <a:cubicBezTo>
                    <a:pt x="23968" y="27674"/>
                    <a:pt x="29487" y="12765"/>
                    <a:pt x="29487" y="12765"/>
                  </a:cubicBezTo>
                  <a:cubicBezTo>
                    <a:pt x="32273" y="11298"/>
                    <a:pt x="32713" y="7925"/>
                    <a:pt x="32713" y="7925"/>
                  </a:cubicBezTo>
                  <a:cubicBezTo>
                    <a:pt x="32713" y="7925"/>
                    <a:pt x="37261" y="5870"/>
                    <a:pt x="36821" y="5093"/>
                  </a:cubicBezTo>
                  <a:cubicBezTo>
                    <a:pt x="36758" y="4983"/>
                    <a:pt x="36622" y="4936"/>
                    <a:pt x="36435" y="4936"/>
                  </a:cubicBezTo>
                  <a:cubicBezTo>
                    <a:pt x="35299" y="4936"/>
                    <a:pt x="32273" y="6674"/>
                    <a:pt x="32273" y="6674"/>
                  </a:cubicBezTo>
                  <a:cubicBezTo>
                    <a:pt x="32273" y="6674"/>
                    <a:pt x="36088" y="3083"/>
                    <a:pt x="35500" y="2497"/>
                  </a:cubicBezTo>
                  <a:cubicBezTo>
                    <a:pt x="35466" y="2463"/>
                    <a:pt x="35420" y="2447"/>
                    <a:pt x="35364" y="2447"/>
                  </a:cubicBezTo>
                  <a:cubicBezTo>
                    <a:pt x="34450" y="2447"/>
                    <a:pt x="30806" y="6673"/>
                    <a:pt x="30806" y="6673"/>
                  </a:cubicBezTo>
                  <a:cubicBezTo>
                    <a:pt x="30806" y="6673"/>
                    <a:pt x="34473" y="884"/>
                    <a:pt x="33447" y="737"/>
                  </a:cubicBezTo>
                  <a:cubicBezTo>
                    <a:pt x="33433" y="734"/>
                    <a:pt x="33419" y="733"/>
                    <a:pt x="33403" y="733"/>
                  </a:cubicBezTo>
                  <a:cubicBezTo>
                    <a:pt x="32320" y="733"/>
                    <a:pt x="28752" y="5870"/>
                    <a:pt x="28752" y="5870"/>
                  </a:cubicBezTo>
                  <a:cubicBezTo>
                    <a:pt x="28752" y="5870"/>
                    <a:pt x="31391" y="149"/>
                    <a:pt x="30513" y="2"/>
                  </a:cubicBezTo>
                  <a:cubicBezTo>
                    <a:pt x="30504" y="1"/>
                    <a:pt x="30496" y="0"/>
                    <a:pt x="30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77;p56">
              <a:extLst>
                <a:ext uri="{FF2B5EF4-FFF2-40B4-BE49-F238E27FC236}">
                  <a16:creationId xmlns:a16="http://schemas.microsoft.com/office/drawing/2014/main" id="{FF64D87D-5B93-4617-BDBB-C93E666D1D7F}"/>
                </a:ext>
              </a:extLst>
            </p:cNvPr>
            <p:cNvSpPr/>
            <p:nvPr/>
          </p:nvSpPr>
          <p:spPr>
            <a:xfrm>
              <a:off x="607875" y="1753175"/>
              <a:ext cx="1237350" cy="912475"/>
            </a:xfrm>
            <a:custGeom>
              <a:avLst/>
              <a:gdLst/>
              <a:ahLst/>
              <a:cxnLst/>
              <a:rect l="l" t="t" r="r" b="b"/>
              <a:pathLst>
                <a:path w="49494" h="36499" extrusionOk="0">
                  <a:moveTo>
                    <a:pt x="42962" y="1"/>
                  </a:moveTo>
                  <a:cubicBezTo>
                    <a:pt x="42962" y="1"/>
                    <a:pt x="31703" y="11778"/>
                    <a:pt x="28749" y="13803"/>
                  </a:cubicBezTo>
                  <a:cubicBezTo>
                    <a:pt x="25796" y="15829"/>
                    <a:pt x="15928" y="20140"/>
                    <a:pt x="11771" y="25528"/>
                  </a:cubicBezTo>
                  <a:lnTo>
                    <a:pt x="6222" y="22834"/>
                  </a:lnTo>
                  <a:lnTo>
                    <a:pt x="6222" y="22834"/>
                  </a:lnTo>
                  <a:cubicBezTo>
                    <a:pt x="6222" y="22834"/>
                    <a:pt x="5326" y="24440"/>
                    <a:pt x="7663" y="25489"/>
                  </a:cubicBezTo>
                  <a:cubicBezTo>
                    <a:pt x="7663" y="25489"/>
                    <a:pt x="0" y="29231"/>
                    <a:pt x="140" y="30113"/>
                  </a:cubicBezTo>
                  <a:cubicBezTo>
                    <a:pt x="160" y="30241"/>
                    <a:pt x="299" y="30296"/>
                    <a:pt x="522" y="30296"/>
                  </a:cubicBezTo>
                  <a:cubicBezTo>
                    <a:pt x="1830" y="30296"/>
                    <a:pt x="6023" y="28408"/>
                    <a:pt x="6023" y="28408"/>
                  </a:cubicBezTo>
                  <a:lnTo>
                    <a:pt x="6023" y="28408"/>
                  </a:lnTo>
                  <a:cubicBezTo>
                    <a:pt x="6023" y="28408"/>
                    <a:pt x="707" y="32027"/>
                    <a:pt x="844" y="33054"/>
                  </a:cubicBezTo>
                  <a:cubicBezTo>
                    <a:pt x="861" y="33182"/>
                    <a:pt x="966" y="33238"/>
                    <a:pt x="1138" y="33238"/>
                  </a:cubicBezTo>
                  <a:cubicBezTo>
                    <a:pt x="2341" y="33238"/>
                    <a:pt x="6805" y="30469"/>
                    <a:pt x="6805" y="30469"/>
                  </a:cubicBezTo>
                  <a:lnTo>
                    <a:pt x="6805" y="30469"/>
                  </a:lnTo>
                  <a:cubicBezTo>
                    <a:pt x="6805" y="30469"/>
                    <a:pt x="2004" y="34530"/>
                    <a:pt x="2586" y="35123"/>
                  </a:cubicBezTo>
                  <a:cubicBezTo>
                    <a:pt x="2629" y="35166"/>
                    <a:pt x="2687" y="35186"/>
                    <a:pt x="2759" y="35186"/>
                  </a:cubicBezTo>
                  <a:cubicBezTo>
                    <a:pt x="3675" y="35186"/>
                    <a:pt x="6792" y="31935"/>
                    <a:pt x="6792" y="31935"/>
                  </a:cubicBezTo>
                  <a:lnTo>
                    <a:pt x="6792" y="31935"/>
                  </a:lnTo>
                  <a:cubicBezTo>
                    <a:pt x="6792" y="31935"/>
                    <a:pt x="4396" y="36021"/>
                    <a:pt x="5170" y="36467"/>
                  </a:cubicBezTo>
                  <a:cubicBezTo>
                    <a:pt x="5207" y="36488"/>
                    <a:pt x="5246" y="36498"/>
                    <a:pt x="5288" y="36498"/>
                  </a:cubicBezTo>
                  <a:cubicBezTo>
                    <a:pt x="6137" y="36498"/>
                    <a:pt x="8039" y="32387"/>
                    <a:pt x="8039" y="32387"/>
                  </a:cubicBezTo>
                  <a:cubicBezTo>
                    <a:pt x="8039" y="32387"/>
                    <a:pt x="11417" y="31979"/>
                    <a:pt x="12911" y="29206"/>
                  </a:cubicBezTo>
                  <a:cubicBezTo>
                    <a:pt x="12911" y="29206"/>
                    <a:pt x="27033" y="23587"/>
                    <a:pt x="31921" y="18645"/>
                  </a:cubicBezTo>
                  <a:lnTo>
                    <a:pt x="49493" y="6193"/>
                  </a:lnTo>
                  <a:lnTo>
                    <a:pt x="429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78;p56">
              <a:extLst>
                <a:ext uri="{FF2B5EF4-FFF2-40B4-BE49-F238E27FC236}">
                  <a16:creationId xmlns:a16="http://schemas.microsoft.com/office/drawing/2014/main" id="{1D1D3391-D536-4ECC-AC72-E8F1A41EB61F}"/>
                </a:ext>
              </a:extLst>
            </p:cNvPr>
            <p:cNvSpPr/>
            <p:nvPr/>
          </p:nvSpPr>
          <p:spPr>
            <a:xfrm>
              <a:off x="1645050" y="1540875"/>
              <a:ext cx="918475" cy="1132775"/>
            </a:xfrm>
            <a:custGeom>
              <a:avLst/>
              <a:gdLst/>
              <a:ahLst/>
              <a:cxnLst/>
              <a:rect l="l" t="t" r="r" b="b"/>
              <a:pathLst>
                <a:path w="36739" h="45311" extrusionOk="0">
                  <a:moveTo>
                    <a:pt x="16989" y="0"/>
                  </a:moveTo>
                  <a:lnTo>
                    <a:pt x="9362" y="1667"/>
                  </a:lnTo>
                  <a:lnTo>
                    <a:pt x="5695" y="3798"/>
                  </a:lnTo>
                  <a:lnTo>
                    <a:pt x="1" y="9373"/>
                  </a:lnTo>
                  <a:lnTo>
                    <a:pt x="1445" y="15657"/>
                  </a:lnTo>
                  <a:cubicBezTo>
                    <a:pt x="1445" y="15657"/>
                    <a:pt x="7055" y="29126"/>
                    <a:pt x="7903" y="32412"/>
                  </a:cubicBezTo>
                  <a:cubicBezTo>
                    <a:pt x="9222" y="37521"/>
                    <a:pt x="7088" y="45310"/>
                    <a:pt x="7088" y="45310"/>
                  </a:cubicBezTo>
                  <a:cubicBezTo>
                    <a:pt x="7088" y="45310"/>
                    <a:pt x="16600" y="44521"/>
                    <a:pt x="25254" y="44228"/>
                  </a:cubicBezTo>
                  <a:cubicBezTo>
                    <a:pt x="33908" y="43935"/>
                    <a:pt x="36738" y="41147"/>
                    <a:pt x="36738" y="41147"/>
                  </a:cubicBezTo>
                  <a:cubicBezTo>
                    <a:pt x="36738" y="41147"/>
                    <a:pt x="29235" y="16157"/>
                    <a:pt x="24055" y="9172"/>
                  </a:cubicBezTo>
                  <a:cubicBezTo>
                    <a:pt x="18875" y="2186"/>
                    <a:pt x="16989" y="0"/>
                    <a:pt x="169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9;p56">
              <a:extLst>
                <a:ext uri="{FF2B5EF4-FFF2-40B4-BE49-F238E27FC236}">
                  <a16:creationId xmlns:a16="http://schemas.microsoft.com/office/drawing/2014/main" id="{4A78DCD2-FA6A-4984-8197-DB8BF796E52B}"/>
                </a:ext>
              </a:extLst>
            </p:cNvPr>
            <p:cNvSpPr/>
            <p:nvPr/>
          </p:nvSpPr>
          <p:spPr>
            <a:xfrm>
              <a:off x="1987575" y="1433450"/>
              <a:ext cx="388650" cy="316125"/>
            </a:xfrm>
            <a:custGeom>
              <a:avLst/>
              <a:gdLst/>
              <a:ahLst/>
              <a:cxnLst/>
              <a:rect l="l" t="t" r="r" b="b"/>
              <a:pathLst>
                <a:path w="15546" h="12645" extrusionOk="0">
                  <a:moveTo>
                    <a:pt x="8391" y="1"/>
                  </a:moveTo>
                  <a:lnTo>
                    <a:pt x="0" y="5258"/>
                  </a:lnTo>
                  <a:lnTo>
                    <a:pt x="8706" y="12644"/>
                  </a:lnTo>
                  <a:lnTo>
                    <a:pt x="14640" y="8854"/>
                  </a:lnTo>
                  <a:cubicBezTo>
                    <a:pt x="14640" y="8854"/>
                    <a:pt x="15546" y="4793"/>
                    <a:pt x="83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80;p56">
              <a:extLst>
                <a:ext uri="{FF2B5EF4-FFF2-40B4-BE49-F238E27FC236}">
                  <a16:creationId xmlns:a16="http://schemas.microsoft.com/office/drawing/2014/main" id="{91DD0BA5-E935-4A2D-9991-E8A1545B9E1F}"/>
                </a:ext>
              </a:extLst>
            </p:cNvPr>
            <p:cNvSpPr/>
            <p:nvPr/>
          </p:nvSpPr>
          <p:spPr>
            <a:xfrm>
              <a:off x="1428575" y="1761200"/>
              <a:ext cx="518675" cy="396300"/>
            </a:xfrm>
            <a:custGeom>
              <a:avLst/>
              <a:gdLst/>
              <a:ahLst/>
              <a:cxnLst/>
              <a:rect l="l" t="t" r="r" b="b"/>
              <a:pathLst>
                <a:path w="20747" h="15852" extrusionOk="0">
                  <a:moveTo>
                    <a:pt x="11404" y="0"/>
                  </a:moveTo>
                  <a:cubicBezTo>
                    <a:pt x="10946" y="0"/>
                    <a:pt x="10432" y="39"/>
                    <a:pt x="9860" y="119"/>
                  </a:cubicBezTo>
                  <a:cubicBezTo>
                    <a:pt x="6610" y="575"/>
                    <a:pt x="675" y="8803"/>
                    <a:pt x="3" y="8803"/>
                  </a:cubicBezTo>
                  <a:cubicBezTo>
                    <a:pt x="2" y="8803"/>
                    <a:pt x="1" y="8803"/>
                    <a:pt x="1" y="8803"/>
                  </a:cubicBezTo>
                  <a:lnTo>
                    <a:pt x="1" y="8803"/>
                  </a:lnTo>
                  <a:cubicBezTo>
                    <a:pt x="1" y="8803"/>
                    <a:pt x="4183" y="15631"/>
                    <a:pt x="7497" y="15852"/>
                  </a:cubicBezTo>
                  <a:cubicBezTo>
                    <a:pt x="7497" y="15852"/>
                    <a:pt x="20747" y="0"/>
                    <a:pt x="11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81;p56">
              <a:extLst>
                <a:ext uri="{FF2B5EF4-FFF2-40B4-BE49-F238E27FC236}">
                  <a16:creationId xmlns:a16="http://schemas.microsoft.com/office/drawing/2014/main" id="{2447CD7C-2E11-4315-89F2-2606E45F9A24}"/>
                </a:ext>
              </a:extLst>
            </p:cNvPr>
            <p:cNvSpPr/>
            <p:nvPr/>
          </p:nvSpPr>
          <p:spPr>
            <a:xfrm>
              <a:off x="1459425" y="1167550"/>
              <a:ext cx="502700" cy="535750"/>
            </a:xfrm>
            <a:custGeom>
              <a:avLst/>
              <a:gdLst/>
              <a:ahLst/>
              <a:cxnLst/>
              <a:rect l="l" t="t" r="r" b="b"/>
              <a:pathLst>
                <a:path w="20108" h="21430" extrusionOk="0">
                  <a:moveTo>
                    <a:pt x="8519" y="0"/>
                  </a:moveTo>
                  <a:cubicBezTo>
                    <a:pt x="7903" y="0"/>
                    <a:pt x="7136" y="612"/>
                    <a:pt x="4496" y="2181"/>
                  </a:cubicBezTo>
                  <a:cubicBezTo>
                    <a:pt x="0" y="4853"/>
                    <a:pt x="2562" y="9473"/>
                    <a:pt x="4570" y="11863"/>
                  </a:cubicBezTo>
                  <a:cubicBezTo>
                    <a:pt x="6468" y="14121"/>
                    <a:pt x="8642" y="15089"/>
                    <a:pt x="10598" y="15252"/>
                  </a:cubicBezTo>
                  <a:lnTo>
                    <a:pt x="13378" y="21430"/>
                  </a:lnTo>
                  <a:lnTo>
                    <a:pt x="20108" y="18501"/>
                  </a:lnTo>
                  <a:cubicBezTo>
                    <a:pt x="20108" y="18501"/>
                    <a:pt x="15381" y="14968"/>
                    <a:pt x="15545" y="13560"/>
                  </a:cubicBezTo>
                  <a:cubicBezTo>
                    <a:pt x="15586" y="13205"/>
                    <a:pt x="16240" y="12629"/>
                    <a:pt x="16411" y="12118"/>
                  </a:cubicBezTo>
                  <a:cubicBezTo>
                    <a:pt x="17328" y="9368"/>
                    <a:pt x="12908" y="2281"/>
                    <a:pt x="10191" y="788"/>
                  </a:cubicBezTo>
                  <a:cubicBezTo>
                    <a:pt x="9310" y="303"/>
                    <a:pt x="8952" y="0"/>
                    <a:pt x="8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82;p56">
              <a:extLst>
                <a:ext uri="{FF2B5EF4-FFF2-40B4-BE49-F238E27FC236}">
                  <a16:creationId xmlns:a16="http://schemas.microsoft.com/office/drawing/2014/main" id="{62274819-4DB5-4C4B-887F-2BABC5DF1A9E}"/>
                </a:ext>
              </a:extLst>
            </p:cNvPr>
            <p:cNvSpPr/>
            <p:nvPr/>
          </p:nvSpPr>
          <p:spPr>
            <a:xfrm>
              <a:off x="1726500" y="1584050"/>
              <a:ext cx="314900" cy="221175"/>
            </a:xfrm>
            <a:custGeom>
              <a:avLst/>
              <a:gdLst/>
              <a:ahLst/>
              <a:cxnLst/>
              <a:rect l="l" t="t" r="r" b="b"/>
              <a:pathLst>
                <a:path w="12596" h="8847" extrusionOk="0">
                  <a:moveTo>
                    <a:pt x="7496" y="0"/>
                  </a:moveTo>
                  <a:cubicBezTo>
                    <a:pt x="6592" y="0"/>
                    <a:pt x="5626" y="184"/>
                    <a:pt x="4676" y="571"/>
                  </a:cubicBezTo>
                  <a:cubicBezTo>
                    <a:pt x="1693" y="1788"/>
                    <a:pt x="0" y="4550"/>
                    <a:pt x="895" y="6744"/>
                  </a:cubicBezTo>
                  <a:cubicBezTo>
                    <a:pt x="1509" y="8254"/>
                    <a:pt x="3810" y="8846"/>
                    <a:pt x="5732" y="8846"/>
                  </a:cubicBezTo>
                  <a:cubicBezTo>
                    <a:pt x="6601" y="8846"/>
                    <a:pt x="7393" y="8725"/>
                    <a:pt x="7915" y="8512"/>
                  </a:cubicBezTo>
                  <a:cubicBezTo>
                    <a:pt x="9591" y="7828"/>
                    <a:pt x="12596" y="4531"/>
                    <a:pt x="11699" y="2338"/>
                  </a:cubicBezTo>
                  <a:cubicBezTo>
                    <a:pt x="11088" y="844"/>
                    <a:pt x="9433" y="0"/>
                    <a:pt x="7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83;p56">
              <a:extLst>
                <a:ext uri="{FF2B5EF4-FFF2-40B4-BE49-F238E27FC236}">
                  <a16:creationId xmlns:a16="http://schemas.microsoft.com/office/drawing/2014/main" id="{3843D2B0-2562-49C7-8157-93FBB4925E1D}"/>
                </a:ext>
              </a:extLst>
            </p:cNvPr>
            <p:cNvSpPr/>
            <p:nvPr/>
          </p:nvSpPr>
          <p:spPr>
            <a:xfrm>
              <a:off x="1528800" y="1464075"/>
              <a:ext cx="100250" cy="43525"/>
            </a:xfrm>
            <a:custGeom>
              <a:avLst/>
              <a:gdLst/>
              <a:ahLst/>
              <a:cxnLst/>
              <a:rect l="l" t="t" r="r" b="b"/>
              <a:pathLst>
                <a:path w="4010" h="1741" extrusionOk="0">
                  <a:moveTo>
                    <a:pt x="1710" y="0"/>
                  </a:moveTo>
                  <a:cubicBezTo>
                    <a:pt x="1385" y="0"/>
                    <a:pt x="238" y="63"/>
                    <a:pt x="91" y="939"/>
                  </a:cubicBezTo>
                  <a:cubicBezTo>
                    <a:pt x="0" y="1487"/>
                    <a:pt x="814" y="1741"/>
                    <a:pt x="1759" y="1741"/>
                  </a:cubicBezTo>
                  <a:cubicBezTo>
                    <a:pt x="2578" y="1741"/>
                    <a:pt x="3496" y="1550"/>
                    <a:pt x="4010" y="1194"/>
                  </a:cubicBezTo>
                  <a:lnTo>
                    <a:pt x="1795" y="2"/>
                  </a:lnTo>
                  <a:cubicBezTo>
                    <a:pt x="1795" y="2"/>
                    <a:pt x="1764" y="0"/>
                    <a:pt x="1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84;p56">
              <a:extLst>
                <a:ext uri="{FF2B5EF4-FFF2-40B4-BE49-F238E27FC236}">
                  <a16:creationId xmlns:a16="http://schemas.microsoft.com/office/drawing/2014/main" id="{8261E11C-4364-4158-8ED0-6EE5B4F58EF9}"/>
                </a:ext>
              </a:extLst>
            </p:cNvPr>
            <p:cNvSpPr/>
            <p:nvPr/>
          </p:nvSpPr>
          <p:spPr>
            <a:xfrm>
              <a:off x="1433250" y="1054775"/>
              <a:ext cx="321425" cy="432775"/>
            </a:xfrm>
            <a:custGeom>
              <a:avLst/>
              <a:gdLst/>
              <a:ahLst/>
              <a:cxnLst/>
              <a:rect l="l" t="t" r="r" b="b"/>
              <a:pathLst>
                <a:path w="12857" h="17311" extrusionOk="0">
                  <a:moveTo>
                    <a:pt x="7494" y="1"/>
                  </a:moveTo>
                  <a:cubicBezTo>
                    <a:pt x="7462" y="1"/>
                    <a:pt x="7432" y="3"/>
                    <a:pt x="7404" y="7"/>
                  </a:cubicBezTo>
                  <a:cubicBezTo>
                    <a:pt x="6404" y="174"/>
                    <a:pt x="6163" y="1508"/>
                    <a:pt x="6091" y="2625"/>
                  </a:cubicBezTo>
                  <a:cubicBezTo>
                    <a:pt x="5754" y="2303"/>
                    <a:pt x="5340" y="2162"/>
                    <a:pt x="4933" y="2162"/>
                  </a:cubicBezTo>
                  <a:cubicBezTo>
                    <a:pt x="4496" y="2162"/>
                    <a:pt x="4067" y="2326"/>
                    <a:pt x="3751" y="2607"/>
                  </a:cubicBezTo>
                  <a:cubicBezTo>
                    <a:pt x="3142" y="3149"/>
                    <a:pt x="2855" y="4009"/>
                    <a:pt x="2589" y="4840"/>
                  </a:cubicBezTo>
                  <a:cubicBezTo>
                    <a:pt x="2324" y="5672"/>
                    <a:pt x="2044" y="6534"/>
                    <a:pt x="1445" y="7086"/>
                  </a:cubicBezTo>
                  <a:cubicBezTo>
                    <a:pt x="885" y="7601"/>
                    <a:pt x="1" y="7991"/>
                    <a:pt x="115" y="8866"/>
                  </a:cubicBezTo>
                  <a:cubicBezTo>
                    <a:pt x="254" y="9910"/>
                    <a:pt x="1616" y="10280"/>
                    <a:pt x="2247" y="11169"/>
                  </a:cubicBezTo>
                  <a:cubicBezTo>
                    <a:pt x="2236" y="11153"/>
                    <a:pt x="2225" y="11146"/>
                    <a:pt x="2214" y="11146"/>
                  </a:cubicBezTo>
                  <a:cubicBezTo>
                    <a:pt x="2075" y="11146"/>
                    <a:pt x="1966" y="12361"/>
                    <a:pt x="2050" y="12580"/>
                  </a:cubicBezTo>
                  <a:cubicBezTo>
                    <a:pt x="2318" y="13292"/>
                    <a:pt x="2989" y="13762"/>
                    <a:pt x="3475" y="14306"/>
                  </a:cubicBezTo>
                  <a:cubicBezTo>
                    <a:pt x="4510" y="15467"/>
                    <a:pt x="5016" y="16635"/>
                    <a:pt x="6384" y="17311"/>
                  </a:cubicBezTo>
                  <a:cubicBezTo>
                    <a:pt x="6092" y="15464"/>
                    <a:pt x="4125" y="14091"/>
                    <a:pt x="4222" y="12292"/>
                  </a:cubicBezTo>
                  <a:lnTo>
                    <a:pt x="4222" y="12292"/>
                  </a:lnTo>
                  <a:cubicBezTo>
                    <a:pt x="4225" y="12292"/>
                    <a:pt x="4227" y="12292"/>
                    <a:pt x="4230" y="12292"/>
                  </a:cubicBezTo>
                  <a:cubicBezTo>
                    <a:pt x="5169" y="12292"/>
                    <a:pt x="5771" y="11128"/>
                    <a:pt x="5342" y="10132"/>
                  </a:cubicBezTo>
                  <a:cubicBezTo>
                    <a:pt x="5173" y="9739"/>
                    <a:pt x="4887" y="9404"/>
                    <a:pt x="4703" y="9017"/>
                  </a:cubicBezTo>
                  <a:cubicBezTo>
                    <a:pt x="4521" y="8629"/>
                    <a:pt x="4472" y="8124"/>
                    <a:pt x="4752" y="7905"/>
                  </a:cubicBezTo>
                  <a:cubicBezTo>
                    <a:pt x="4885" y="7802"/>
                    <a:pt x="5065" y="7784"/>
                    <a:pt x="5236" y="7766"/>
                  </a:cubicBezTo>
                  <a:cubicBezTo>
                    <a:pt x="5461" y="7743"/>
                    <a:pt x="5712" y="7735"/>
                    <a:pt x="5980" y="7735"/>
                  </a:cubicBezTo>
                  <a:cubicBezTo>
                    <a:pt x="6728" y="7735"/>
                    <a:pt x="7609" y="7801"/>
                    <a:pt x="8432" y="7801"/>
                  </a:cubicBezTo>
                  <a:cubicBezTo>
                    <a:pt x="9146" y="7801"/>
                    <a:pt x="9816" y="7751"/>
                    <a:pt x="10318" y="7565"/>
                  </a:cubicBezTo>
                  <a:cubicBezTo>
                    <a:pt x="11544" y="7111"/>
                    <a:pt x="12857" y="6228"/>
                    <a:pt x="12729" y="4726"/>
                  </a:cubicBezTo>
                  <a:cubicBezTo>
                    <a:pt x="12618" y="3420"/>
                    <a:pt x="11463" y="2359"/>
                    <a:pt x="10404" y="1559"/>
                  </a:cubicBezTo>
                  <a:cubicBezTo>
                    <a:pt x="9822" y="1119"/>
                    <a:pt x="8205" y="1"/>
                    <a:pt x="7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85;p56">
              <a:extLst>
                <a:ext uri="{FF2B5EF4-FFF2-40B4-BE49-F238E27FC236}">
                  <a16:creationId xmlns:a16="http://schemas.microsoft.com/office/drawing/2014/main" id="{65E4BD35-E47B-4E56-8BDD-9BC05553043A}"/>
                </a:ext>
              </a:extLst>
            </p:cNvPr>
            <p:cNvSpPr/>
            <p:nvPr/>
          </p:nvSpPr>
          <p:spPr>
            <a:xfrm>
              <a:off x="1724375" y="1530550"/>
              <a:ext cx="85950" cy="39525"/>
            </a:xfrm>
            <a:custGeom>
              <a:avLst/>
              <a:gdLst/>
              <a:ahLst/>
              <a:cxnLst/>
              <a:rect l="l" t="t" r="r" b="b"/>
              <a:pathLst>
                <a:path w="3438" h="1581" extrusionOk="0">
                  <a:moveTo>
                    <a:pt x="3438" y="0"/>
                  </a:moveTo>
                  <a:lnTo>
                    <a:pt x="3438" y="0"/>
                  </a:lnTo>
                  <a:cubicBezTo>
                    <a:pt x="2269" y="720"/>
                    <a:pt x="148" y="732"/>
                    <a:pt x="7" y="732"/>
                  </a:cubicBezTo>
                  <a:cubicBezTo>
                    <a:pt x="3" y="732"/>
                    <a:pt x="0" y="732"/>
                    <a:pt x="0" y="732"/>
                  </a:cubicBezTo>
                  <a:lnTo>
                    <a:pt x="0" y="732"/>
                  </a:lnTo>
                  <a:lnTo>
                    <a:pt x="368" y="1581"/>
                  </a:lnTo>
                  <a:cubicBezTo>
                    <a:pt x="2414" y="1257"/>
                    <a:pt x="3438" y="0"/>
                    <a:pt x="34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3167;p102">
            <a:extLst>
              <a:ext uri="{FF2B5EF4-FFF2-40B4-BE49-F238E27FC236}">
                <a16:creationId xmlns:a16="http://schemas.microsoft.com/office/drawing/2014/main" id="{072FF793-2C10-4076-9E7B-6A7E4AD50899}"/>
              </a:ext>
            </a:extLst>
          </p:cNvPr>
          <p:cNvSpPr/>
          <p:nvPr/>
        </p:nvSpPr>
        <p:spPr>
          <a:xfrm>
            <a:off x="3678478" y="3785066"/>
            <a:ext cx="2004226" cy="1564833"/>
          </a:xfrm>
          <a:custGeom>
            <a:avLst/>
            <a:gdLst/>
            <a:ahLst/>
            <a:cxnLst/>
            <a:rect l="l" t="t" r="r" b="b"/>
            <a:pathLst>
              <a:path w="30707" h="23975" extrusionOk="0">
                <a:moveTo>
                  <a:pt x="24296" y="1"/>
                </a:moveTo>
                <a:cubicBezTo>
                  <a:pt x="21265" y="1"/>
                  <a:pt x="18421" y="2463"/>
                  <a:pt x="14359" y="3602"/>
                </a:cubicBezTo>
                <a:cubicBezTo>
                  <a:pt x="13259" y="3906"/>
                  <a:pt x="12243" y="4060"/>
                  <a:pt x="11369" y="4060"/>
                </a:cubicBezTo>
                <a:cubicBezTo>
                  <a:pt x="9954" y="4060"/>
                  <a:pt x="8914" y="3657"/>
                  <a:pt x="8501" y="2840"/>
                </a:cubicBezTo>
                <a:cubicBezTo>
                  <a:pt x="7667" y="1199"/>
                  <a:pt x="6642" y="592"/>
                  <a:pt x="5713" y="592"/>
                </a:cubicBezTo>
                <a:cubicBezTo>
                  <a:pt x="4680" y="592"/>
                  <a:pt x="3765" y="1342"/>
                  <a:pt x="3358" y="2257"/>
                </a:cubicBezTo>
                <a:cubicBezTo>
                  <a:pt x="2584" y="3995"/>
                  <a:pt x="4453" y="7698"/>
                  <a:pt x="2667" y="9531"/>
                </a:cubicBezTo>
                <a:cubicBezTo>
                  <a:pt x="536" y="11710"/>
                  <a:pt x="0" y="16294"/>
                  <a:pt x="3453" y="18437"/>
                </a:cubicBezTo>
                <a:cubicBezTo>
                  <a:pt x="4371" y="19005"/>
                  <a:pt x="5228" y="19202"/>
                  <a:pt x="6093" y="19202"/>
                </a:cubicBezTo>
                <a:cubicBezTo>
                  <a:pt x="8050" y="19202"/>
                  <a:pt x="10054" y="18197"/>
                  <a:pt x="12913" y="18197"/>
                </a:cubicBezTo>
                <a:cubicBezTo>
                  <a:pt x="13566" y="18197"/>
                  <a:pt x="14263" y="18249"/>
                  <a:pt x="15014" y="18378"/>
                </a:cubicBezTo>
                <a:cubicBezTo>
                  <a:pt x="20472" y="19297"/>
                  <a:pt x="19044" y="23975"/>
                  <a:pt x="22933" y="23975"/>
                </a:cubicBezTo>
                <a:cubicBezTo>
                  <a:pt x="22971" y="23975"/>
                  <a:pt x="23011" y="23974"/>
                  <a:pt x="23051" y="23974"/>
                </a:cubicBezTo>
                <a:cubicBezTo>
                  <a:pt x="27087" y="23866"/>
                  <a:pt x="29182" y="20128"/>
                  <a:pt x="27266" y="16711"/>
                </a:cubicBezTo>
                <a:cubicBezTo>
                  <a:pt x="25349" y="13306"/>
                  <a:pt x="25146" y="12151"/>
                  <a:pt x="26015" y="9912"/>
                </a:cubicBezTo>
                <a:cubicBezTo>
                  <a:pt x="26861" y="7650"/>
                  <a:pt x="30706" y="2435"/>
                  <a:pt x="26670" y="542"/>
                </a:cubicBezTo>
                <a:cubicBezTo>
                  <a:pt x="25851" y="160"/>
                  <a:pt x="25067" y="1"/>
                  <a:pt x="242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3168;p102">
            <a:extLst>
              <a:ext uri="{FF2B5EF4-FFF2-40B4-BE49-F238E27FC236}">
                <a16:creationId xmlns:a16="http://schemas.microsoft.com/office/drawing/2014/main" id="{94A0CC29-BC18-4B07-92AD-5426B3BCB028}"/>
              </a:ext>
            </a:extLst>
          </p:cNvPr>
          <p:cNvGrpSpPr/>
          <p:nvPr/>
        </p:nvGrpSpPr>
        <p:grpSpPr>
          <a:xfrm>
            <a:off x="4003590" y="3083941"/>
            <a:ext cx="1331364" cy="1782833"/>
            <a:chOff x="3506107" y="2275463"/>
            <a:chExt cx="2055710" cy="2752806"/>
          </a:xfrm>
        </p:grpSpPr>
        <p:sp>
          <p:nvSpPr>
            <p:cNvPr id="50" name="Google Shape;3169;p102">
              <a:extLst>
                <a:ext uri="{FF2B5EF4-FFF2-40B4-BE49-F238E27FC236}">
                  <a16:creationId xmlns:a16="http://schemas.microsoft.com/office/drawing/2014/main" id="{AFA04C00-A97F-4CCF-9F3C-E10220F19B76}"/>
                </a:ext>
              </a:extLst>
            </p:cNvPr>
            <p:cNvSpPr/>
            <p:nvPr/>
          </p:nvSpPr>
          <p:spPr>
            <a:xfrm>
              <a:off x="4346108" y="3043609"/>
              <a:ext cx="1010420" cy="1413641"/>
            </a:xfrm>
            <a:custGeom>
              <a:avLst/>
              <a:gdLst/>
              <a:ahLst/>
              <a:cxnLst/>
              <a:rect l="l" t="t" r="r" b="b"/>
              <a:pathLst>
                <a:path w="10026" h="14027" extrusionOk="0">
                  <a:moveTo>
                    <a:pt x="0" y="1"/>
                  </a:moveTo>
                  <a:lnTo>
                    <a:pt x="1322" y="13098"/>
                  </a:lnTo>
                  <a:cubicBezTo>
                    <a:pt x="1322" y="13610"/>
                    <a:pt x="2977" y="14026"/>
                    <a:pt x="5013" y="14026"/>
                  </a:cubicBezTo>
                  <a:cubicBezTo>
                    <a:pt x="7060" y="14026"/>
                    <a:pt x="8703" y="13610"/>
                    <a:pt x="8703" y="13098"/>
                  </a:cubicBezTo>
                  <a:lnTo>
                    <a:pt x="100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170;p102">
              <a:extLst>
                <a:ext uri="{FF2B5EF4-FFF2-40B4-BE49-F238E27FC236}">
                  <a16:creationId xmlns:a16="http://schemas.microsoft.com/office/drawing/2014/main" id="{F7B90D38-5154-46B5-A155-10C2B79D5CCE}"/>
                </a:ext>
              </a:extLst>
            </p:cNvPr>
            <p:cNvSpPr/>
            <p:nvPr/>
          </p:nvSpPr>
          <p:spPr>
            <a:xfrm>
              <a:off x="4326859" y="3005211"/>
              <a:ext cx="1050027" cy="267672"/>
            </a:xfrm>
            <a:custGeom>
              <a:avLst/>
              <a:gdLst/>
              <a:ahLst/>
              <a:cxnLst/>
              <a:rect l="l" t="t" r="r" b="b"/>
              <a:pathLst>
                <a:path w="10419" h="2656" extrusionOk="0">
                  <a:moveTo>
                    <a:pt x="5204" y="1"/>
                  </a:moveTo>
                  <a:cubicBezTo>
                    <a:pt x="3834" y="1"/>
                    <a:pt x="2608" y="144"/>
                    <a:pt x="1667" y="358"/>
                  </a:cubicBezTo>
                  <a:lnTo>
                    <a:pt x="1" y="358"/>
                  </a:lnTo>
                  <a:lnTo>
                    <a:pt x="1" y="1334"/>
                  </a:lnTo>
                  <a:cubicBezTo>
                    <a:pt x="1" y="2061"/>
                    <a:pt x="2334" y="2656"/>
                    <a:pt x="5204" y="2656"/>
                  </a:cubicBezTo>
                  <a:cubicBezTo>
                    <a:pt x="8085" y="2656"/>
                    <a:pt x="10418" y="2061"/>
                    <a:pt x="10418" y="1334"/>
                  </a:cubicBezTo>
                  <a:lnTo>
                    <a:pt x="10418" y="358"/>
                  </a:lnTo>
                  <a:lnTo>
                    <a:pt x="8752" y="358"/>
                  </a:lnTo>
                  <a:cubicBezTo>
                    <a:pt x="7823" y="144"/>
                    <a:pt x="6573" y="1"/>
                    <a:pt x="5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171;p102">
              <a:extLst>
                <a:ext uri="{FF2B5EF4-FFF2-40B4-BE49-F238E27FC236}">
                  <a16:creationId xmlns:a16="http://schemas.microsoft.com/office/drawing/2014/main" id="{F8C12327-EFA4-487D-8F86-9647EBFDF20F}"/>
                </a:ext>
              </a:extLst>
            </p:cNvPr>
            <p:cNvSpPr/>
            <p:nvPr/>
          </p:nvSpPr>
          <p:spPr>
            <a:xfrm>
              <a:off x="4326859" y="2908059"/>
              <a:ext cx="1050027" cy="266462"/>
            </a:xfrm>
            <a:custGeom>
              <a:avLst/>
              <a:gdLst/>
              <a:ahLst/>
              <a:cxnLst/>
              <a:rect l="l" t="t" r="r" b="b"/>
              <a:pathLst>
                <a:path w="10419" h="2644" extrusionOk="0">
                  <a:moveTo>
                    <a:pt x="5204" y="0"/>
                  </a:moveTo>
                  <a:cubicBezTo>
                    <a:pt x="2334" y="0"/>
                    <a:pt x="1" y="596"/>
                    <a:pt x="1" y="1322"/>
                  </a:cubicBezTo>
                  <a:cubicBezTo>
                    <a:pt x="1" y="2060"/>
                    <a:pt x="2334" y="2644"/>
                    <a:pt x="5204" y="2644"/>
                  </a:cubicBezTo>
                  <a:cubicBezTo>
                    <a:pt x="8085" y="2644"/>
                    <a:pt x="10418" y="2060"/>
                    <a:pt x="10418" y="1322"/>
                  </a:cubicBezTo>
                  <a:cubicBezTo>
                    <a:pt x="10418" y="596"/>
                    <a:pt x="8085" y="0"/>
                    <a:pt x="5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172;p102">
              <a:extLst>
                <a:ext uri="{FF2B5EF4-FFF2-40B4-BE49-F238E27FC236}">
                  <a16:creationId xmlns:a16="http://schemas.microsoft.com/office/drawing/2014/main" id="{3193DFC8-E7FA-41C5-B9CF-6CA92CB39B7D}"/>
                </a:ext>
              </a:extLst>
            </p:cNvPr>
            <p:cNvSpPr/>
            <p:nvPr/>
          </p:nvSpPr>
          <p:spPr>
            <a:xfrm>
              <a:off x="4592012" y="2968024"/>
              <a:ext cx="518513" cy="132123"/>
            </a:xfrm>
            <a:custGeom>
              <a:avLst/>
              <a:gdLst/>
              <a:ahLst/>
              <a:cxnLst/>
              <a:rect l="l" t="t" r="r" b="b"/>
              <a:pathLst>
                <a:path w="5145" h="1311" extrusionOk="0">
                  <a:moveTo>
                    <a:pt x="2573" y="1"/>
                  </a:moveTo>
                  <a:cubicBezTo>
                    <a:pt x="1156" y="1"/>
                    <a:pt x="1" y="298"/>
                    <a:pt x="1" y="656"/>
                  </a:cubicBezTo>
                  <a:cubicBezTo>
                    <a:pt x="1" y="1013"/>
                    <a:pt x="1156" y="1310"/>
                    <a:pt x="2573" y="1310"/>
                  </a:cubicBezTo>
                  <a:cubicBezTo>
                    <a:pt x="4001" y="1310"/>
                    <a:pt x="5144" y="1013"/>
                    <a:pt x="5144" y="656"/>
                  </a:cubicBezTo>
                  <a:cubicBezTo>
                    <a:pt x="5144" y="298"/>
                    <a:pt x="4001" y="1"/>
                    <a:pt x="2573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173;p102">
              <a:extLst>
                <a:ext uri="{FF2B5EF4-FFF2-40B4-BE49-F238E27FC236}">
                  <a16:creationId xmlns:a16="http://schemas.microsoft.com/office/drawing/2014/main" id="{CDB6A133-ACAC-4DA2-8AB0-98185847CAED}"/>
                </a:ext>
              </a:extLst>
            </p:cNvPr>
            <p:cNvSpPr/>
            <p:nvPr/>
          </p:nvSpPr>
          <p:spPr>
            <a:xfrm>
              <a:off x="4592012" y="2952503"/>
              <a:ext cx="518513" cy="132022"/>
            </a:xfrm>
            <a:custGeom>
              <a:avLst/>
              <a:gdLst/>
              <a:ahLst/>
              <a:cxnLst/>
              <a:rect l="l" t="t" r="r" b="b"/>
              <a:pathLst>
                <a:path w="5145" h="1310" extrusionOk="0">
                  <a:moveTo>
                    <a:pt x="2573" y="0"/>
                  </a:moveTo>
                  <a:cubicBezTo>
                    <a:pt x="1156" y="0"/>
                    <a:pt x="1" y="298"/>
                    <a:pt x="1" y="655"/>
                  </a:cubicBezTo>
                  <a:cubicBezTo>
                    <a:pt x="1" y="1024"/>
                    <a:pt x="1156" y="1310"/>
                    <a:pt x="2573" y="1310"/>
                  </a:cubicBezTo>
                  <a:cubicBezTo>
                    <a:pt x="4001" y="1310"/>
                    <a:pt x="5144" y="1024"/>
                    <a:pt x="5144" y="655"/>
                  </a:cubicBezTo>
                  <a:cubicBezTo>
                    <a:pt x="5144" y="298"/>
                    <a:pt x="4001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174;p102">
              <a:extLst>
                <a:ext uri="{FF2B5EF4-FFF2-40B4-BE49-F238E27FC236}">
                  <a16:creationId xmlns:a16="http://schemas.microsoft.com/office/drawing/2014/main" id="{ED7D570D-A849-484C-B79F-FD28E320D864}"/>
                </a:ext>
              </a:extLst>
            </p:cNvPr>
            <p:cNvSpPr/>
            <p:nvPr/>
          </p:nvSpPr>
          <p:spPr>
            <a:xfrm>
              <a:off x="4809192" y="2276874"/>
              <a:ext cx="392538" cy="760687"/>
            </a:xfrm>
            <a:custGeom>
              <a:avLst/>
              <a:gdLst/>
              <a:ahLst/>
              <a:cxnLst/>
              <a:rect l="l" t="t" r="r" b="b"/>
              <a:pathLst>
                <a:path w="3895" h="7548" extrusionOk="0">
                  <a:moveTo>
                    <a:pt x="3263" y="1"/>
                  </a:moveTo>
                  <a:lnTo>
                    <a:pt x="108" y="7228"/>
                  </a:lnTo>
                  <a:cubicBezTo>
                    <a:pt x="108" y="7228"/>
                    <a:pt x="1" y="7430"/>
                    <a:pt x="215" y="7502"/>
                  </a:cubicBezTo>
                  <a:cubicBezTo>
                    <a:pt x="310" y="7535"/>
                    <a:pt x="392" y="7548"/>
                    <a:pt x="461" y="7548"/>
                  </a:cubicBezTo>
                  <a:cubicBezTo>
                    <a:pt x="664" y="7548"/>
                    <a:pt x="763" y="7442"/>
                    <a:pt x="763" y="7442"/>
                  </a:cubicBezTo>
                  <a:lnTo>
                    <a:pt x="3894" y="263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175;p102">
              <a:extLst>
                <a:ext uri="{FF2B5EF4-FFF2-40B4-BE49-F238E27FC236}">
                  <a16:creationId xmlns:a16="http://schemas.microsoft.com/office/drawing/2014/main" id="{2999A546-549E-496B-81A3-6C45385DF5D1}"/>
                </a:ext>
              </a:extLst>
            </p:cNvPr>
            <p:cNvSpPr/>
            <p:nvPr/>
          </p:nvSpPr>
          <p:spPr>
            <a:xfrm>
              <a:off x="5134410" y="2275463"/>
              <a:ext cx="67321" cy="30738"/>
            </a:xfrm>
            <a:custGeom>
              <a:avLst/>
              <a:gdLst/>
              <a:ahLst/>
              <a:cxnLst/>
              <a:rect l="l" t="t" r="r" b="b"/>
              <a:pathLst>
                <a:path w="668" h="305" extrusionOk="0">
                  <a:moveTo>
                    <a:pt x="62" y="1"/>
                  </a:moveTo>
                  <a:cubicBezTo>
                    <a:pt x="41" y="1"/>
                    <a:pt x="27" y="5"/>
                    <a:pt x="24" y="15"/>
                  </a:cubicBezTo>
                  <a:cubicBezTo>
                    <a:pt x="0" y="62"/>
                    <a:pt x="131" y="146"/>
                    <a:pt x="310" y="217"/>
                  </a:cubicBezTo>
                  <a:cubicBezTo>
                    <a:pt x="427" y="276"/>
                    <a:pt x="538" y="305"/>
                    <a:pt x="602" y="305"/>
                  </a:cubicBezTo>
                  <a:cubicBezTo>
                    <a:pt x="629" y="305"/>
                    <a:pt x="648" y="299"/>
                    <a:pt x="655" y="289"/>
                  </a:cubicBezTo>
                  <a:cubicBezTo>
                    <a:pt x="667" y="253"/>
                    <a:pt x="536" y="158"/>
                    <a:pt x="370" y="86"/>
                  </a:cubicBezTo>
                  <a:cubicBezTo>
                    <a:pt x="239" y="34"/>
                    <a:pt x="121" y="1"/>
                    <a:pt x="62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176;p102">
              <a:extLst>
                <a:ext uri="{FF2B5EF4-FFF2-40B4-BE49-F238E27FC236}">
                  <a16:creationId xmlns:a16="http://schemas.microsoft.com/office/drawing/2014/main" id="{AFD7ACB5-3E1E-445C-B857-F181FEA99F4A}"/>
                </a:ext>
              </a:extLst>
            </p:cNvPr>
            <p:cNvSpPr/>
            <p:nvPr/>
          </p:nvSpPr>
          <p:spPr>
            <a:xfrm>
              <a:off x="3683681" y="3609992"/>
              <a:ext cx="846048" cy="225646"/>
            </a:xfrm>
            <a:custGeom>
              <a:avLst/>
              <a:gdLst/>
              <a:ahLst/>
              <a:cxnLst/>
              <a:rect l="l" t="t" r="r" b="b"/>
              <a:pathLst>
                <a:path w="8395" h="2239" extrusionOk="0">
                  <a:moveTo>
                    <a:pt x="1965" y="1"/>
                  </a:moveTo>
                  <a:lnTo>
                    <a:pt x="1" y="1144"/>
                  </a:lnTo>
                  <a:lnTo>
                    <a:pt x="6371" y="2239"/>
                  </a:lnTo>
                  <a:lnTo>
                    <a:pt x="8395" y="286"/>
                  </a:lnTo>
                  <a:lnTo>
                    <a:pt x="19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177;p102">
              <a:extLst>
                <a:ext uri="{FF2B5EF4-FFF2-40B4-BE49-F238E27FC236}">
                  <a16:creationId xmlns:a16="http://schemas.microsoft.com/office/drawing/2014/main" id="{154F2AEF-05D6-4501-9185-F7B3501C1B2C}"/>
                </a:ext>
              </a:extLst>
            </p:cNvPr>
            <p:cNvSpPr/>
            <p:nvPr/>
          </p:nvSpPr>
          <p:spPr>
            <a:xfrm>
              <a:off x="3848054" y="3431208"/>
              <a:ext cx="114083" cy="370870"/>
            </a:xfrm>
            <a:custGeom>
              <a:avLst/>
              <a:gdLst/>
              <a:ahLst/>
              <a:cxnLst/>
              <a:rect l="l" t="t" r="r" b="b"/>
              <a:pathLst>
                <a:path w="1132" h="3680" extrusionOk="0">
                  <a:moveTo>
                    <a:pt x="1132" y="1"/>
                  </a:moveTo>
                  <a:lnTo>
                    <a:pt x="703" y="239"/>
                  </a:lnTo>
                  <a:lnTo>
                    <a:pt x="1" y="108"/>
                  </a:lnTo>
                  <a:lnTo>
                    <a:pt x="370" y="3382"/>
                  </a:lnTo>
                  <a:lnTo>
                    <a:pt x="763" y="3680"/>
                  </a:lnTo>
                  <a:lnTo>
                    <a:pt x="1132" y="3453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178;p102">
              <a:extLst>
                <a:ext uri="{FF2B5EF4-FFF2-40B4-BE49-F238E27FC236}">
                  <a16:creationId xmlns:a16="http://schemas.microsoft.com/office/drawing/2014/main" id="{E13B1D2F-BA08-420C-ABF5-49D881CC21F2}"/>
                </a:ext>
              </a:extLst>
            </p:cNvPr>
            <p:cNvSpPr/>
            <p:nvPr/>
          </p:nvSpPr>
          <p:spPr>
            <a:xfrm>
              <a:off x="3918902" y="3431208"/>
              <a:ext cx="43235" cy="370870"/>
            </a:xfrm>
            <a:custGeom>
              <a:avLst/>
              <a:gdLst/>
              <a:ahLst/>
              <a:cxnLst/>
              <a:rect l="l" t="t" r="r" b="b"/>
              <a:pathLst>
                <a:path w="429" h="3680" extrusionOk="0">
                  <a:moveTo>
                    <a:pt x="429" y="1"/>
                  </a:moveTo>
                  <a:lnTo>
                    <a:pt x="0" y="239"/>
                  </a:lnTo>
                  <a:lnTo>
                    <a:pt x="60" y="3680"/>
                  </a:lnTo>
                  <a:lnTo>
                    <a:pt x="429" y="3453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179;p102">
              <a:extLst>
                <a:ext uri="{FF2B5EF4-FFF2-40B4-BE49-F238E27FC236}">
                  <a16:creationId xmlns:a16="http://schemas.microsoft.com/office/drawing/2014/main" id="{B6D40F93-40A1-45A7-A238-28F2953CF47F}"/>
                </a:ext>
              </a:extLst>
            </p:cNvPr>
            <p:cNvSpPr/>
            <p:nvPr/>
          </p:nvSpPr>
          <p:spPr>
            <a:xfrm>
              <a:off x="3848054" y="3418006"/>
              <a:ext cx="114083" cy="37289"/>
            </a:xfrm>
            <a:custGeom>
              <a:avLst/>
              <a:gdLst/>
              <a:ahLst/>
              <a:cxnLst/>
              <a:rect l="l" t="t" r="r" b="b"/>
              <a:pathLst>
                <a:path w="1132" h="370" extrusionOk="0">
                  <a:moveTo>
                    <a:pt x="465" y="1"/>
                  </a:moveTo>
                  <a:lnTo>
                    <a:pt x="1" y="239"/>
                  </a:lnTo>
                  <a:lnTo>
                    <a:pt x="703" y="370"/>
                  </a:lnTo>
                  <a:lnTo>
                    <a:pt x="1132" y="132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180;p102">
              <a:extLst>
                <a:ext uri="{FF2B5EF4-FFF2-40B4-BE49-F238E27FC236}">
                  <a16:creationId xmlns:a16="http://schemas.microsoft.com/office/drawing/2014/main" id="{20DF4201-88B1-4504-A9BE-7D99B580F78A}"/>
                </a:ext>
              </a:extLst>
            </p:cNvPr>
            <p:cNvSpPr/>
            <p:nvPr/>
          </p:nvSpPr>
          <p:spPr>
            <a:xfrm>
              <a:off x="3791718" y="3548819"/>
              <a:ext cx="153689" cy="367242"/>
            </a:xfrm>
            <a:custGeom>
              <a:avLst/>
              <a:gdLst/>
              <a:ahLst/>
              <a:cxnLst/>
              <a:rect l="l" t="t" r="r" b="b"/>
              <a:pathLst>
                <a:path w="1525" h="3644" extrusionOk="0">
                  <a:moveTo>
                    <a:pt x="417" y="0"/>
                  </a:moveTo>
                  <a:lnTo>
                    <a:pt x="0" y="3263"/>
                  </a:lnTo>
                  <a:lnTo>
                    <a:pt x="322" y="3644"/>
                  </a:lnTo>
                  <a:lnTo>
                    <a:pt x="727" y="3513"/>
                  </a:lnTo>
                  <a:lnTo>
                    <a:pt x="1524" y="143"/>
                  </a:lnTo>
                  <a:lnTo>
                    <a:pt x="1072" y="298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181;p102">
              <a:extLst>
                <a:ext uri="{FF2B5EF4-FFF2-40B4-BE49-F238E27FC236}">
                  <a16:creationId xmlns:a16="http://schemas.microsoft.com/office/drawing/2014/main" id="{A1297AFB-8EDF-45B9-82C9-0C6F4EE8378D}"/>
                </a:ext>
              </a:extLst>
            </p:cNvPr>
            <p:cNvSpPr/>
            <p:nvPr/>
          </p:nvSpPr>
          <p:spPr>
            <a:xfrm>
              <a:off x="3824068" y="3563230"/>
              <a:ext cx="121339" cy="352831"/>
            </a:xfrm>
            <a:custGeom>
              <a:avLst/>
              <a:gdLst/>
              <a:ahLst/>
              <a:cxnLst/>
              <a:rect l="l" t="t" r="r" b="b"/>
              <a:pathLst>
                <a:path w="1204" h="3501" extrusionOk="0">
                  <a:moveTo>
                    <a:pt x="1203" y="0"/>
                  </a:moveTo>
                  <a:lnTo>
                    <a:pt x="751" y="155"/>
                  </a:lnTo>
                  <a:lnTo>
                    <a:pt x="1" y="3501"/>
                  </a:lnTo>
                  <a:lnTo>
                    <a:pt x="406" y="3370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182;p102">
              <a:extLst>
                <a:ext uri="{FF2B5EF4-FFF2-40B4-BE49-F238E27FC236}">
                  <a16:creationId xmlns:a16="http://schemas.microsoft.com/office/drawing/2014/main" id="{570DF817-9AE4-4F2D-B384-4EED9C04184C}"/>
                </a:ext>
              </a:extLst>
            </p:cNvPr>
            <p:cNvSpPr/>
            <p:nvPr/>
          </p:nvSpPr>
          <p:spPr>
            <a:xfrm>
              <a:off x="3833743" y="3535617"/>
              <a:ext cx="111664" cy="43335"/>
            </a:xfrm>
            <a:custGeom>
              <a:avLst/>
              <a:gdLst/>
              <a:ahLst/>
              <a:cxnLst/>
              <a:rect l="l" t="t" r="r" b="b"/>
              <a:pathLst>
                <a:path w="1108" h="430" extrusionOk="0">
                  <a:moveTo>
                    <a:pt x="488" y="0"/>
                  </a:moveTo>
                  <a:lnTo>
                    <a:pt x="0" y="131"/>
                  </a:lnTo>
                  <a:lnTo>
                    <a:pt x="655" y="429"/>
                  </a:lnTo>
                  <a:lnTo>
                    <a:pt x="1107" y="274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183;p102">
              <a:extLst>
                <a:ext uri="{FF2B5EF4-FFF2-40B4-BE49-F238E27FC236}">
                  <a16:creationId xmlns:a16="http://schemas.microsoft.com/office/drawing/2014/main" id="{3DB977A7-EBDF-480E-85A7-6AE1FA3AB7E4}"/>
                </a:ext>
              </a:extLst>
            </p:cNvPr>
            <p:cNvSpPr/>
            <p:nvPr/>
          </p:nvSpPr>
          <p:spPr>
            <a:xfrm>
              <a:off x="3669270" y="3503165"/>
              <a:ext cx="248523" cy="350513"/>
            </a:xfrm>
            <a:custGeom>
              <a:avLst/>
              <a:gdLst/>
              <a:ahLst/>
              <a:cxnLst/>
              <a:rect l="l" t="t" r="r" b="b"/>
              <a:pathLst>
                <a:path w="2466" h="3478" extrusionOk="0">
                  <a:moveTo>
                    <a:pt x="953" y="1"/>
                  </a:moveTo>
                  <a:lnTo>
                    <a:pt x="691" y="406"/>
                  </a:lnTo>
                  <a:lnTo>
                    <a:pt x="1" y="596"/>
                  </a:lnTo>
                  <a:lnTo>
                    <a:pt x="1751" y="3382"/>
                  </a:lnTo>
                  <a:lnTo>
                    <a:pt x="2239" y="3478"/>
                  </a:lnTo>
                  <a:lnTo>
                    <a:pt x="2465" y="3120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184;p102">
              <a:extLst>
                <a:ext uri="{FF2B5EF4-FFF2-40B4-BE49-F238E27FC236}">
                  <a16:creationId xmlns:a16="http://schemas.microsoft.com/office/drawing/2014/main" id="{53F7FC99-83DB-4002-AD88-9268EE6B5DB2}"/>
                </a:ext>
              </a:extLst>
            </p:cNvPr>
            <p:cNvSpPr/>
            <p:nvPr/>
          </p:nvSpPr>
          <p:spPr>
            <a:xfrm>
              <a:off x="3738909" y="3503165"/>
              <a:ext cx="178885" cy="350513"/>
            </a:xfrm>
            <a:custGeom>
              <a:avLst/>
              <a:gdLst/>
              <a:ahLst/>
              <a:cxnLst/>
              <a:rect l="l" t="t" r="r" b="b"/>
              <a:pathLst>
                <a:path w="1775" h="3478" extrusionOk="0">
                  <a:moveTo>
                    <a:pt x="262" y="1"/>
                  </a:moveTo>
                  <a:lnTo>
                    <a:pt x="0" y="406"/>
                  </a:lnTo>
                  <a:lnTo>
                    <a:pt x="1548" y="3478"/>
                  </a:lnTo>
                  <a:lnTo>
                    <a:pt x="1774" y="312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185;p102">
              <a:extLst>
                <a:ext uri="{FF2B5EF4-FFF2-40B4-BE49-F238E27FC236}">
                  <a16:creationId xmlns:a16="http://schemas.microsoft.com/office/drawing/2014/main" id="{51F8D338-73D3-4310-8994-DF49D91DF787}"/>
                </a:ext>
              </a:extLst>
            </p:cNvPr>
            <p:cNvSpPr/>
            <p:nvPr/>
          </p:nvSpPr>
          <p:spPr>
            <a:xfrm>
              <a:off x="3669270" y="3503165"/>
              <a:ext cx="96144" cy="60166"/>
            </a:xfrm>
            <a:custGeom>
              <a:avLst/>
              <a:gdLst/>
              <a:ahLst/>
              <a:cxnLst/>
              <a:rect l="l" t="t" r="r" b="b"/>
              <a:pathLst>
                <a:path w="954" h="597" extrusionOk="0">
                  <a:moveTo>
                    <a:pt x="953" y="1"/>
                  </a:moveTo>
                  <a:lnTo>
                    <a:pt x="299" y="180"/>
                  </a:lnTo>
                  <a:lnTo>
                    <a:pt x="1" y="596"/>
                  </a:lnTo>
                  <a:lnTo>
                    <a:pt x="691" y="406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186;p102">
              <a:extLst>
                <a:ext uri="{FF2B5EF4-FFF2-40B4-BE49-F238E27FC236}">
                  <a16:creationId xmlns:a16="http://schemas.microsoft.com/office/drawing/2014/main" id="{F90BABE2-5ECB-4E23-BB57-570AFDF08DA6}"/>
                </a:ext>
              </a:extLst>
            </p:cNvPr>
            <p:cNvSpPr/>
            <p:nvPr/>
          </p:nvSpPr>
          <p:spPr>
            <a:xfrm>
              <a:off x="3971711" y="3453985"/>
              <a:ext cx="111664" cy="367343"/>
            </a:xfrm>
            <a:custGeom>
              <a:avLst/>
              <a:gdLst/>
              <a:ahLst/>
              <a:cxnLst/>
              <a:rect l="l" t="t" r="r" b="b"/>
              <a:pathLst>
                <a:path w="1108" h="3645" extrusionOk="0">
                  <a:moveTo>
                    <a:pt x="1108" y="1"/>
                  </a:moveTo>
                  <a:lnTo>
                    <a:pt x="679" y="215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5" y="3323"/>
                  </a:lnTo>
                  <a:lnTo>
                    <a:pt x="548" y="3644"/>
                  </a:lnTo>
                  <a:lnTo>
                    <a:pt x="917" y="3442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187;p102">
              <a:extLst>
                <a:ext uri="{FF2B5EF4-FFF2-40B4-BE49-F238E27FC236}">
                  <a16:creationId xmlns:a16="http://schemas.microsoft.com/office/drawing/2014/main" id="{13492513-091F-49B7-9780-3AB0F45FC1EB}"/>
                </a:ext>
              </a:extLst>
            </p:cNvPr>
            <p:cNvSpPr/>
            <p:nvPr/>
          </p:nvSpPr>
          <p:spPr>
            <a:xfrm>
              <a:off x="4026837" y="3453985"/>
              <a:ext cx="56538" cy="367343"/>
            </a:xfrm>
            <a:custGeom>
              <a:avLst/>
              <a:gdLst/>
              <a:ahLst/>
              <a:cxnLst/>
              <a:rect l="l" t="t" r="r" b="b"/>
              <a:pathLst>
                <a:path w="561" h="3645" extrusionOk="0">
                  <a:moveTo>
                    <a:pt x="561" y="1"/>
                  </a:moveTo>
                  <a:lnTo>
                    <a:pt x="132" y="215"/>
                  </a:lnTo>
                  <a:lnTo>
                    <a:pt x="1" y="3644"/>
                  </a:lnTo>
                  <a:lnTo>
                    <a:pt x="370" y="3442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rgbClr val="E8B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188;p102">
              <a:extLst>
                <a:ext uri="{FF2B5EF4-FFF2-40B4-BE49-F238E27FC236}">
                  <a16:creationId xmlns:a16="http://schemas.microsoft.com/office/drawing/2014/main" id="{F6B252E8-DDE3-4BF4-B3B2-07AB66C1E754}"/>
                </a:ext>
              </a:extLst>
            </p:cNvPr>
            <p:cNvSpPr/>
            <p:nvPr/>
          </p:nvSpPr>
          <p:spPr>
            <a:xfrm>
              <a:off x="3971711" y="3436046"/>
              <a:ext cx="111664" cy="39707"/>
            </a:xfrm>
            <a:custGeom>
              <a:avLst/>
              <a:gdLst/>
              <a:ahLst/>
              <a:cxnLst/>
              <a:rect l="l" t="t" r="r" b="b"/>
              <a:pathLst>
                <a:path w="1108" h="394" extrusionOk="0">
                  <a:moveTo>
                    <a:pt x="453" y="0"/>
                  </a:moveTo>
                  <a:lnTo>
                    <a:pt x="0" y="226"/>
                  </a:lnTo>
                  <a:lnTo>
                    <a:pt x="679" y="393"/>
                  </a:lnTo>
                  <a:lnTo>
                    <a:pt x="1108" y="179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189;p102">
              <a:extLst>
                <a:ext uri="{FF2B5EF4-FFF2-40B4-BE49-F238E27FC236}">
                  <a16:creationId xmlns:a16="http://schemas.microsoft.com/office/drawing/2014/main" id="{0AB23938-4EBE-4235-B5F9-0B0297B4C3E2}"/>
                </a:ext>
              </a:extLst>
            </p:cNvPr>
            <p:cNvSpPr/>
            <p:nvPr/>
          </p:nvSpPr>
          <p:spPr>
            <a:xfrm>
              <a:off x="3939259" y="3579960"/>
              <a:ext cx="114083" cy="367343"/>
            </a:xfrm>
            <a:custGeom>
              <a:avLst/>
              <a:gdLst/>
              <a:ahLst/>
              <a:cxnLst/>
              <a:rect l="l" t="t" r="r" b="b"/>
              <a:pathLst>
                <a:path w="1132" h="3645" extrusionOk="0">
                  <a:moveTo>
                    <a:pt x="1132" y="1"/>
                  </a:moveTo>
                  <a:lnTo>
                    <a:pt x="703" y="227"/>
                  </a:lnTo>
                  <a:lnTo>
                    <a:pt x="1" y="60"/>
                  </a:lnTo>
                  <a:lnTo>
                    <a:pt x="179" y="3335"/>
                  </a:lnTo>
                  <a:lnTo>
                    <a:pt x="560" y="3644"/>
                  </a:lnTo>
                  <a:lnTo>
                    <a:pt x="929" y="3454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190;p102">
              <a:extLst>
                <a:ext uri="{FF2B5EF4-FFF2-40B4-BE49-F238E27FC236}">
                  <a16:creationId xmlns:a16="http://schemas.microsoft.com/office/drawing/2014/main" id="{FA3F0E5B-6F2F-40BF-812C-B755F981FA48}"/>
                </a:ext>
              </a:extLst>
            </p:cNvPr>
            <p:cNvSpPr/>
            <p:nvPr/>
          </p:nvSpPr>
          <p:spPr>
            <a:xfrm>
              <a:off x="3995696" y="3579960"/>
              <a:ext cx="57646" cy="367343"/>
            </a:xfrm>
            <a:custGeom>
              <a:avLst/>
              <a:gdLst/>
              <a:ahLst/>
              <a:cxnLst/>
              <a:rect l="l" t="t" r="r" b="b"/>
              <a:pathLst>
                <a:path w="572" h="3645" extrusionOk="0">
                  <a:moveTo>
                    <a:pt x="572" y="1"/>
                  </a:moveTo>
                  <a:lnTo>
                    <a:pt x="143" y="227"/>
                  </a:lnTo>
                  <a:lnTo>
                    <a:pt x="0" y="3644"/>
                  </a:lnTo>
                  <a:lnTo>
                    <a:pt x="0" y="3644"/>
                  </a:lnTo>
                  <a:lnTo>
                    <a:pt x="369" y="3454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191;p102">
              <a:extLst>
                <a:ext uri="{FF2B5EF4-FFF2-40B4-BE49-F238E27FC236}">
                  <a16:creationId xmlns:a16="http://schemas.microsoft.com/office/drawing/2014/main" id="{8BFA5C07-0AFE-44EC-ABE9-2E6CBD0F7876}"/>
                </a:ext>
              </a:extLst>
            </p:cNvPr>
            <p:cNvSpPr/>
            <p:nvPr/>
          </p:nvSpPr>
          <p:spPr>
            <a:xfrm>
              <a:off x="3939259" y="3563230"/>
              <a:ext cx="114083" cy="39707"/>
            </a:xfrm>
            <a:custGeom>
              <a:avLst/>
              <a:gdLst/>
              <a:ahLst/>
              <a:cxnLst/>
              <a:rect l="l" t="t" r="r" b="b"/>
              <a:pathLst>
                <a:path w="1132" h="394" extrusionOk="0">
                  <a:moveTo>
                    <a:pt x="477" y="0"/>
                  </a:moveTo>
                  <a:lnTo>
                    <a:pt x="1" y="226"/>
                  </a:lnTo>
                  <a:lnTo>
                    <a:pt x="703" y="393"/>
                  </a:lnTo>
                  <a:lnTo>
                    <a:pt x="1132" y="167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192;p102">
              <a:extLst>
                <a:ext uri="{FF2B5EF4-FFF2-40B4-BE49-F238E27FC236}">
                  <a16:creationId xmlns:a16="http://schemas.microsoft.com/office/drawing/2014/main" id="{92B4D556-B2C2-4661-86D2-22E73CDC537F}"/>
                </a:ext>
              </a:extLst>
            </p:cNvPr>
            <p:cNvSpPr/>
            <p:nvPr/>
          </p:nvSpPr>
          <p:spPr>
            <a:xfrm>
              <a:off x="4262058" y="3493591"/>
              <a:ext cx="112874" cy="367343"/>
            </a:xfrm>
            <a:custGeom>
              <a:avLst/>
              <a:gdLst/>
              <a:ahLst/>
              <a:cxnLst/>
              <a:rect l="l" t="t" r="r" b="b"/>
              <a:pathLst>
                <a:path w="1120" h="3645" extrusionOk="0">
                  <a:moveTo>
                    <a:pt x="1120" y="1"/>
                  </a:moveTo>
                  <a:lnTo>
                    <a:pt x="691" y="215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167" y="3334"/>
                  </a:lnTo>
                  <a:lnTo>
                    <a:pt x="548" y="3644"/>
                  </a:lnTo>
                  <a:lnTo>
                    <a:pt x="929" y="3430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193;p102">
              <a:extLst>
                <a:ext uri="{FF2B5EF4-FFF2-40B4-BE49-F238E27FC236}">
                  <a16:creationId xmlns:a16="http://schemas.microsoft.com/office/drawing/2014/main" id="{F9176FA7-A2C1-41CA-ACD6-206A0D439A98}"/>
                </a:ext>
              </a:extLst>
            </p:cNvPr>
            <p:cNvSpPr/>
            <p:nvPr/>
          </p:nvSpPr>
          <p:spPr>
            <a:xfrm>
              <a:off x="4317285" y="3493591"/>
              <a:ext cx="57646" cy="367343"/>
            </a:xfrm>
            <a:custGeom>
              <a:avLst/>
              <a:gdLst/>
              <a:ahLst/>
              <a:cxnLst/>
              <a:rect l="l" t="t" r="r" b="b"/>
              <a:pathLst>
                <a:path w="572" h="3645" extrusionOk="0">
                  <a:moveTo>
                    <a:pt x="572" y="1"/>
                  </a:moveTo>
                  <a:lnTo>
                    <a:pt x="143" y="215"/>
                  </a:lnTo>
                  <a:lnTo>
                    <a:pt x="0" y="3644"/>
                  </a:lnTo>
                  <a:lnTo>
                    <a:pt x="381" y="3430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194;p102">
              <a:extLst>
                <a:ext uri="{FF2B5EF4-FFF2-40B4-BE49-F238E27FC236}">
                  <a16:creationId xmlns:a16="http://schemas.microsoft.com/office/drawing/2014/main" id="{FA150A2D-A794-4AEA-8270-9FBF1E290DAC}"/>
                </a:ext>
              </a:extLst>
            </p:cNvPr>
            <p:cNvSpPr/>
            <p:nvPr/>
          </p:nvSpPr>
          <p:spPr>
            <a:xfrm>
              <a:off x="4262058" y="3475652"/>
              <a:ext cx="112874" cy="39707"/>
            </a:xfrm>
            <a:custGeom>
              <a:avLst/>
              <a:gdLst/>
              <a:ahLst/>
              <a:cxnLst/>
              <a:rect l="l" t="t" r="r" b="b"/>
              <a:pathLst>
                <a:path w="1120" h="394" extrusionOk="0">
                  <a:moveTo>
                    <a:pt x="465" y="0"/>
                  </a:moveTo>
                  <a:lnTo>
                    <a:pt x="1" y="214"/>
                  </a:lnTo>
                  <a:lnTo>
                    <a:pt x="691" y="393"/>
                  </a:lnTo>
                  <a:lnTo>
                    <a:pt x="1120" y="17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195;p102">
              <a:extLst>
                <a:ext uri="{FF2B5EF4-FFF2-40B4-BE49-F238E27FC236}">
                  <a16:creationId xmlns:a16="http://schemas.microsoft.com/office/drawing/2014/main" id="{58F01A9A-7AD9-4CFA-A198-2C2B57D5E0A8}"/>
                </a:ext>
              </a:extLst>
            </p:cNvPr>
            <p:cNvSpPr/>
            <p:nvPr/>
          </p:nvSpPr>
          <p:spPr>
            <a:xfrm>
              <a:off x="4094058" y="3491173"/>
              <a:ext cx="225747" cy="354141"/>
            </a:xfrm>
            <a:custGeom>
              <a:avLst/>
              <a:gdLst/>
              <a:ahLst/>
              <a:cxnLst/>
              <a:rect l="l" t="t" r="r" b="b"/>
              <a:pathLst>
                <a:path w="2240" h="3514" extrusionOk="0">
                  <a:moveTo>
                    <a:pt x="1179" y="1"/>
                  </a:moveTo>
                  <a:lnTo>
                    <a:pt x="1" y="3073"/>
                  </a:lnTo>
                  <a:lnTo>
                    <a:pt x="227" y="3513"/>
                  </a:lnTo>
                  <a:lnTo>
                    <a:pt x="644" y="3478"/>
                  </a:lnTo>
                  <a:lnTo>
                    <a:pt x="2239" y="418"/>
                  </a:lnTo>
                  <a:lnTo>
                    <a:pt x="1739" y="44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196;p102">
              <a:extLst>
                <a:ext uri="{FF2B5EF4-FFF2-40B4-BE49-F238E27FC236}">
                  <a16:creationId xmlns:a16="http://schemas.microsoft.com/office/drawing/2014/main" id="{9050DD9A-9BDC-490B-BCB0-95BDD4879E90}"/>
                </a:ext>
              </a:extLst>
            </p:cNvPr>
            <p:cNvSpPr/>
            <p:nvPr/>
          </p:nvSpPr>
          <p:spPr>
            <a:xfrm>
              <a:off x="4116834" y="3533198"/>
              <a:ext cx="202971" cy="312116"/>
            </a:xfrm>
            <a:custGeom>
              <a:avLst/>
              <a:gdLst/>
              <a:ahLst/>
              <a:cxnLst/>
              <a:rect l="l" t="t" r="r" b="b"/>
              <a:pathLst>
                <a:path w="2014" h="3097" extrusionOk="0">
                  <a:moveTo>
                    <a:pt x="2013" y="1"/>
                  </a:moveTo>
                  <a:lnTo>
                    <a:pt x="1513" y="24"/>
                  </a:lnTo>
                  <a:lnTo>
                    <a:pt x="1" y="3096"/>
                  </a:lnTo>
                  <a:lnTo>
                    <a:pt x="418" y="3061"/>
                  </a:lnTo>
                  <a:lnTo>
                    <a:pt x="20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197;p102">
              <a:extLst>
                <a:ext uri="{FF2B5EF4-FFF2-40B4-BE49-F238E27FC236}">
                  <a16:creationId xmlns:a16="http://schemas.microsoft.com/office/drawing/2014/main" id="{ABB76C6F-0379-4F5D-A1E5-341F40BA7194}"/>
                </a:ext>
              </a:extLst>
            </p:cNvPr>
            <p:cNvSpPr/>
            <p:nvPr/>
          </p:nvSpPr>
          <p:spPr>
            <a:xfrm>
              <a:off x="4212877" y="3489963"/>
              <a:ext cx="106928" cy="45754"/>
            </a:xfrm>
            <a:custGeom>
              <a:avLst/>
              <a:gdLst/>
              <a:ahLst/>
              <a:cxnLst/>
              <a:rect l="l" t="t" r="r" b="b"/>
              <a:pathLst>
                <a:path w="1061" h="454" extrusionOk="0">
                  <a:moveTo>
                    <a:pt x="524" y="1"/>
                  </a:moveTo>
                  <a:lnTo>
                    <a:pt x="0" y="13"/>
                  </a:lnTo>
                  <a:lnTo>
                    <a:pt x="560" y="453"/>
                  </a:lnTo>
                  <a:lnTo>
                    <a:pt x="1060" y="430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198;p102">
              <a:extLst>
                <a:ext uri="{FF2B5EF4-FFF2-40B4-BE49-F238E27FC236}">
                  <a16:creationId xmlns:a16="http://schemas.microsoft.com/office/drawing/2014/main" id="{95AB5448-D3B2-46E9-9984-A2205B9251DA}"/>
                </a:ext>
              </a:extLst>
            </p:cNvPr>
            <p:cNvSpPr/>
            <p:nvPr/>
          </p:nvSpPr>
          <p:spPr>
            <a:xfrm>
              <a:off x="4146866" y="3557183"/>
              <a:ext cx="151271" cy="372080"/>
            </a:xfrm>
            <a:custGeom>
              <a:avLst/>
              <a:gdLst/>
              <a:ahLst/>
              <a:cxnLst/>
              <a:rect l="l" t="t" r="r" b="b"/>
              <a:pathLst>
                <a:path w="1501" h="3692" extrusionOk="0">
                  <a:moveTo>
                    <a:pt x="1096" y="1"/>
                  </a:moveTo>
                  <a:lnTo>
                    <a:pt x="715" y="286"/>
                  </a:lnTo>
                  <a:lnTo>
                    <a:pt x="1" y="239"/>
                  </a:lnTo>
                  <a:lnTo>
                    <a:pt x="739" y="3442"/>
                  </a:lnTo>
                  <a:lnTo>
                    <a:pt x="1179" y="3692"/>
                  </a:lnTo>
                  <a:lnTo>
                    <a:pt x="1501" y="3430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199;p102">
              <a:extLst>
                <a:ext uri="{FF2B5EF4-FFF2-40B4-BE49-F238E27FC236}">
                  <a16:creationId xmlns:a16="http://schemas.microsoft.com/office/drawing/2014/main" id="{1BFEA3AA-4ED0-4E90-84ED-370189791CE2}"/>
                </a:ext>
              </a:extLst>
            </p:cNvPr>
            <p:cNvSpPr/>
            <p:nvPr/>
          </p:nvSpPr>
          <p:spPr>
            <a:xfrm>
              <a:off x="4218823" y="3557183"/>
              <a:ext cx="79314" cy="372080"/>
            </a:xfrm>
            <a:custGeom>
              <a:avLst/>
              <a:gdLst/>
              <a:ahLst/>
              <a:cxnLst/>
              <a:rect l="l" t="t" r="r" b="b"/>
              <a:pathLst>
                <a:path w="787" h="3692" extrusionOk="0">
                  <a:moveTo>
                    <a:pt x="382" y="1"/>
                  </a:moveTo>
                  <a:lnTo>
                    <a:pt x="1" y="286"/>
                  </a:lnTo>
                  <a:lnTo>
                    <a:pt x="465" y="3692"/>
                  </a:lnTo>
                  <a:lnTo>
                    <a:pt x="787" y="3430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200;p102">
              <a:extLst>
                <a:ext uri="{FF2B5EF4-FFF2-40B4-BE49-F238E27FC236}">
                  <a16:creationId xmlns:a16="http://schemas.microsoft.com/office/drawing/2014/main" id="{CA683A51-D06F-4FDD-9327-C1A2D7E57C5E}"/>
                </a:ext>
              </a:extLst>
            </p:cNvPr>
            <p:cNvSpPr/>
            <p:nvPr/>
          </p:nvSpPr>
          <p:spPr>
            <a:xfrm>
              <a:off x="4146866" y="3551237"/>
              <a:ext cx="110455" cy="34870"/>
            </a:xfrm>
            <a:custGeom>
              <a:avLst/>
              <a:gdLst/>
              <a:ahLst/>
              <a:cxnLst/>
              <a:rect l="l" t="t" r="r" b="b"/>
              <a:pathLst>
                <a:path w="1096" h="346" extrusionOk="0">
                  <a:moveTo>
                    <a:pt x="429" y="0"/>
                  </a:moveTo>
                  <a:lnTo>
                    <a:pt x="1" y="298"/>
                  </a:lnTo>
                  <a:lnTo>
                    <a:pt x="715" y="345"/>
                  </a:lnTo>
                  <a:lnTo>
                    <a:pt x="1096" y="6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201;p102">
              <a:extLst>
                <a:ext uri="{FF2B5EF4-FFF2-40B4-BE49-F238E27FC236}">
                  <a16:creationId xmlns:a16="http://schemas.microsoft.com/office/drawing/2014/main" id="{3C5BB205-2623-42F6-A887-829DB1D12B65}"/>
                </a:ext>
              </a:extLst>
            </p:cNvPr>
            <p:cNvSpPr/>
            <p:nvPr/>
          </p:nvSpPr>
          <p:spPr>
            <a:xfrm>
              <a:off x="4029256" y="3473234"/>
              <a:ext cx="152480" cy="372080"/>
            </a:xfrm>
            <a:custGeom>
              <a:avLst/>
              <a:gdLst/>
              <a:ahLst/>
              <a:cxnLst/>
              <a:rect l="l" t="t" r="r" b="b"/>
              <a:pathLst>
                <a:path w="1513" h="3692" extrusionOk="0">
                  <a:moveTo>
                    <a:pt x="1108" y="0"/>
                  </a:moveTo>
                  <a:lnTo>
                    <a:pt x="715" y="286"/>
                  </a:lnTo>
                  <a:lnTo>
                    <a:pt x="1" y="238"/>
                  </a:lnTo>
                  <a:lnTo>
                    <a:pt x="751" y="3441"/>
                  </a:lnTo>
                  <a:lnTo>
                    <a:pt x="1179" y="3691"/>
                  </a:lnTo>
                  <a:lnTo>
                    <a:pt x="1513" y="3429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202;p102">
              <a:extLst>
                <a:ext uri="{FF2B5EF4-FFF2-40B4-BE49-F238E27FC236}">
                  <a16:creationId xmlns:a16="http://schemas.microsoft.com/office/drawing/2014/main" id="{B2CC6FC5-CE61-48CE-83D0-AF1A2B6B4F35}"/>
                </a:ext>
              </a:extLst>
            </p:cNvPr>
            <p:cNvSpPr/>
            <p:nvPr/>
          </p:nvSpPr>
          <p:spPr>
            <a:xfrm>
              <a:off x="4101314" y="3473234"/>
              <a:ext cx="80422" cy="372080"/>
            </a:xfrm>
            <a:custGeom>
              <a:avLst/>
              <a:gdLst/>
              <a:ahLst/>
              <a:cxnLst/>
              <a:rect l="l" t="t" r="r" b="b"/>
              <a:pathLst>
                <a:path w="798" h="3692" extrusionOk="0">
                  <a:moveTo>
                    <a:pt x="393" y="0"/>
                  </a:moveTo>
                  <a:lnTo>
                    <a:pt x="0" y="286"/>
                  </a:lnTo>
                  <a:lnTo>
                    <a:pt x="464" y="3691"/>
                  </a:lnTo>
                  <a:lnTo>
                    <a:pt x="798" y="342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203;p102">
              <a:extLst>
                <a:ext uri="{FF2B5EF4-FFF2-40B4-BE49-F238E27FC236}">
                  <a16:creationId xmlns:a16="http://schemas.microsoft.com/office/drawing/2014/main" id="{D1167FEE-2724-4EF9-A885-C297AC1FE28F}"/>
                </a:ext>
              </a:extLst>
            </p:cNvPr>
            <p:cNvSpPr/>
            <p:nvPr/>
          </p:nvSpPr>
          <p:spPr>
            <a:xfrm>
              <a:off x="4029256" y="3467187"/>
              <a:ext cx="111765" cy="34971"/>
            </a:xfrm>
            <a:custGeom>
              <a:avLst/>
              <a:gdLst/>
              <a:ahLst/>
              <a:cxnLst/>
              <a:rect l="l" t="t" r="r" b="b"/>
              <a:pathLst>
                <a:path w="1109" h="347" extrusionOk="0">
                  <a:moveTo>
                    <a:pt x="417" y="1"/>
                  </a:moveTo>
                  <a:lnTo>
                    <a:pt x="1" y="298"/>
                  </a:lnTo>
                  <a:lnTo>
                    <a:pt x="715" y="346"/>
                  </a:lnTo>
                  <a:lnTo>
                    <a:pt x="1108" y="60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204;p102">
              <a:extLst>
                <a:ext uri="{FF2B5EF4-FFF2-40B4-BE49-F238E27FC236}">
                  <a16:creationId xmlns:a16="http://schemas.microsoft.com/office/drawing/2014/main" id="{2C49D140-3AA1-4D1C-A4F6-DF7CECD83579}"/>
                </a:ext>
              </a:extLst>
            </p:cNvPr>
            <p:cNvSpPr/>
            <p:nvPr/>
          </p:nvSpPr>
          <p:spPr>
            <a:xfrm>
              <a:off x="4271632" y="3487645"/>
              <a:ext cx="258098" cy="338419"/>
            </a:xfrm>
            <a:custGeom>
              <a:avLst/>
              <a:gdLst/>
              <a:ahLst/>
              <a:cxnLst/>
              <a:rect l="l" t="t" r="r" b="b"/>
              <a:pathLst>
                <a:path w="2561" h="3358" extrusionOk="0">
                  <a:moveTo>
                    <a:pt x="1572" y="0"/>
                  </a:moveTo>
                  <a:lnTo>
                    <a:pt x="1" y="2870"/>
                  </a:lnTo>
                  <a:lnTo>
                    <a:pt x="144" y="3346"/>
                  </a:lnTo>
                  <a:lnTo>
                    <a:pt x="572" y="3358"/>
                  </a:lnTo>
                  <a:lnTo>
                    <a:pt x="2561" y="548"/>
                  </a:lnTo>
                  <a:lnTo>
                    <a:pt x="2061" y="500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205;p102">
              <a:extLst>
                <a:ext uri="{FF2B5EF4-FFF2-40B4-BE49-F238E27FC236}">
                  <a16:creationId xmlns:a16="http://schemas.microsoft.com/office/drawing/2014/main" id="{574C7C34-A82E-4807-99BB-921BD38C5AC0}"/>
                </a:ext>
              </a:extLst>
            </p:cNvPr>
            <p:cNvSpPr/>
            <p:nvPr/>
          </p:nvSpPr>
          <p:spPr>
            <a:xfrm>
              <a:off x="4286043" y="3538035"/>
              <a:ext cx="243686" cy="288029"/>
            </a:xfrm>
            <a:custGeom>
              <a:avLst/>
              <a:gdLst/>
              <a:ahLst/>
              <a:cxnLst/>
              <a:rect l="l" t="t" r="r" b="b"/>
              <a:pathLst>
                <a:path w="2418" h="2858" extrusionOk="0">
                  <a:moveTo>
                    <a:pt x="1918" y="0"/>
                  </a:moveTo>
                  <a:lnTo>
                    <a:pt x="1" y="2846"/>
                  </a:lnTo>
                  <a:lnTo>
                    <a:pt x="429" y="2858"/>
                  </a:lnTo>
                  <a:lnTo>
                    <a:pt x="2418" y="48"/>
                  </a:lnTo>
                  <a:lnTo>
                    <a:pt x="19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206;p102">
              <a:extLst>
                <a:ext uri="{FF2B5EF4-FFF2-40B4-BE49-F238E27FC236}">
                  <a16:creationId xmlns:a16="http://schemas.microsoft.com/office/drawing/2014/main" id="{10A21D5D-0C5E-46CC-B90B-FBCEA56F1A41}"/>
                </a:ext>
              </a:extLst>
            </p:cNvPr>
            <p:cNvSpPr/>
            <p:nvPr/>
          </p:nvSpPr>
          <p:spPr>
            <a:xfrm>
              <a:off x="4430058" y="3487645"/>
              <a:ext cx="99671" cy="55227"/>
            </a:xfrm>
            <a:custGeom>
              <a:avLst/>
              <a:gdLst/>
              <a:ahLst/>
              <a:cxnLst/>
              <a:rect l="l" t="t" r="r" b="b"/>
              <a:pathLst>
                <a:path w="989" h="548" extrusionOk="0">
                  <a:moveTo>
                    <a:pt x="0" y="0"/>
                  </a:moveTo>
                  <a:lnTo>
                    <a:pt x="489" y="500"/>
                  </a:lnTo>
                  <a:lnTo>
                    <a:pt x="989" y="548"/>
                  </a:lnTo>
                  <a:lnTo>
                    <a:pt x="512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207;p102">
              <a:extLst>
                <a:ext uri="{FF2B5EF4-FFF2-40B4-BE49-F238E27FC236}">
                  <a16:creationId xmlns:a16="http://schemas.microsoft.com/office/drawing/2014/main" id="{1A929C8E-2850-4276-A0F1-C65E5583858E}"/>
                </a:ext>
              </a:extLst>
            </p:cNvPr>
            <p:cNvSpPr/>
            <p:nvPr/>
          </p:nvSpPr>
          <p:spPr>
            <a:xfrm>
              <a:off x="4245228" y="3638815"/>
              <a:ext cx="284502" cy="1117247"/>
            </a:xfrm>
            <a:custGeom>
              <a:avLst/>
              <a:gdLst/>
              <a:ahLst/>
              <a:cxnLst/>
              <a:rect l="l" t="t" r="r" b="b"/>
              <a:pathLst>
                <a:path w="2823" h="11086" extrusionOk="0">
                  <a:moveTo>
                    <a:pt x="2823" y="0"/>
                  </a:moveTo>
                  <a:lnTo>
                    <a:pt x="1061" y="1334"/>
                  </a:lnTo>
                  <a:lnTo>
                    <a:pt x="1" y="11085"/>
                  </a:lnTo>
                  <a:lnTo>
                    <a:pt x="1" y="11085"/>
                  </a:lnTo>
                  <a:lnTo>
                    <a:pt x="1108" y="10121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F47C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208;p102">
              <a:extLst>
                <a:ext uri="{FF2B5EF4-FFF2-40B4-BE49-F238E27FC236}">
                  <a16:creationId xmlns:a16="http://schemas.microsoft.com/office/drawing/2014/main" id="{A4075B1A-3312-4CC9-BE6B-DEDCE72B9AFF}"/>
                </a:ext>
              </a:extLst>
            </p:cNvPr>
            <p:cNvSpPr/>
            <p:nvPr/>
          </p:nvSpPr>
          <p:spPr>
            <a:xfrm>
              <a:off x="4338852" y="3638815"/>
              <a:ext cx="190877" cy="258098"/>
            </a:xfrm>
            <a:custGeom>
              <a:avLst/>
              <a:gdLst/>
              <a:ahLst/>
              <a:cxnLst/>
              <a:rect l="l" t="t" r="r" b="b"/>
              <a:pathLst>
                <a:path w="1894" h="2561" extrusionOk="0">
                  <a:moveTo>
                    <a:pt x="1894" y="0"/>
                  </a:moveTo>
                  <a:lnTo>
                    <a:pt x="132" y="1334"/>
                  </a:lnTo>
                  <a:lnTo>
                    <a:pt x="1" y="2560"/>
                  </a:lnTo>
                  <a:lnTo>
                    <a:pt x="1656" y="1393"/>
                  </a:lnTo>
                  <a:lnTo>
                    <a:pt x="18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209;p102">
              <a:extLst>
                <a:ext uri="{FF2B5EF4-FFF2-40B4-BE49-F238E27FC236}">
                  <a16:creationId xmlns:a16="http://schemas.microsoft.com/office/drawing/2014/main" id="{586E7534-1CA8-4803-95D7-DC624F112647}"/>
                </a:ext>
              </a:extLst>
            </p:cNvPr>
            <p:cNvSpPr/>
            <p:nvPr/>
          </p:nvSpPr>
          <p:spPr>
            <a:xfrm>
              <a:off x="4313657" y="3905177"/>
              <a:ext cx="170520" cy="230484"/>
            </a:xfrm>
            <a:custGeom>
              <a:avLst/>
              <a:gdLst/>
              <a:ahLst/>
              <a:cxnLst/>
              <a:rect l="l" t="t" r="r" b="b"/>
              <a:pathLst>
                <a:path w="1692" h="2287" extrusionOk="0">
                  <a:moveTo>
                    <a:pt x="1691" y="1"/>
                  </a:moveTo>
                  <a:lnTo>
                    <a:pt x="120" y="1120"/>
                  </a:lnTo>
                  <a:lnTo>
                    <a:pt x="1" y="2287"/>
                  </a:lnTo>
                  <a:lnTo>
                    <a:pt x="1465" y="1334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rgbClr val="F8A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10;p102">
              <a:extLst>
                <a:ext uri="{FF2B5EF4-FFF2-40B4-BE49-F238E27FC236}">
                  <a16:creationId xmlns:a16="http://schemas.microsoft.com/office/drawing/2014/main" id="{C459C508-A514-46B2-A96F-AEBF8FBA3323}"/>
                </a:ext>
              </a:extLst>
            </p:cNvPr>
            <p:cNvSpPr/>
            <p:nvPr/>
          </p:nvSpPr>
          <p:spPr>
            <a:xfrm>
              <a:off x="4289672" y="4154809"/>
              <a:ext cx="152480" cy="193195"/>
            </a:xfrm>
            <a:custGeom>
              <a:avLst/>
              <a:gdLst/>
              <a:ahLst/>
              <a:cxnLst/>
              <a:rect l="l" t="t" r="r" b="b"/>
              <a:pathLst>
                <a:path w="1513" h="1917" extrusionOk="0">
                  <a:moveTo>
                    <a:pt x="1513" y="0"/>
                  </a:moveTo>
                  <a:lnTo>
                    <a:pt x="119" y="881"/>
                  </a:lnTo>
                  <a:lnTo>
                    <a:pt x="0" y="1917"/>
                  </a:lnTo>
                  <a:lnTo>
                    <a:pt x="0" y="1917"/>
                  </a:lnTo>
                  <a:lnTo>
                    <a:pt x="1334" y="107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8A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211;p102">
              <a:extLst>
                <a:ext uri="{FF2B5EF4-FFF2-40B4-BE49-F238E27FC236}">
                  <a16:creationId xmlns:a16="http://schemas.microsoft.com/office/drawing/2014/main" id="{470C9F16-CE62-4DEE-989F-5309F7855F87}"/>
                </a:ext>
              </a:extLst>
            </p:cNvPr>
            <p:cNvSpPr/>
            <p:nvPr/>
          </p:nvSpPr>
          <p:spPr>
            <a:xfrm>
              <a:off x="4278888" y="4262744"/>
              <a:ext cx="145224" cy="186141"/>
            </a:xfrm>
            <a:custGeom>
              <a:avLst/>
              <a:gdLst/>
              <a:ahLst/>
              <a:cxnLst/>
              <a:rect l="l" t="t" r="r" b="b"/>
              <a:pathLst>
                <a:path w="1441" h="1847" extrusionOk="0">
                  <a:moveTo>
                    <a:pt x="1441" y="1"/>
                  </a:moveTo>
                  <a:lnTo>
                    <a:pt x="107" y="846"/>
                  </a:lnTo>
                  <a:lnTo>
                    <a:pt x="0" y="1846"/>
                  </a:lnTo>
                  <a:lnTo>
                    <a:pt x="1250" y="1144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F8A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212;p102">
              <a:extLst>
                <a:ext uri="{FF2B5EF4-FFF2-40B4-BE49-F238E27FC236}">
                  <a16:creationId xmlns:a16="http://schemas.microsoft.com/office/drawing/2014/main" id="{35EC8CEC-79A7-45E4-B16A-F11B2B254D4A}"/>
                </a:ext>
              </a:extLst>
            </p:cNvPr>
            <p:cNvSpPr/>
            <p:nvPr/>
          </p:nvSpPr>
          <p:spPr>
            <a:xfrm>
              <a:off x="4245228" y="4580705"/>
              <a:ext cx="124967" cy="175357"/>
            </a:xfrm>
            <a:custGeom>
              <a:avLst/>
              <a:gdLst/>
              <a:ahLst/>
              <a:cxnLst/>
              <a:rect l="l" t="t" r="r" b="b"/>
              <a:pathLst>
                <a:path w="1240" h="1740" extrusionOk="0">
                  <a:moveTo>
                    <a:pt x="1239" y="1"/>
                  </a:moveTo>
                  <a:lnTo>
                    <a:pt x="108" y="727"/>
                  </a:lnTo>
                  <a:lnTo>
                    <a:pt x="1" y="1739"/>
                  </a:lnTo>
                  <a:lnTo>
                    <a:pt x="1108" y="775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rgbClr val="F8A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213;p102">
              <a:extLst>
                <a:ext uri="{FF2B5EF4-FFF2-40B4-BE49-F238E27FC236}">
                  <a16:creationId xmlns:a16="http://schemas.microsoft.com/office/drawing/2014/main" id="{AA10F2BF-57CF-48E8-91D0-AB0A6AB15051}"/>
                </a:ext>
              </a:extLst>
            </p:cNvPr>
            <p:cNvSpPr/>
            <p:nvPr/>
          </p:nvSpPr>
          <p:spPr>
            <a:xfrm>
              <a:off x="4268105" y="4377936"/>
              <a:ext cx="136859" cy="171729"/>
            </a:xfrm>
            <a:custGeom>
              <a:avLst/>
              <a:gdLst/>
              <a:ahLst/>
              <a:cxnLst/>
              <a:rect l="l" t="t" r="r" b="b"/>
              <a:pathLst>
                <a:path w="1358" h="1704" extrusionOk="0">
                  <a:moveTo>
                    <a:pt x="1357" y="1"/>
                  </a:moveTo>
                  <a:lnTo>
                    <a:pt x="107" y="703"/>
                  </a:lnTo>
                  <a:lnTo>
                    <a:pt x="0" y="1703"/>
                  </a:lnTo>
                  <a:lnTo>
                    <a:pt x="1167" y="1084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rgbClr val="F8A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214;p102">
              <a:extLst>
                <a:ext uri="{FF2B5EF4-FFF2-40B4-BE49-F238E27FC236}">
                  <a16:creationId xmlns:a16="http://schemas.microsoft.com/office/drawing/2014/main" id="{C9B15F74-49E8-480C-B525-FAC8E3080D51}"/>
                </a:ext>
              </a:extLst>
            </p:cNvPr>
            <p:cNvSpPr/>
            <p:nvPr/>
          </p:nvSpPr>
          <p:spPr>
            <a:xfrm>
              <a:off x="3683681" y="3725184"/>
              <a:ext cx="668474" cy="1030879"/>
            </a:xfrm>
            <a:custGeom>
              <a:avLst/>
              <a:gdLst/>
              <a:ahLst/>
              <a:cxnLst/>
              <a:rect l="l" t="t" r="r" b="b"/>
              <a:pathLst>
                <a:path w="6633" h="10229" extrusionOk="0">
                  <a:moveTo>
                    <a:pt x="1" y="1"/>
                  </a:moveTo>
                  <a:lnTo>
                    <a:pt x="1525" y="9764"/>
                  </a:lnTo>
                  <a:lnTo>
                    <a:pt x="5573" y="10228"/>
                  </a:lnTo>
                  <a:lnTo>
                    <a:pt x="6633" y="4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215;p102">
              <a:extLst>
                <a:ext uri="{FF2B5EF4-FFF2-40B4-BE49-F238E27FC236}">
                  <a16:creationId xmlns:a16="http://schemas.microsoft.com/office/drawing/2014/main" id="{A09EDA9E-DF29-490B-B645-8D2E4413D18F}"/>
                </a:ext>
              </a:extLst>
            </p:cNvPr>
            <p:cNvSpPr/>
            <p:nvPr/>
          </p:nvSpPr>
          <p:spPr>
            <a:xfrm>
              <a:off x="3683681" y="3725184"/>
              <a:ext cx="668474" cy="170520"/>
            </a:xfrm>
            <a:custGeom>
              <a:avLst/>
              <a:gdLst/>
              <a:ahLst/>
              <a:cxnLst/>
              <a:rect l="l" t="t" r="r" b="b"/>
              <a:pathLst>
                <a:path w="6633" h="1692" extrusionOk="0">
                  <a:moveTo>
                    <a:pt x="1" y="1"/>
                  </a:moveTo>
                  <a:lnTo>
                    <a:pt x="191" y="1275"/>
                  </a:lnTo>
                  <a:lnTo>
                    <a:pt x="6502" y="1691"/>
                  </a:lnTo>
                  <a:lnTo>
                    <a:pt x="6633" y="4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216;p102">
              <a:extLst>
                <a:ext uri="{FF2B5EF4-FFF2-40B4-BE49-F238E27FC236}">
                  <a16:creationId xmlns:a16="http://schemas.microsoft.com/office/drawing/2014/main" id="{0C45EBD4-E8B1-4A95-92AC-2CCB695FAB59}"/>
                </a:ext>
              </a:extLst>
            </p:cNvPr>
            <p:cNvSpPr/>
            <p:nvPr/>
          </p:nvSpPr>
          <p:spPr>
            <a:xfrm>
              <a:off x="3720869" y="3963932"/>
              <a:ext cx="604882" cy="168101"/>
            </a:xfrm>
            <a:custGeom>
              <a:avLst/>
              <a:gdLst/>
              <a:ahLst/>
              <a:cxnLst/>
              <a:rect l="l" t="t" r="r" b="b"/>
              <a:pathLst>
                <a:path w="6002" h="1668" extrusionOk="0">
                  <a:moveTo>
                    <a:pt x="1" y="1"/>
                  </a:moveTo>
                  <a:lnTo>
                    <a:pt x="168" y="1049"/>
                  </a:lnTo>
                  <a:lnTo>
                    <a:pt x="5883" y="1668"/>
                  </a:lnTo>
                  <a:lnTo>
                    <a:pt x="6002" y="4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217;p102">
              <a:extLst>
                <a:ext uri="{FF2B5EF4-FFF2-40B4-BE49-F238E27FC236}">
                  <a16:creationId xmlns:a16="http://schemas.microsoft.com/office/drawing/2014/main" id="{F257C7AE-D1D5-4B11-8294-FD32310F42A8}"/>
                </a:ext>
              </a:extLst>
            </p:cNvPr>
            <p:cNvSpPr/>
            <p:nvPr/>
          </p:nvSpPr>
          <p:spPr>
            <a:xfrm>
              <a:off x="3752111" y="4169120"/>
              <a:ext cx="549654" cy="180094"/>
            </a:xfrm>
            <a:custGeom>
              <a:avLst/>
              <a:gdLst/>
              <a:ahLst/>
              <a:cxnLst/>
              <a:rect l="l" t="t" r="r" b="b"/>
              <a:pathLst>
                <a:path w="5454" h="1787" extrusionOk="0">
                  <a:moveTo>
                    <a:pt x="0" y="1"/>
                  </a:moveTo>
                  <a:lnTo>
                    <a:pt x="167" y="1001"/>
                  </a:lnTo>
                  <a:lnTo>
                    <a:pt x="5334" y="1787"/>
                  </a:lnTo>
                  <a:lnTo>
                    <a:pt x="5453" y="7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218;p102">
              <a:extLst>
                <a:ext uri="{FF2B5EF4-FFF2-40B4-BE49-F238E27FC236}">
                  <a16:creationId xmlns:a16="http://schemas.microsoft.com/office/drawing/2014/main" id="{CE52A908-A92F-49EC-B992-0AADC29C526A}"/>
                </a:ext>
              </a:extLst>
            </p:cNvPr>
            <p:cNvSpPr/>
            <p:nvPr/>
          </p:nvSpPr>
          <p:spPr>
            <a:xfrm>
              <a:off x="3821649" y="4607109"/>
              <a:ext cx="434563" cy="148953"/>
            </a:xfrm>
            <a:custGeom>
              <a:avLst/>
              <a:gdLst/>
              <a:ahLst/>
              <a:cxnLst/>
              <a:rect l="l" t="t" r="r" b="b"/>
              <a:pathLst>
                <a:path w="4312" h="1478" extrusionOk="0">
                  <a:moveTo>
                    <a:pt x="1" y="1"/>
                  </a:moveTo>
                  <a:lnTo>
                    <a:pt x="156" y="1013"/>
                  </a:lnTo>
                  <a:lnTo>
                    <a:pt x="4204" y="1477"/>
                  </a:lnTo>
                  <a:lnTo>
                    <a:pt x="4311" y="5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219;p102">
              <a:extLst>
                <a:ext uri="{FF2B5EF4-FFF2-40B4-BE49-F238E27FC236}">
                  <a16:creationId xmlns:a16="http://schemas.microsoft.com/office/drawing/2014/main" id="{9D95D376-956B-4C2A-BBAA-A7CFCF94A2C6}"/>
                </a:ext>
              </a:extLst>
            </p:cNvPr>
            <p:cNvSpPr/>
            <p:nvPr/>
          </p:nvSpPr>
          <p:spPr>
            <a:xfrm>
              <a:off x="3786880" y="4387510"/>
              <a:ext cx="493318" cy="156108"/>
            </a:xfrm>
            <a:custGeom>
              <a:avLst/>
              <a:gdLst/>
              <a:ahLst/>
              <a:cxnLst/>
              <a:rect l="l" t="t" r="r" b="b"/>
              <a:pathLst>
                <a:path w="4895" h="1549" extrusionOk="0">
                  <a:moveTo>
                    <a:pt x="1" y="1"/>
                  </a:moveTo>
                  <a:lnTo>
                    <a:pt x="167" y="1013"/>
                  </a:lnTo>
                  <a:lnTo>
                    <a:pt x="4775" y="1549"/>
                  </a:lnTo>
                  <a:lnTo>
                    <a:pt x="4894" y="5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220;p102">
              <a:extLst>
                <a:ext uri="{FF2B5EF4-FFF2-40B4-BE49-F238E27FC236}">
                  <a16:creationId xmlns:a16="http://schemas.microsoft.com/office/drawing/2014/main" id="{A9E42C63-66A5-4120-94CC-52D94B7E2BDA}"/>
                </a:ext>
              </a:extLst>
            </p:cNvPr>
            <p:cNvSpPr/>
            <p:nvPr/>
          </p:nvSpPr>
          <p:spPr>
            <a:xfrm>
              <a:off x="4160068" y="4645104"/>
              <a:ext cx="1375244" cy="383166"/>
            </a:xfrm>
            <a:custGeom>
              <a:avLst/>
              <a:gdLst/>
              <a:ahLst/>
              <a:cxnLst/>
              <a:rect l="l" t="t" r="r" b="b"/>
              <a:pathLst>
                <a:path w="13646" h="3802" extrusionOk="0">
                  <a:moveTo>
                    <a:pt x="9884" y="0"/>
                  </a:moveTo>
                  <a:cubicBezTo>
                    <a:pt x="6481" y="0"/>
                    <a:pt x="1739" y="731"/>
                    <a:pt x="1739" y="731"/>
                  </a:cubicBezTo>
                  <a:cubicBezTo>
                    <a:pt x="1739" y="731"/>
                    <a:pt x="1" y="3410"/>
                    <a:pt x="4799" y="3708"/>
                  </a:cubicBezTo>
                  <a:cubicBezTo>
                    <a:pt x="5863" y="3774"/>
                    <a:pt x="6775" y="3802"/>
                    <a:pt x="7560" y="3802"/>
                  </a:cubicBezTo>
                  <a:cubicBezTo>
                    <a:pt x="10306" y="3802"/>
                    <a:pt x="11502" y="3460"/>
                    <a:pt x="12252" y="3219"/>
                  </a:cubicBezTo>
                  <a:cubicBezTo>
                    <a:pt x="13216" y="2886"/>
                    <a:pt x="13645" y="2243"/>
                    <a:pt x="13109" y="576"/>
                  </a:cubicBezTo>
                  <a:cubicBezTo>
                    <a:pt x="12674" y="148"/>
                    <a:pt x="11414" y="0"/>
                    <a:pt x="98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221;p102">
              <a:extLst>
                <a:ext uri="{FF2B5EF4-FFF2-40B4-BE49-F238E27FC236}">
                  <a16:creationId xmlns:a16="http://schemas.microsoft.com/office/drawing/2014/main" id="{E0EA3F0D-6B43-420C-842A-087F4C1E7E81}"/>
                </a:ext>
              </a:extLst>
            </p:cNvPr>
            <p:cNvSpPr/>
            <p:nvPr/>
          </p:nvSpPr>
          <p:spPr>
            <a:xfrm>
              <a:off x="4160068" y="4587357"/>
              <a:ext cx="1375244" cy="383367"/>
            </a:xfrm>
            <a:custGeom>
              <a:avLst/>
              <a:gdLst/>
              <a:ahLst/>
              <a:cxnLst/>
              <a:rect l="l" t="t" r="r" b="b"/>
              <a:pathLst>
                <a:path w="13646" h="3804" extrusionOk="0">
                  <a:moveTo>
                    <a:pt x="9854" y="0"/>
                  </a:moveTo>
                  <a:cubicBezTo>
                    <a:pt x="6454" y="0"/>
                    <a:pt x="1739" y="732"/>
                    <a:pt x="1739" y="732"/>
                  </a:cubicBezTo>
                  <a:cubicBezTo>
                    <a:pt x="1739" y="732"/>
                    <a:pt x="1" y="3411"/>
                    <a:pt x="4799" y="3709"/>
                  </a:cubicBezTo>
                  <a:cubicBezTo>
                    <a:pt x="5863" y="3775"/>
                    <a:pt x="6775" y="3803"/>
                    <a:pt x="7560" y="3803"/>
                  </a:cubicBezTo>
                  <a:cubicBezTo>
                    <a:pt x="10306" y="3803"/>
                    <a:pt x="11502" y="3462"/>
                    <a:pt x="12252" y="3221"/>
                  </a:cubicBezTo>
                  <a:cubicBezTo>
                    <a:pt x="13216" y="2899"/>
                    <a:pt x="13645" y="2256"/>
                    <a:pt x="13109" y="590"/>
                  </a:cubicBezTo>
                  <a:cubicBezTo>
                    <a:pt x="12671" y="151"/>
                    <a:pt x="11398" y="0"/>
                    <a:pt x="9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222;p102">
              <a:extLst>
                <a:ext uri="{FF2B5EF4-FFF2-40B4-BE49-F238E27FC236}">
                  <a16:creationId xmlns:a16="http://schemas.microsoft.com/office/drawing/2014/main" id="{3150FE7C-1226-40CF-AFF4-B73F7AB72386}"/>
                </a:ext>
              </a:extLst>
            </p:cNvPr>
            <p:cNvSpPr/>
            <p:nvPr/>
          </p:nvSpPr>
          <p:spPr>
            <a:xfrm>
              <a:off x="4332906" y="4644801"/>
              <a:ext cx="1147179" cy="198738"/>
            </a:xfrm>
            <a:custGeom>
              <a:avLst/>
              <a:gdLst/>
              <a:ahLst/>
              <a:cxnLst/>
              <a:rect l="l" t="t" r="r" b="b"/>
              <a:pathLst>
                <a:path w="11383" h="1972" extrusionOk="0">
                  <a:moveTo>
                    <a:pt x="8186" y="0"/>
                  </a:moveTo>
                  <a:cubicBezTo>
                    <a:pt x="4780" y="0"/>
                    <a:pt x="24" y="734"/>
                    <a:pt x="24" y="734"/>
                  </a:cubicBezTo>
                  <a:cubicBezTo>
                    <a:pt x="24" y="734"/>
                    <a:pt x="12" y="746"/>
                    <a:pt x="0" y="794"/>
                  </a:cubicBezTo>
                  <a:cubicBezTo>
                    <a:pt x="441" y="1282"/>
                    <a:pt x="1369" y="1710"/>
                    <a:pt x="3239" y="1829"/>
                  </a:cubicBezTo>
                  <a:cubicBezTo>
                    <a:pt x="4846" y="1929"/>
                    <a:pt x="6064" y="1971"/>
                    <a:pt x="7008" y="1971"/>
                  </a:cubicBezTo>
                  <a:cubicBezTo>
                    <a:pt x="8882" y="1971"/>
                    <a:pt x="9682" y="1805"/>
                    <a:pt x="10323" y="1591"/>
                  </a:cubicBezTo>
                  <a:cubicBezTo>
                    <a:pt x="10894" y="1401"/>
                    <a:pt x="11275" y="1103"/>
                    <a:pt x="11382" y="555"/>
                  </a:cubicBezTo>
                  <a:cubicBezTo>
                    <a:pt x="10930" y="143"/>
                    <a:pt x="9690" y="0"/>
                    <a:pt x="81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223;p102">
              <a:extLst>
                <a:ext uri="{FF2B5EF4-FFF2-40B4-BE49-F238E27FC236}">
                  <a16:creationId xmlns:a16="http://schemas.microsoft.com/office/drawing/2014/main" id="{0D72D63F-5368-4285-97B3-F022096DEC69}"/>
                </a:ext>
              </a:extLst>
            </p:cNvPr>
            <p:cNvSpPr/>
            <p:nvPr/>
          </p:nvSpPr>
          <p:spPr>
            <a:xfrm>
              <a:off x="4737236" y="4621521"/>
              <a:ext cx="808860" cy="297200"/>
            </a:xfrm>
            <a:custGeom>
              <a:avLst/>
              <a:gdLst/>
              <a:ahLst/>
              <a:cxnLst/>
              <a:rect l="l" t="t" r="r" b="b"/>
              <a:pathLst>
                <a:path w="8026" h="2949" extrusionOk="0">
                  <a:moveTo>
                    <a:pt x="7001" y="1"/>
                  </a:moveTo>
                  <a:lnTo>
                    <a:pt x="6454" y="239"/>
                  </a:lnTo>
                  <a:cubicBezTo>
                    <a:pt x="5239" y="393"/>
                    <a:pt x="4025" y="572"/>
                    <a:pt x="2822" y="739"/>
                  </a:cubicBezTo>
                  <a:cubicBezTo>
                    <a:pt x="2165" y="839"/>
                    <a:pt x="1518" y="918"/>
                    <a:pt x="871" y="918"/>
                  </a:cubicBezTo>
                  <a:cubicBezTo>
                    <a:pt x="827" y="918"/>
                    <a:pt x="783" y="918"/>
                    <a:pt x="739" y="917"/>
                  </a:cubicBezTo>
                  <a:cubicBezTo>
                    <a:pt x="703" y="917"/>
                    <a:pt x="667" y="917"/>
                    <a:pt x="632" y="917"/>
                  </a:cubicBezTo>
                  <a:cubicBezTo>
                    <a:pt x="525" y="917"/>
                    <a:pt x="420" y="923"/>
                    <a:pt x="322" y="977"/>
                  </a:cubicBezTo>
                  <a:cubicBezTo>
                    <a:pt x="120" y="1084"/>
                    <a:pt x="48" y="1322"/>
                    <a:pt x="36" y="1525"/>
                  </a:cubicBezTo>
                  <a:cubicBezTo>
                    <a:pt x="0" y="1917"/>
                    <a:pt x="143" y="2298"/>
                    <a:pt x="381" y="2596"/>
                  </a:cubicBezTo>
                  <a:cubicBezTo>
                    <a:pt x="405" y="2632"/>
                    <a:pt x="441" y="2679"/>
                    <a:pt x="465" y="2691"/>
                  </a:cubicBezTo>
                  <a:cubicBezTo>
                    <a:pt x="512" y="2703"/>
                    <a:pt x="560" y="2703"/>
                    <a:pt x="584" y="2703"/>
                  </a:cubicBezTo>
                  <a:cubicBezTo>
                    <a:pt x="715" y="2715"/>
                    <a:pt x="834" y="2810"/>
                    <a:pt x="953" y="2870"/>
                  </a:cubicBezTo>
                  <a:cubicBezTo>
                    <a:pt x="1068" y="2925"/>
                    <a:pt x="1189" y="2948"/>
                    <a:pt x="1311" y="2948"/>
                  </a:cubicBezTo>
                  <a:cubicBezTo>
                    <a:pt x="1480" y="2948"/>
                    <a:pt x="1651" y="2903"/>
                    <a:pt x="1810" y="2834"/>
                  </a:cubicBezTo>
                  <a:cubicBezTo>
                    <a:pt x="2072" y="2715"/>
                    <a:pt x="2310" y="2560"/>
                    <a:pt x="2560" y="2394"/>
                  </a:cubicBezTo>
                  <a:cubicBezTo>
                    <a:pt x="2660" y="2344"/>
                    <a:pt x="2766" y="2282"/>
                    <a:pt x="2869" y="2282"/>
                  </a:cubicBezTo>
                  <a:cubicBezTo>
                    <a:pt x="2914" y="2282"/>
                    <a:pt x="2958" y="2294"/>
                    <a:pt x="3001" y="2322"/>
                  </a:cubicBezTo>
                  <a:cubicBezTo>
                    <a:pt x="3096" y="2382"/>
                    <a:pt x="3132" y="2513"/>
                    <a:pt x="3215" y="2572"/>
                  </a:cubicBezTo>
                  <a:cubicBezTo>
                    <a:pt x="3269" y="2608"/>
                    <a:pt x="3328" y="2623"/>
                    <a:pt x="3389" y="2623"/>
                  </a:cubicBezTo>
                  <a:cubicBezTo>
                    <a:pt x="3450" y="2623"/>
                    <a:pt x="3513" y="2608"/>
                    <a:pt x="3572" y="2584"/>
                  </a:cubicBezTo>
                  <a:cubicBezTo>
                    <a:pt x="3691" y="2537"/>
                    <a:pt x="3799" y="2477"/>
                    <a:pt x="3930" y="2453"/>
                  </a:cubicBezTo>
                  <a:cubicBezTo>
                    <a:pt x="3979" y="2442"/>
                    <a:pt x="4027" y="2437"/>
                    <a:pt x="4075" y="2437"/>
                  </a:cubicBezTo>
                  <a:cubicBezTo>
                    <a:pt x="4281" y="2437"/>
                    <a:pt x="4474" y="2528"/>
                    <a:pt x="4668" y="2596"/>
                  </a:cubicBezTo>
                  <a:cubicBezTo>
                    <a:pt x="4770" y="2637"/>
                    <a:pt x="4884" y="2662"/>
                    <a:pt x="4994" y="2662"/>
                  </a:cubicBezTo>
                  <a:cubicBezTo>
                    <a:pt x="5140" y="2662"/>
                    <a:pt x="5276" y="2617"/>
                    <a:pt x="5358" y="2501"/>
                  </a:cubicBezTo>
                  <a:cubicBezTo>
                    <a:pt x="5465" y="2382"/>
                    <a:pt x="5477" y="2179"/>
                    <a:pt x="5584" y="2060"/>
                  </a:cubicBezTo>
                  <a:cubicBezTo>
                    <a:pt x="5677" y="1958"/>
                    <a:pt x="5814" y="1921"/>
                    <a:pt x="5948" y="1921"/>
                  </a:cubicBezTo>
                  <a:cubicBezTo>
                    <a:pt x="5986" y="1921"/>
                    <a:pt x="6024" y="1924"/>
                    <a:pt x="6061" y="1929"/>
                  </a:cubicBezTo>
                  <a:cubicBezTo>
                    <a:pt x="6223" y="1940"/>
                    <a:pt x="6376" y="1990"/>
                    <a:pt x="6528" y="1990"/>
                  </a:cubicBezTo>
                  <a:cubicBezTo>
                    <a:pt x="6543" y="1990"/>
                    <a:pt x="6558" y="1990"/>
                    <a:pt x="6573" y="1989"/>
                  </a:cubicBezTo>
                  <a:cubicBezTo>
                    <a:pt x="6751" y="1977"/>
                    <a:pt x="6930" y="1882"/>
                    <a:pt x="6966" y="1727"/>
                  </a:cubicBezTo>
                  <a:cubicBezTo>
                    <a:pt x="7001" y="1620"/>
                    <a:pt x="6966" y="1501"/>
                    <a:pt x="6954" y="1394"/>
                  </a:cubicBezTo>
                  <a:cubicBezTo>
                    <a:pt x="6942" y="1286"/>
                    <a:pt x="6954" y="1155"/>
                    <a:pt x="7049" y="1096"/>
                  </a:cubicBezTo>
                  <a:cubicBezTo>
                    <a:pt x="7085" y="1072"/>
                    <a:pt x="7144" y="1072"/>
                    <a:pt x="7204" y="1048"/>
                  </a:cubicBezTo>
                  <a:cubicBezTo>
                    <a:pt x="7359" y="1036"/>
                    <a:pt x="7501" y="1048"/>
                    <a:pt x="7644" y="1025"/>
                  </a:cubicBezTo>
                  <a:cubicBezTo>
                    <a:pt x="7787" y="989"/>
                    <a:pt x="7918" y="905"/>
                    <a:pt x="7966" y="751"/>
                  </a:cubicBezTo>
                  <a:cubicBezTo>
                    <a:pt x="8025" y="620"/>
                    <a:pt x="7954" y="453"/>
                    <a:pt x="7835" y="358"/>
                  </a:cubicBezTo>
                  <a:cubicBezTo>
                    <a:pt x="7716" y="251"/>
                    <a:pt x="7561" y="191"/>
                    <a:pt x="7418" y="143"/>
                  </a:cubicBezTo>
                  <a:cubicBezTo>
                    <a:pt x="7287" y="96"/>
                    <a:pt x="7132" y="36"/>
                    <a:pt x="7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224;p102">
              <a:extLst>
                <a:ext uri="{FF2B5EF4-FFF2-40B4-BE49-F238E27FC236}">
                  <a16:creationId xmlns:a16="http://schemas.microsoft.com/office/drawing/2014/main" id="{8D8736CF-CB2F-4D41-B027-568CD6DDF70A}"/>
                </a:ext>
              </a:extLst>
            </p:cNvPr>
            <p:cNvSpPr/>
            <p:nvPr/>
          </p:nvSpPr>
          <p:spPr>
            <a:xfrm>
              <a:off x="4251274" y="4663546"/>
              <a:ext cx="681676" cy="229678"/>
            </a:xfrm>
            <a:custGeom>
              <a:avLst/>
              <a:gdLst/>
              <a:ahLst/>
              <a:cxnLst/>
              <a:rect l="l" t="t" r="r" b="b"/>
              <a:pathLst>
                <a:path w="6764" h="2279" extrusionOk="0">
                  <a:moveTo>
                    <a:pt x="1096" y="0"/>
                  </a:moveTo>
                  <a:cubicBezTo>
                    <a:pt x="1001" y="155"/>
                    <a:pt x="858" y="298"/>
                    <a:pt x="679" y="346"/>
                  </a:cubicBezTo>
                  <a:cubicBezTo>
                    <a:pt x="465" y="429"/>
                    <a:pt x="179" y="453"/>
                    <a:pt x="96" y="667"/>
                  </a:cubicBezTo>
                  <a:cubicBezTo>
                    <a:pt x="0" y="893"/>
                    <a:pt x="239" y="1108"/>
                    <a:pt x="465" y="1143"/>
                  </a:cubicBezTo>
                  <a:cubicBezTo>
                    <a:pt x="484" y="1145"/>
                    <a:pt x="504" y="1146"/>
                    <a:pt x="523" y="1146"/>
                  </a:cubicBezTo>
                  <a:cubicBezTo>
                    <a:pt x="599" y="1146"/>
                    <a:pt x="672" y="1135"/>
                    <a:pt x="750" y="1135"/>
                  </a:cubicBezTo>
                  <a:cubicBezTo>
                    <a:pt x="785" y="1135"/>
                    <a:pt x="820" y="1137"/>
                    <a:pt x="858" y="1143"/>
                  </a:cubicBezTo>
                  <a:cubicBezTo>
                    <a:pt x="989" y="1155"/>
                    <a:pt x="1120" y="1215"/>
                    <a:pt x="1167" y="1334"/>
                  </a:cubicBezTo>
                  <a:cubicBezTo>
                    <a:pt x="1215" y="1453"/>
                    <a:pt x="1155" y="1608"/>
                    <a:pt x="1215" y="1703"/>
                  </a:cubicBezTo>
                  <a:cubicBezTo>
                    <a:pt x="1249" y="1767"/>
                    <a:pt x="1311" y="1792"/>
                    <a:pt x="1380" y="1792"/>
                  </a:cubicBezTo>
                  <a:cubicBezTo>
                    <a:pt x="1477" y="1792"/>
                    <a:pt x="1591" y="1742"/>
                    <a:pt x="1667" y="1679"/>
                  </a:cubicBezTo>
                  <a:cubicBezTo>
                    <a:pt x="1782" y="1593"/>
                    <a:pt x="1919" y="1492"/>
                    <a:pt x="2043" y="1492"/>
                  </a:cubicBezTo>
                  <a:cubicBezTo>
                    <a:pt x="2074" y="1492"/>
                    <a:pt x="2103" y="1498"/>
                    <a:pt x="2132" y="1512"/>
                  </a:cubicBezTo>
                  <a:cubicBezTo>
                    <a:pt x="2239" y="1560"/>
                    <a:pt x="2286" y="1691"/>
                    <a:pt x="2346" y="1786"/>
                  </a:cubicBezTo>
                  <a:cubicBezTo>
                    <a:pt x="2465" y="1977"/>
                    <a:pt x="2679" y="2084"/>
                    <a:pt x="2906" y="2084"/>
                  </a:cubicBezTo>
                  <a:cubicBezTo>
                    <a:pt x="2953" y="2084"/>
                    <a:pt x="2977" y="2084"/>
                    <a:pt x="3025" y="2048"/>
                  </a:cubicBezTo>
                  <a:cubicBezTo>
                    <a:pt x="3084" y="2024"/>
                    <a:pt x="3120" y="1977"/>
                    <a:pt x="3156" y="1929"/>
                  </a:cubicBezTo>
                  <a:cubicBezTo>
                    <a:pt x="3276" y="1809"/>
                    <a:pt x="3448" y="1730"/>
                    <a:pt x="3620" y="1730"/>
                  </a:cubicBezTo>
                  <a:cubicBezTo>
                    <a:pt x="3652" y="1730"/>
                    <a:pt x="3684" y="1733"/>
                    <a:pt x="3715" y="1739"/>
                  </a:cubicBezTo>
                  <a:cubicBezTo>
                    <a:pt x="3751" y="1739"/>
                    <a:pt x="3799" y="1751"/>
                    <a:pt x="3834" y="1786"/>
                  </a:cubicBezTo>
                  <a:cubicBezTo>
                    <a:pt x="3894" y="1822"/>
                    <a:pt x="3918" y="1905"/>
                    <a:pt x="3953" y="1965"/>
                  </a:cubicBezTo>
                  <a:cubicBezTo>
                    <a:pt x="4037" y="2120"/>
                    <a:pt x="4191" y="2239"/>
                    <a:pt x="4358" y="2274"/>
                  </a:cubicBezTo>
                  <a:cubicBezTo>
                    <a:pt x="4381" y="2277"/>
                    <a:pt x="4404" y="2279"/>
                    <a:pt x="4427" y="2279"/>
                  </a:cubicBezTo>
                  <a:cubicBezTo>
                    <a:pt x="4587" y="2279"/>
                    <a:pt x="4753" y="2209"/>
                    <a:pt x="4846" y="2084"/>
                  </a:cubicBezTo>
                  <a:cubicBezTo>
                    <a:pt x="4870" y="2036"/>
                    <a:pt x="4906" y="1977"/>
                    <a:pt x="4942" y="1929"/>
                  </a:cubicBezTo>
                  <a:cubicBezTo>
                    <a:pt x="4995" y="1881"/>
                    <a:pt x="5061" y="1870"/>
                    <a:pt x="5128" y="1870"/>
                  </a:cubicBezTo>
                  <a:cubicBezTo>
                    <a:pt x="5195" y="1870"/>
                    <a:pt x="5263" y="1881"/>
                    <a:pt x="5323" y="1881"/>
                  </a:cubicBezTo>
                  <a:cubicBezTo>
                    <a:pt x="5352" y="1884"/>
                    <a:pt x="5382" y="1886"/>
                    <a:pt x="5411" y="1886"/>
                  </a:cubicBezTo>
                  <a:cubicBezTo>
                    <a:pt x="5848" y="1886"/>
                    <a:pt x="6214" y="1565"/>
                    <a:pt x="6549" y="1286"/>
                  </a:cubicBezTo>
                  <a:cubicBezTo>
                    <a:pt x="6632" y="1227"/>
                    <a:pt x="6704" y="1167"/>
                    <a:pt x="6763" y="1096"/>
                  </a:cubicBezTo>
                  <a:cubicBezTo>
                    <a:pt x="5930" y="846"/>
                    <a:pt x="4989" y="905"/>
                    <a:pt x="4108" y="738"/>
                  </a:cubicBezTo>
                  <a:cubicBezTo>
                    <a:pt x="3275" y="596"/>
                    <a:pt x="2501" y="250"/>
                    <a:pt x="1691" y="36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225;p102">
              <a:extLst>
                <a:ext uri="{FF2B5EF4-FFF2-40B4-BE49-F238E27FC236}">
                  <a16:creationId xmlns:a16="http://schemas.microsoft.com/office/drawing/2014/main" id="{9818F724-A1F4-4350-A36E-5B08567DEF3A}"/>
                </a:ext>
              </a:extLst>
            </p:cNvPr>
            <p:cNvSpPr/>
            <p:nvPr/>
          </p:nvSpPr>
          <p:spPr>
            <a:xfrm>
              <a:off x="4296827" y="4472064"/>
              <a:ext cx="1208453" cy="341846"/>
            </a:xfrm>
            <a:custGeom>
              <a:avLst/>
              <a:gdLst/>
              <a:ahLst/>
              <a:cxnLst/>
              <a:rect l="l" t="t" r="r" b="b"/>
              <a:pathLst>
                <a:path w="11991" h="3392" extrusionOk="0">
                  <a:moveTo>
                    <a:pt x="6768" y="1"/>
                  </a:moveTo>
                  <a:cubicBezTo>
                    <a:pt x="6208" y="1"/>
                    <a:pt x="5647" y="27"/>
                    <a:pt x="5121" y="91"/>
                  </a:cubicBezTo>
                  <a:cubicBezTo>
                    <a:pt x="2846" y="376"/>
                    <a:pt x="715" y="781"/>
                    <a:pt x="715" y="781"/>
                  </a:cubicBezTo>
                  <a:cubicBezTo>
                    <a:pt x="715" y="781"/>
                    <a:pt x="1" y="1007"/>
                    <a:pt x="358" y="1936"/>
                  </a:cubicBezTo>
                  <a:cubicBezTo>
                    <a:pt x="703" y="2877"/>
                    <a:pt x="894" y="2996"/>
                    <a:pt x="2668" y="3186"/>
                  </a:cubicBezTo>
                  <a:cubicBezTo>
                    <a:pt x="3814" y="3316"/>
                    <a:pt x="5092" y="3392"/>
                    <a:pt x="6251" y="3392"/>
                  </a:cubicBezTo>
                  <a:cubicBezTo>
                    <a:pt x="6899" y="3392"/>
                    <a:pt x="7509" y="3368"/>
                    <a:pt x="8038" y="3317"/>
                  </a:cubicBezTo>
                  <a:cubicBezTo>
                    <a:pt x="9514" y="3198"/>
                    <a:pt x="10645" y="3079"/>
                    <a:pt x="11181" y="2769"/>
                  </a:cubicBezTo>
                  <a:cubicBezTo>
                    <a:pt x="11693" y="2460"/>
                    <a:pt x="11848" y="2579"/>
                    <a:pt x="11848" y="2222"/>
                  </a:cubicBezTo>
                  <a:cubicBezTo>
                    <a:pt x="11848" y="1865"/>
                    <a:pt x="11990" y="1388"/>
                    <a:pt x="11609" y="1353"/>
                  </a:cubicBezTo>
                  <a:cubicBezTo>
                    <a:pt x="11217" y="1329"/>
                    <a:pt x="11990" y="733"/>
                    <a:pt x="11145" y="483"/>
                  </a:cubicBezTo>
                  <a:cubicBezTo>
                    <a:pt x="10495" y="291"/>
                    <a:pt x="8630" y="1"/>
                    <a:pt x="67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226;p102">
              <a:extLst>
                <a:ext uri="{FF2B5EF4-FFF2-40B4-BE49-F238E27FC236}">
                  <a16:creationId xmlns:a16="http://schemas.microsoft.com/office/drawing/2014/main" id="{FAAD7D97-AE7E-499B-9818-C71C76C58EA1}"/>
                </a:ext>
              </a:extLst>
            </p:cNvPr>
            <p:cNvSpPr/>
            <p:nvPr/>
          </p:nvSpPr>
          <p:spPr>
            <a:xfrm>
              <a:off x="4234243" y="4441427"/>
              <a:ext cx="806643" cy="285812"/>
            </a:xfrm>
            <a:custGeom>
              <a:avLst/>
              <a:gdLst/>
              <a:ahLst/>
              <a:cxnLst/>
              <a:rect l="l" t="t" r="r" b="b"/>
              <a:pathLst>
                <a:path w="8004" h="2836" extrusionOk="0">
                  <a:moveTo>
                    <a:pt x="4628" y="0"/>
                  </a:moveTo>
                  <a:cubicBezTo>
                    <a:pt x="3042" y="0"/>
                    <a:pt x="1598" y="97"/>
                    <a:pt x="1598" y="97"/>
                  </a:cubicBezTo>
                  <a:cubicBezTo>
                    <a:pt x="1598" y="97"/>
                    <a:pt x="277" y="871"/>
                    <a:pt x="98" y="2038"/>
                  </a:cubicBezTo>
                  <a:cubicBezTo>
                    <a:pt x="1" y="2665"/>
                    <a:pt x="832" y="2836"/>
                    <a:pt x="1784" y="2836"/>
                  </a:cubicBezTo>
                  <a:cubicBezTo>
                    <a:pt x="2583" y="2836"/>
                    <a:pt x="3466" y="2715"/>
                    <a:pt x="3956" y="2645"/>
                  </a:cubicBezTo>
                  <a:cubicBezTo>
                    <a:pt x="5027" y="2502"/>
                    <a:pt x="7170" y="2085"/>
                    <a:pt x="8004" y="275"/>
                  </a:cubicBezTo>
                  <a:cubicBezTo>
                    <a:pt x="7216" y="60"/>
                    <a:pt x="5878" y="0"/>
                    <a:pt x="4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227;p102">
              <a:extLst>
                <a:ext uri="{FF2B5EF4-FFF2-40B4-BE49-F238E27FC236}">
                  <a16:creationId xmlns:a16="http://schemas.microsoft.com/office/drawing/2014/main" id="{BB30EB08-4980-488A-B714-3ECD703BAF96}"/>
                </a:ext>
              </a:extLst>
            </p:cNvPr>
            <p:cNvSpPr/>
            <p:nvPr/>
          </p:nvSpPr>
          <p:spPr>
            <a:xfrm>
              <a:off x="4277679" y="4441226"/>
              <a:ext cx="651643" cy="211336"/>
            </a:xfrm>
            <a:custGeom>
              <a:avLst/>
              <a:gdLst/>
              <a:ahLst/>
              <a:cxnLst/>
              <a:rect l="l" t="t" r="r" b="b"/>
              <a:pathLst>
                <a:path w="6466" h="2097" extrusionOk="0">
                  <a:moveTo>
                    <a:pt x="4249" y="0"/>
                  </a:moveTo>
                  <a:cubicBezTo>
                    <a:pt x="2645" y="0"/>
                    <a:pt x="1167" y="99"/>
                    <a:pt x="1167" y="99"/>
                  </a:cubicBezTo>
                  <a:cubicBezTo>
                    <a:pt x="1167" y="99"/>
                    <a:pt x="691" y="385"/>
                    <a:pt x="262" y="861"/>
                  </a:cubicBezTo>
                  <a:cubicBezTo>
                    <a:pt x="179" y="1016"/>
                    <a:pt x="119" y="1170"/>
                    <a:pt x="84" y="1349"/>
                  </a:cubicBezTo>
                  <a:cubicBezTo>
                    <a:pt x="0" y="1932"/>
                    <a:pt x="563" y="2096"/>
                    <a:pt x="1261" y="2096"/>
                  </a:cubicBezTo>
                  <a:cubicBezTo>
                    <a:pt x="1959" y="2096"/>
                    <a:pt x="2792" y="1932"/>
                    <a:pt x="3251" y="1861"/>
                  </a:cubicBezTo>
                  <a:cubicBezTo>
                    <a:pt x="4084" y="1730"/>
                    <a:pt x="5620" y="1397"/>
                    <a:pt x="6465" y="87"/>
                  </a:cubicBezTo>
                  <a:cubicBezTo>
                    <a:pt x="5793" y="22"/>
                    <a:pt x="5007" y="0"/>
                    <a:pt x="4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228;p102">
              <a:extLst>
                <a:ext uri="{FF2B5EF4-FFF2-40B4-BE49-F238E27FC236}">
                  <a16:creationId xmlns:a16="http://schemas.microsoft.com/office/drawing/2014/main" id="{B62BFFDE-6B45-438C-862D-836BBB9A41D3}"/>
                </a:ext>
              </a:extLst>
            </p:cNvPr>
            <p:cNvSpPr/>
            <p:nvPr/>
          </p:nvSpPr>
          <p:spPr>
            <a:xfrm>
              <a:off x="4719196" y="4393355"/>
              <a:ext cx="806643" cy="285913"/>
            </a:xfrm>
            <a:custGeom>
              <a:avLst/>
              <a:gdLst/>
              <a:ahLst/>
              <a:cxnLst/>
              <a:rect l="l" t="t" r="r" b="b"/>
              <a:pathLst>
                <a:path w="8004" h="2837" extrusionOk="0">
                  <a:moveTo>
                    <a:pt x="3377" y="1"/>
                  </a:moveTo>
                  <a:cubicBezTo>
                    <a:pt x="2126" y="1"/>
                    <a:pt x="788" y="61"/>
                    <a:pt x="1" y="276"/>
                  </a:cubicBezTo>
                  <a:cubicBezTo>
                    <a:pt x="834" y="2086"/>
                    <a:pt x="2977" y="2503"/>
                    <a:pt x="4049" y="2646"/>
                  </a:cubicBezTo>
                  <a:cubicBezTo>
                    <a:pt x="4538" y="2716"/>
                    <a:pt x="5422" y="2837"/>
                    <a:pt x="6221" y="2837"/>
                  </a:cubicBezTo>
                  <a:cubicBezTo>
                    <a:pt x="7172" y="2837"/>
                    <a:pt x="8004" y="2666"/>
                    <a:pt x="7907" y="2038"/>
                  </a:cubicBezTo>
                  <a:cubicBezTo>
                    <a:pt x="7728" y="872"/>
                    <a:pt x="6406" y="98"/>
                    <a:pt x="6406" y="98"/>
                  </a:cubicBezTo>
                  <a:cubicBezTo>
                    <a:pt x="6406" y="98"/>
                    <a:pt x="4962" y="1"/>
                    <a:pt x="3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229;p102">
              <a:extLst>
                <a:ext uri="{FF2B5EF4-FFF2-40B4-BE49-F238E27FC236}">
                  <a16:creationId xmlns:a16="http://schemas.microsoft.com/office/drawing/2014/main" id="{F90C7662-31D4-47A9-BA6F-4B0CC4375F70}"/>
                </a:ext>
              </a:extLst>
            </p:cNvPr>
            <p:cNvSpPr/>
            <p:nvPr/>
          </p:nvSpPr>
          <p:spPr>
            <a:xfrm>
              <a:off x="4830860" y="4393154"/>
              <a:ext cx="651643" cy="211336"/>
            </a:xfrm>
            <a:custGeom>
              <a:avLst/>
              <a:gdLst/>
              <a:ahLst/>
              <a:cxnLst/>
              <a:rect l="l" t="t" r="r" b="b"/>
              <a:pathLst>
                <a:path w="6466" h="2097" extrusionOk="0">
                  <a:moveTo>
                    <a:pt x="2216" y="1"/>
                  </a:moveTo>
                  <a:cubicBezTo>
                    <a:pt x="1458" y="1"/>
                    <a:pt x="672" y="23"/>
                    <a:pt x="0" y="88"/>
                  </a:cubicBezTo>
                  <a:cubicBezTo>
                    <a:pt x="845" y="1397"/>
                    <a:pt x="2381" y="1743"/>
                    <a:pt x="3215" y="1862"/>
                  </a:cubicBezTo>
                  <a:cubicBezTo>
                    <a:pt x="3673" y="1933"/>
                    <a:pt x="4507" y="2097"/>
                    <a:pt x="5205" y="2097"/>
                  </a:cubicBezTo>
                  <a:cubicBezTo>
                    <a:pt x="5903" y="2097"/>
                    <a:pt x="6465" y="1933"/>
                    <a:pt x="6382" y="1350"/>
                  </a:cubicBezTo>
                  <a:cubicBezTo>
                    <a:pt x="6358" y="1171"/>
                    <a:pt x="6299" y="1016"/>
                    <a:pt x="6203" y="862"/>
                  </a:cubicBezTo>
                  <a:cubicBezTo>
                    <a:pt x="5775" y="385"/>
                    <a:pt x="5298" y="100"/>
                    <a:pt x="5298" y="100"/>
                  </a:cubicBezTo>
                  <a:cubicBezTo>
                    <a:pt x="5298" y="100"/>
                    <a:pt x="3821" y="1"/>
                    <a:pt x="22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230;p102">
              <a:extLst>
                <a:ext uri="{FF2B5EF4-FFF2-40B4-BE49-F238E27FC236}">
                  <a16:creationId xmlns:a16="http://schemas.microsoft.com/office/drawing/2014/main" id="{4325960E-8B81-4107-A5AA-760954D35E00}"/>
                </a:ext>
              </a:extLst>
            </p:cNvPr>
            <p:cNvSpPr/>
            <p:nvPr/>
          </p:nvSpPr>
          <p:spPr>
            <a:xfrm>
              <a:off x="4296827" y="4133343"/>
              <a:ext cx="1208453" cy="491101"/>
            </a:xfrm>
            <a:custGeom>
              <a:avLst/>
              <a:gdLst/>
              <a:ahLst/>
              <a:cxnLst/>
              <a:rect l="l" t="t" r="r" b="b"/>
              <a:pathLst>
                <a:path w="11991" h="4873" extrusionOk="0">
                  <a:moveTo>
                    <a:pt x="6770" y="1"/>
                  </a:moveTo>
                  <a:cubicBezTo>
                    <a:pt x="6209" y="1"/>
                    <a:pt x="5648" y="39"/>
                    <a:pt x="5121" y="130"/>
                  </a:cubicBezTo>
                  <a:cubicBezTo>
                    <a:pt x="2846" y="558"/>
                    <a:pt x="715" y="1106"/>
                    <a:pt x="715" y="1106"/>
                  </a:cubicBezTo>
                  <a:cubicBezTo>
                    <a:pt x="715" y="1106"/>
                    <a:pt x="1" y="1416"/>
                    <a:pt x="358" y="2773"/>
                  </a:cubicBezTo>
                  <a:cubicBezTo>
                    <a:pt x="703" y="4130"/>
                    <a:pt x="894" y="4285"/>
                    <a:pt x="2668" y="4571"/>
                  </a:cubicBezTo>
                  <a:cubicBezTo>
                    <a:pt x="3843" y="4761"/>
                    <a:pt x="5181" y="4872"/>
                    <a:pt x="6381" y="4872"/>
                  </a:cubicBezTo>
                  <a:cubicBezTo>
                    <a:pt x="6981" y="4872"/>
                    <a:pt x="7545" y="4845"/>
                    <a:pt x="8038" y="4785"/>
                  </a:cubicBezTo>
                  <a:cubicBezTo>
                    <a:pt x="9514" y="4606"/>
                    <a:pt x="10645" y="4440"/>
                    <a:pt x="11181" y="3987"/>
                  </a:cubicBezTo>
                  <a:cubicBezTo>
                    <a:pt x="11693" y="3547"/>
                    <a:pt x="11848" y="3713"/>
                    <a:pt x="11848" y="3202"/>
                  </a:cubicBezTo>
                  <a:cubicBezTo>
                    <a:pt x="11848" y="2701"/>
                    <a:pt x="11990" y="2011"/>
                    <a:pt x="11609" y="1963"/>
                  </a:cubicBezTo>
                  <a:cubicBezTo>
                    <a:pt x="11217" y="1916"/>
                    <a:pt x="11990" y="1070"/>
                    <a:pt x="11145" y="701"/>
                  </a:cubicBezTo>
                  <a:cubicBezTo>
                    <a:pt x="10496" y="418"/>
                    <a:pt x="8631" y="1"/>
                    <a:pt x="6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231;p102">
              <a:extLst>
                <a:ext uri="{FF2B5EF4-FFF2-40B4-BE49-F238E27FC236}">
                  <a16:creationId xmlns:a16="http://schemas.microsoft.com/office/drawing/2014/main" id="{BECEB454-C349-473A-8493-F8D0D62F0563}"/>
                </a:ext>
              </a:extLst>
            </p:cNvPr>
            <p:cNvSpPr/>
            <p:nvPr/>
          </p:nvSpPr>
          <p:spPr>
            <a:xfrm>
              <a:off x="4191310" y="4243596"/>
              <a:ext cx="333683" cy="300022"/>
            </a:xfrm>
            <a:custGeom>
              <a:avLst/>
              <a:gdLst/>
              <a:ahLst/>
              <a:cxnLst/>
              <a:rect l="l" t="t" r="r" b="b"/>
              <a:pathLst>
                <a:path w="3311" h="2977" extrusionOk="0">
                  <a:moveTo>
                    <a:pt x="1774" y="0"/>
                  </a:moveTo>
                  <a:cubicBezTo>
                    <a:pt x="1774" y="0"/>
                    <a:pt x="0" y="1512"/>
                    <a:pt x="238" y="2977"/>
                  </a:cubicBezTo>
                  <a:cubicBezTo>
                    <a:pt x="893" y="2500"/>
                    <a:pt x="3310" y="1679"/>
                    <a:pt x="3310" y="1679"/>
                  </a:cubicBezTo>
                  <a:lnTo>
                    <a:pt x="1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232;p102">
              <a:extLst>
                <a:ext uri="{FF2B5EF4-FFF2-40B4-BE49-F238E27FC236}">
                  <a16:creationId xmlns:a16="http://schemas.microsoft.com/office/drawing/2014/main" id="{60BB3A39-90F8-40FD-8430-4CBFEB96415E}"/>
                </a:ext>
              </a:extLst>
            </p:cNvPr>
            <p:cNvSpPr/>
            <p:nvPr/>
          </p:nvSpPr>
          <p:spPr>
            <a:xfrm>
              <a:off x="4575282" y="4229184"/>
              <a:ext cx="766835" cy="374398"/>
            </a:xfrm>
            <a:custGeom>
              <a:avLst/>
              <a:gdLst/>
              <a:ahLst/>
              <a:cxnLst/>
              <a:rect l="l" t="t" r="r" b="b"/>
              <a:pathLst>
                <a:path w="7609" h="3715" extrusionOk="0">
                  <a:moveTo>
                    <a:pt x="3989" y="0"/>
                  </a:moveTo>
                  <a:lnTo>
                    <a:pt x="0" y="1608"/>
                  </a:lnTo>
                  <a:cubicBezTo>
                    <a:pt x="0" y="1608"/>
                    <a:pt x="3858" y="3036"/>
                    <a:pt x="4548" y="3715"/>
                  </a:cubicBezTo>
                  <a:cubicBezTo>
                    <a:pt x="6406" y="2108"/>
                    <a:pt x="7608" y="1155"/>
                    <a:pt x="7608" y="1155"/>
                  </a:cubicBezTo>
                  <a:lnTo>
                    <a:pt x="39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233;p102">
              <a:extLst>
                <a:ext uri="{FF2B5EF4-FFF2-40B4-BE49-F238E27FC236}">
                  <a16:creationId xmlns:a16="http://schemas.microsoft.com/office/drawing/2014/main" id="{E9119E05-586C-44A6-BD71-B70C6992CFBF}"/>
                </a:ext>
              </a:extLst>
            </p:cNvPr>
            <p:cNvSpPr/>
            <p:nvPr/>
          </p:nvSpPr>
          <p:spPr>
            <a:xfrm>
              <a:off x="4270322" y="4107039"/>
              <a:ext cx="806542" cy="366839"/>
            </a:xfrm>
            <a:custGeom>
              <a:avLst/>
              <a:gdLst/>
              <a:ahLst/>
              <a:cxnLst/>
              <a:rect l="l" t="t" r="r" b="b"/>
              <a:pathLst>
                <a:path w="8003" h="3640" extrusionOk="0">
                  <a:moveTo>
                    <a:pt x="4651" y="1"/>
                  </a:moveTo>
                  <a:cubicBezTo>
                    <a:pt x="3056" y="1"/>
                    <a:pt x="1597" y="129"/>
                    <a:pt x="1597" y="129"/>
                  </a:cubicBezTo>
                  <a:cubicBezTo>
                    <a:pt x="1597" y="129"/>
                    <a:pt x="276" y="1129"/>
                    <a:pt x="97" y="2617"/>
                  </a:cubicBezTo>
                  <a:cubicBezTo>
                    <a:pt x="0" y="3423"/>
                    <a:pt x="826" y="3639"/>
                    <a:pt x="1774" y="3639"/>
                  </a:cubicBezTo>
                  <a:cubicBezTo>
                    <a:pt x="2575" y="3639"/>
                    <a:pt x="3464" y="3485"/>
                    <a:pt x="3955" y="3403"/>
                  </a:cubicBezTo>
                  <a:cubicBezTo>
                    <a:pt x="5026" y="3224"/>
                    <a:pt x="7169" y="2677"/>
                    <a:pt x="8003" y="355"/>
                  </a:cubicBezTo>
                  <a:cubicBezTo>
                    <a:pt x="7221" y="79"/>
                    <a:pt x="5895" y="1"/>
                    <a:pt x="4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234;p102">
              <a:extLst>
                <a:ext uri="{FF2B5EF4-FFF2-40B4-BE49-F238E27FC236}">
                  <a16:creationId xmlns:a16="http://schemas.microsoft.com/office/drawing/2014/main" id="{85A8BC47-2C32-4C98-8370-37ECC15145D0}"/>
                </a:ext>
              </a:extLst>
            </p:cNvPr>
            <p:cNvSpPr/>
            <p:nvPr/>
          </p:nvSpPr>
          <p:spPr>
            <a:xfrm>
              <a:off x="4313657" y="4106838"/>
              <a:ext cx="651643" cy="271703"/>
            </a:xfrm>
            <a:custGeom>
              <a:avLst/>
              <a:gdLst/>
              <a:ahLst/>
              <a:cxnLst/>
              <a:rect l="l" t="t" r="r" b="b"/>
              <a:pathLst>
                <a:path w="6466" h="2696" extrusionOk="0">
                  <a:moveTo>
                    <a:pt x="4227" y="0"/>
                  </a:moveTo>
                  <a:cubicBezTo>
                    <a:pt x="2631" y="0"/>
                    <a:pt x="1167" y="131"/>
                    <a:pt x="1167" y="131"/>
                  </a:cubicBezTo>
                  <a:cubicBezTo>
                    <a:pt x="1167" y="131"/>
                    <a:pt x="691" y="500"/>
                    <a:pt x="262" y="1119"/>
                  </a:cubicBezTo>
                  <a:cubicBezTo>
                    <a:pt x="167" y="1309"/>
                    <a:pt x="120" y="1512"/>
                    <a:pt x="84" y="1738"/>
                  </a:cubicBezTo>
                  <a:cubicBezTo>
                    <a:pt x="0" y="2485"/>
                    <a:pt x="567" y="2695"/>
                    <a:pt x="1269" y="2695"/>
                  </a:cubicBezTo>
                  <a:cubicBezTo>
                    <a:pt x="1965" y="2695"/>
                    <a:pt x="2794" y="2488"/>
                    <a:pt x="3251" y="2393"/>
                  </a:cubicBezTo>
                  <a:cubicBezTo>
                    <a:pt x="4084" y="2226"/>
                    <a:pt x="5620" y="1798"/>
                    <a:pt x="6466" y="119"/>
                  </a:cubicBezTo>
                  <a:cubicBezTo>
                    <a:pt x="5787" y="30"/>
                    <a:pt x="4992" y="0"/>
                    <a:pt x="4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235;p102">
              <a:extLst>
                <a:ext uri="{FF2B5EF4-FFF2-40B4-BE49-F238E27FC236}">
                  <a16:creationId xmlns:a16="http://schemas.microsoft.com/office/drawing/2014/main" id="{DAF442C3-6435-47B0-9F7A-BB387572606B}"/>
                </a:ext>
              </a:extLst>
            </p:cNvPr>
            <p:cNvSpPr/>
            <p:nvPr/>
          </p:nvSpPr>
          <p:spPr>
            <a:xfrm>
              <a:off x="4755275" y="4045866"/>
              <a:ext cx="806542" cy="366738"/>
            </a:xfrm>
            <a:custGeom>
              <a:avLst/>
              <a:gdLst/>
              <a:ahLst/>
              <a:cxnLst/>
              <a:rect l="l" t="t" r="r" b="b"/>
              <a:pathLst>
                <a:path w="8003" h="3639" extrusionOk="0">
                  <a:moveTo>
                    <a:pt x="3351" y="1"/>
                  </a:moveTo>
                  <a:cubicBezTo>
                    <a:pt x="2108" y="1"/>
                    <a:pt x="782" y="78"/>
                    <a:pt x="0" y="355"/>
                  </a:cubicBezTo>
                  <a:cubicBezTo>
                    <a:pt x="833" y="2676"/>
                    <a:pt x="2977" y="3224"/>
                    <a:pt x="4048" y="3403"/>
                  </a:cubicBezTo>
                  <a:cubicBezTo>
                    <a:pt x="4539" y="3485"/>
                    <a:pt x="5428" y="3639"/>
                    <a:pt x="6229" y="3639"/>
                  </a:cubicBezTo>
                  <a:cubicBezTo>
                    <a:pt x="7177" y="3639"/>
                    <a:pt x="8003" y="3423"/>
                    <a:pt x="7906" y="2617"/>
                  </a:cubicBezTo>
                  <a:cubicBezTo>
                    <a:pt x="7727" y="1129"/>
                    <a:pt x="6406" y="129"/>
                    <a:pt x="6406" y="129"/>
                  </a:cubicBezTo>
                  <a:cubicBezTo>
                    <a:pt x="6406" y="129"/>
                    <a:pt x="4947" y="1"/>
                    <a:pt x="3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236;p102">
              <a:extLst>
                <a:ext uri="{FF2B5EF4-FFF2-40B4-BE49-F238E27FC236}">
                  <a16:creationId xmlns:a16="http://schemas.microsoft.com/office/drawing/2014/main" id="{8F9645FC-813E-4A22-ADCB-87A70B34339E}"/>
                </a:ext>
              </a:extLst>
            </p:cNvPr>
            <p:cNvSpPr/>
            <p:nvPr/>
          </p:nvSpPr>
          <p:spPr>
            <a:xfrm>
              <a:off x="4866839" y="4045563"/>
              <a:ext cx="651643" cy="271703"/>
            </a:xfrm>
            <a:custGeom>
              <a:avLst/>
              <a:gdLst/>
              <a:ahLst/>
              <a:cxnLst/>
              <a:rect l="l" t="t" r="r" b="b"/>
              <a:pathLst>
                <a:path w="6466" h="2696" extrusionOk="0">
                  <a:moveTo>
                    <a:pt x="2239" y="1"/>
                  </a:moveTo>
                  <a:cubicBezTo>
                    <a:pt x="1474" y="1"/>
                    <a:pt x="679" y="31"/>
                    <a:pt x="0" y="120"/>
                  </a:cubicBezTo>
                  <a:cubicBezTo>
                    <a:pt x="846" y="1798"/>
                    <a:pt x="2382" y="2227"/>
                    <a:pt x="3215" y="2394"/>
                  </a:cubicBezTo>
                  <a:cubicBezTo>
                    <a:pt x="3672" y="2489"/>
                    <a:pt x="4501" y="2696"/>
                    <a:pt x="5197" y="2696"/>
                  </a:cubicBezTo>
                  <a:cubicBezTo>
                    <a:pt x="5899" y="2696"/>
                    <a:pt x="6466" y="2486"/>
                    <a:pt x="6382" y="1739"/>
                  </a:cubicBezTo>
                  <a:cubicBezTo>
                    <a:pt x="6358" y="1513"/>
                    <a:pt x="6299" y="1310"/>
                    <a:pt x="6203" y="1108"/>
                  </a:cubicBezTo>
                  <a:cubicBezTo>
                    <a:pt x="5775" y="501"/>
                    <a:pt x="5299" y="132"/>
                    <a:pt x="5299" y="132"/>
                  </a:cubicBezTo>
                  <a:cubicBezTo>
                    <a:pt x="5299" y="132"/>
                    <a:pt x="3835" y="1"/>
                    <a:pt x="2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237;p102">
              <a:extLst>
                <a:ext uri="{FF2B5EF4-FFF2-40B4-BE49-F238E27FC236}">
                  <a16:creationId xmlns:a16="http://schemas.microsoft.com/office/drawing/2014/main" id="{93DEA044-20FE-49D7-8C75-D82C0A39D1E3}"/>
                </a:ext>
              </a:extLst>
            </p:cNvPr>
            <p:cNvSpPr/>
            <p:nvPr/>
          </p:nvSpPr>
          <p:spPr>
            <a:xfrm>
              <a:off x="4716878" y="4045563"/>
              <a:ext cx="808760" cy="297200"/>
            </a:xfrm>
            <a:custGeom>
              <a:avLst/>
              <a:gdLst/>
              <a:ahLst/>
              <a:cxnLst/>
              <a:rect l="l" t="t" r="r" b="b"/>
              <a:pathLst>
                <a:path w="8025" h="2949" extrusionOk="0">
                  <a:moveTo>
                    <a:pt x="6989" y="1"/>
                  </a:moveTo>
                  <a:lnTo>
                    <a:pt x="6441" y="239"/>
                  </a:lnTo>
                  <a:cubicBezTo>
                    <a:pt x="5239" y="393"/>
                    <a:pt x="4012" y="572"/>
                    <a:pt x="2810" y="739"/>
                  </a:cubicBezTo>
                  <a:cubicBezTo>
                    <a:pt x="2152" y="839"/>
                    <a:pt x="1516" y="918"/>
                    <a:pt x="861" y="918"/>
                  </a:cubicBezTo>
                  <a:cubicBezTo>
                    <a:pt x="816" y="918"/>
                    <a:pt x="771" y="918"/>
                    <a:pt x="726" y="917"/>
                  </a:cubicBezTo>
                  <a:cubicBezTo>
                    <a:pt x="694" y="917"/>
                    <a:pt x="659" y="917"/>
                    <a:pt x="624" y="917"/>
                  </a:cubicBezTo>
                  <a:cubicBezTo>
                    <a:pt x="519" y="917"/>
                    <a:pt x="408" y="923"/>
                    <a:pt x="310" y="977"/>
                  </a:cubicBezTo>
                  <a:cubicBezTo>
                    <a:pt x="119" y="1084"/>
                    <a:pt x="48" y="1322"/>
                    <a:pt x="24" y="1525"/>
                  </a:cubicBezTo>
                  <a:cubicBezTo>
                    <a:pt x="0" y="1917"/>
                    <a:pt x="131" y="2298"/>
                    <a:pt x="369" y="2596"/>
                  </a:cubicBezTo>
                  <a:cubicBezTo>
                    <a:pt x="405" y="2632"/>
                    <a:pt x="429" y="2679"/>
                    <a:pt x="464" y="2691"/>
                  </a:cubicBezTo>
                  <a:cubicBezTo>
                    <a:pt x="500" y="2703"/>
                    <a:pt x="548" y="2703"/>
                    <a:pt x="583" y="2703"/>
                  </a:cubicBezTo>
                  <a:cubicBezTo>
                    <a:pt x="714" y="2715"/>
                    <a:pt x="833" y="2810"/>
                    <a:pt x="953" y="2870"/>
                  </a:cubicBezTo>
                  <a:cubicBezTo>
                    <a:pt x="1062" y="2925"/>
                    <a:pt x="1183" y="2948"/>
                    <a:pt x="1305" y="2948"/>
                  </a:cubicBezTo>
                  <a:cubicBezTo>
                    <a:pt x="1474" y="2948"/>
                    <a:pt x="1646" y="2903"/>
                    <a:pt x="1798" y="2834"/>
                  </a:cubicBezTo>
                  <a:cubicBezTo>
                    <a:pt x="2072" y="2715"/>
                    <a:pt x="2310" y="2560"/>
                    <a:pt x="2560" y="2394"/>
                  </a:cubicBezTo>
                  <a:cubicBezTo>
                    <a:pt x="2651" y="2344"/>
                    <a:pt x="2760" y="2282"/>
                    <a:pt x="2863" y="2282"/>
                  </a:cubicBezTo>
                  <a:cubicBezTo>
                    <a:pt x="2906" y="2282"/>
                    <a:pt x="2949" y="2294"/>
                    <a:pt x="2989" y="2322"/>
                  </a:cubicBezTo>
                  <a:cubicBezTo>
                    <a:pt x="3096" y="2382"/>
                    <a:pt x="3119" y="2513"/>
                    <a:pt x="3215" y="2572"/>
                  </a:cubicBezTo>
                  <a:cubicBezTo>
                    <a:pt x="3268" y="2608"/>
                    <a:pt x="3328" y="2623"/>
                    <a:pt x="3389" y="2623"/>
                  </a:cubicBezTo>
                  <a:cubicBezTo>
                    <a:pt x="3450" y="2623"/>
                    <a:pt x="3512" y="2608"/>
                    <a:pt x="3572" y="2584"/>
                  </a:cubicBezTo>
                  <a:cubicBezTo>
                    <a:pt x="3691" y="2537"/>
                    <a:pt x="3798" y="2477"/>
                    <a:pt x="3929" y="2453"/>
                  </a:cubicBezTo>
                  <a:cubicBezTo>
                    <a:pt x="3976" y="2442"/>
                    <a:pt x="4023" y="2437"/>
                    <a:pt x="4069" y="2437"/>
                  </a:cubicBezTo>
                  <a:cubicBezTo>
                    <a:pt x="4269" y="2437"/>
                    <a:pt x="4462" y="2528"/>
                    <a:pt x="4655" y="2596"/>
                  </a:cubicBezTo>
                  <a:cubicBezTo>
                    <a:pt x="4759" y="2632"/>
                    <a:pt x="4876" y="2657"/>
                    <a:pt x="4988" y="2657"/>
                  </a:cubicBezTo>
                  <a:cubicBezTo>
                    <a:pt x="5134" y="2657"/>
                    <a:pt x="5270" y="2615"/>
                    <a:pt x="5358" y="2501"/>
                  </a:cubicBezTo>
                  <a:cubicBezTo>
                    <a:pt x="5465" y="2382"/>
                    <a:pt x="5477" y="2179"/>
                    <a:pt x="5584" y="2060"/>
                  </a:cubicBezTo>
                  <a:cubicBezTo>
                    <a:pt x="5677" y="1958"/>
                    <a:pt x="5813" y="1921"/>
                    <a:pt x="5948" y="1921"/>
                  </a:cubicBezTo>
                  <a:cubicBezTo>
                    <a:pt x="5986" y="1921"/>
                    <a:pt x="6024" y="1924"/>
                    <a:pt x="6060" y="1929"/>
                  </a:cubicBezTo>
                  <a:cubicBezTo>
                    <a:pt x="6223" y="1940"/>
                    <a:pt x="6366" y="1990"/>
                    <a:pt x="6516" y="1990"/>
                  </a:cubicBezTo>
                  <a:cubicBezTo>
                    <a:pt x="6530" y="1990"/>
                    <a:pt x="6545" y="1990"/>
                    <a:pt x="6560" y="1989"/>
                  </a:cubicBezTo>
                  <a:cubicBezTo>
                    <a:pt x="6739" y="1977"/>
                    <a:pt x="6918" y="1882"/>
                    <a:pt x="6965" y="1727"/>
                  </a:cubicBezTo>
                  <a:cubicBezTo>
                    <a:pt x="6989" y="1620"/>
                    <a:pt x="6965" y="1501"/>
                    <a:pt x="6953" y="1394"/>
                  </a:cubicBezTo>
                  <a:cubicBezTo>
                    <a:pt x="6929" y="1286"/>
                    <a:pt x="6953" y="1155"/>
                    <a:pt x="7037" y="1096"/>
                  </a:cubicBezTo>
                  <a:cubicBezTo>
                    <a:pt x="7084" y="1072"/>
                    <a:pt x="7144" y="1072"/>
                    <a:pt x="7203" y="1048"/>
                  </a:cubicBezTo>
                  <a:cubicBezTo>
                    <a:pt x="7346" y="1036"/>
                    <a:pt x="7501" y="1048"/>
                    <a:pt x="7632" y="1025"/>
                  </a:cubicBezTo>
                  <a:cubicBezTo>
                    <a:pt x="7787" y="989"/>
                    <a:pt x="7918" y="905"/>
                    <a:pt x="7965" y="751"/>
                  </a:cubicBezTo>
                  <a:cubicBezTo>
                    <a:pt x="8025" y="620"/>
                    <a:pt x="7930" y="453"/>
                    <a:pt x="7822" y="358"/>
                  </a:cubicBezTo>
                  <a:cubicBezTo>
                    <a:pt x="7703" y="251"/>
                    <a:pt x="7561" y="191"/>
                    <a:pt x="7406" y="143"/>
                  </a:cubicBezTo>
                  <a:cubicBezTo>
                    <a:pt x="7275" y="96"/>
                    <a:pt x="7132" y="36"/>
                    <a:pt x="6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38;p102">
              <a:extLst>
                <a:ext uri="{FF2B5EF4-FFF2-40B4-BE49-F238E27FC236}">
                  <a16:creationId xmlns:a16="http://schemas.microsoft.com/office/drawing/2014/main" id="{6BDEF043-C17A-4D16-9D4F-C80CE7DCE43E}"/>
                </a:ext>
              </a:extLst>
            </p:cNvPr>
            <p:cNvSpPr/>
            <p:nvPr/>
          </p:nvSpPr>
          <p:spPr>
            <a:xfrm>
              <a:off x="4229707" y="4087589"/>
              <a:ext cx="680366" cy="229678"/>
            </a:xfrm>
            <a:custGeom>
              <a:avLst/>
              <a:gdLst/>
              <a:ahLst/>
              <a:cxnLst/>
              <a:rect l="l" t="t" r="r" b="b"/>
              <a:pathLst>
                <a:path w="6751" h="2279" extrusionOk="0">
                  <a:moveTo>
                    <a:pt x="1084" y="0"/>
                  </a:moveTo>
                  <a:cubicBezTo>
                    <a:pt x="988" y="155"/>
                    <a:pt x="845" y="298"/>
                    <a:pt x="667" y="357"/>
                  </a:cubicBezTo>
                  <a:cubicBezTo>
                    <a:pt x="453" y="429"/>
                    <a:pt x="179" y="453"/>
                    <a:pt x="83" y="667"/>
                  </a:cubicBezTo>
                  <a:cubicBezTo>
                    <a:pt x="0" y="893"/>
                    <a:pt x="238" y="1108"/>
                    <a:pt x="453" y="1143"/>
                  </a:cubicBezTo>
                  <a:cubicBezTo>
                    <a:pt x="483" y="1146"/>
                    <a:pt x="512" y="1147"/>
                    <a:pt x="540" y="1147"/>
                  </a:cubicBezTo>
                  <a:cubicBezTo>
                    <a:pt x="618" y="1147"/>
                    <a:pt x="690" y="1140"/>
                    <a:pt x="764" y="1140"/>
                  </a:cubicBezTo>
                  <a:cubicBezTo>
                    <a:pt x="791" y="1140"/>
                    <a:pt x="818" y="1141"/>
                    <a:pt x="845" y="1143"/>
                  </a:cubicBezTo>
                  <a:cubicBezTo>
                    <a:pt x="976" y="1155"/>
                    <a:pt x="1107" y="1215"/>
                    <a:pt x="1155" y="1334"/>
                  </a:cubicBezTo>
                  <a:cubicBezTo>
                    <a:pt x="1203" y="1453"/>
                    <a:pt x="1143" y="1608"/>
                    <a:pt x="1203" y="1703"/>
                  </a:cubicBezTo>
                  <a:cubicBezTo>
                    <a:pt x="1237" y="1767"/>
                    <a:pt x="1298" y="1792"/>
                    <a:pt x="1368" y="1792"/>
                  </a:cubicBezTo>
                  <a:cubicBezTo>
                    <a:pt x="1467" y="1792"/>
                    <a:pt x="1583" y="1742"/>
                    <a:pt x="1667" y="1679"/>
                  </a:cubicBezTo>
                  <a:cubicBezTo>
                    <a:pt x="1772" y="1593"/>
                    <a:pt x="1908" y="1492"/>
                    <a:pt x="2031" y="1492"/>
                  </a:cubicBezTo>
                  <a:cubicBezTo>
                    <a:pt x="2061" y="1492"/>
                    <a:pt x="2091" y="1498"/>
                    <a:pt x="2119" y="1512"/>
                  </a:cubicBezTo>
                  <a:cubicBezTo>
                    <a:pt x="2227" y="1560"/>
                    <a:pt x="2274" y="1691"/>
                    <a:pt x="2334" y="1786"/>
                  </a:cubicBezTo>
                  <a:cubicBezTo>
                    <a:pt x="2453" y="1977"/>
                    <a:pt x="2679" y="2084"/>
                    <a:pt x="2893" y="2084"/>
                  </a:cubicBezTo>
                  <a:cubicBezTo>
                    <a:pt x="2941" y="2084"/>
                    <a:pt x="2977" y="2084"/>
                    <a:pt x="3012" y="2048"/>
                  </a:cubicBezTo>
                  <a:cubicBezTo>
                    <a:pt x="3072" y="2024"/>
                    <a:pt x="3108" y="1977"/>
                    <a:pt x="3155" y="1929"/>
                  </a:cubicBezTo>
                  <a:cubicBezTo>
                    <a:pt x="3266" y="1809"/>
                    <a:pt x="3444" y="1730"/>
                    <a:pt x="3612" y="1730"/>
                  </a:cubicBezTo>
                  <a:cubicBezTo>
                    <a:pt x="3643" y="1730"/>
                    <a:pt x="3673" y="1733"/>
                    <a:pt x="3703" y="1739"/>
                  </a:cubicBezTo>
                  <a:cubicBezTo>
                    <a:pt x="3751" y="1739"/>
                    <a:pt x="3786" y="1751"/>
                    <a:pt x="3822" y="1786"/>
                  </a:cubicBezTo>
                  <a:cubicBezTo>
                    <a:pt x="3882" y="1822"/>
                    <a:pt x="3905" y="1905"/>
                    <a:pt x="3941" y="1965"/>
                  </a:cubicBezTo>
                  <a:cubicBezTo>
                    <a:pt x="4024" y="2120"/>
                    <a:pt x="4179" y="2239"/>
                    <a:pt x="4358" y="2274"/>
                  </a:cubicBezTo>
                  <a:cubicBezTo>
                    <a:pt x="4380" y="2277"/>
                    <a:pt x="4403" y="2279"/>
                    <a:pt x="4426" y="2279"/>
                  </a:cubicBezTo>
                  <a:cubicBezTo>
                    <a:pt x="4583" y="2279"/>
                    <a:pt x="4740" y="2209"/>
                    <a:pt x="4834" y="2084"/>
                  </a:cubicBezTo>
                  <a:cubicBezTo>
                    <a:pt x="4858" y="2036"/>
                    <a:pt x="4894" y="1977"/>
                    <a:pt x="4941" y="1929"/>
                  </a:cubicBezTo>
                  <a:cubicBezTo>
                    <a:pt x="4992" y="1884"/>
                    <a:pt x="5061" y="1874"/>
                    <a:pt x="5132" y="1874"/>
                  </a:cubicBezTo>
                  <a:cubicBezTo>
                    <a:pt x="5193" y="1874"/>
                    <a:pt x="5255" y="1881"/>
                    <a:pt x="5310" y="1881"/>
                  </a:cubicBezTo>
                  <a:cubicBezTo>
                    <a:pt x="5340" y="1884"/>
                    <a:pt x="5370" y="1886"/>
                    <a:pt x="5399" y="1886"/>
                  </a:cubicBezTo>
                  <a:cubicBezTo>
                    <a:pt x="5837" y="1886"/>
                    <a:pt x="6214" y="1565"/>
                    <a:pt x="6549" y="1286"/>
                  </a:cubicBezTo>
                  <a:cubicBezTo>
                    <a:pt x="6620" y="1227"/>
                    <a:pt x="6691" y="1167"/>
                    <a:pt x="6751" y="1096"/>
                  </a:cubicBezTo>
                  <a:cubicBezTo>
                    <a:pt x="5918" y="846"/>
                    <a:pt x="5001" y="905"/>
                    <a:pt x="4108" y="738"/>
                  </a:cubicBezTo>
                  <a:cubicBezTo>
                    <a:pt x="3274" y="596"/>
                    <a:pt x="2500" y="250"/>
                    <a:pt x="1679" y="36"/>
                  </a:cubicBezTo>
                  <a:lnTo>
                    <a:pt x="1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39;p102">
              <a:extLst>
                <a:ext uri="{FF2B5EF4-FFF2-40B4-BE49-F238E27FC236}">
                  <a16:creationId xmlns:a16="http://schemas.microsoft.com/office/drawing/2014/main" id="{C98BEF02-7803-44FE-A200-4357BBB8F08D}"/>
                </a:ext>
              </a:extLst>
            </p:cNvPr>
            <p:cNvSpPr/>
            <p:nvPr/>
          </p:nvSpPr>
          <p:spPr>
            <a:xfrm>
              <a:off x="4305292" y="3743223"/>
              <a:ext cx="1149597" cy="486062"/>
            </a:xfrm>
            <a:custGeom>
              <a:avLst/>
              <a:gdLst/>
              <a:ahLst/>
              <a:cxnLst/>
              <a:rect l="l" t="t" r="r" b="b"/>
              <a:pathLst>
                <a:path w="11407" h="4823" extrusionOk="0">
                  <a:moveTo>
                    <a:pt x="5735" y="0"/>
                  </a:moveTo>
                  <a:cubicBezTo>
                    <a:pt x="5724" y="0"/>
                    <a:pt x="5714" y="0"/>
                    <a:pt x="5703" y="0"/>
                  </a:cubicBezTo>
                  <a:cubicBezTo>
                    <a:pt x="2560" y="0"/>
                    <a:pt x="0" y="1774"/>
                    <a:pt x="0" y="2941"/>
                  </a:cubicBezTo>
                  <a:cubicBezTo>
                    <a:pt x="0" y="4096"/>
                    <a:pt x="2548" y="4822"/>
                    <a:pt x="5703" y="4822"/>
                  </a:cubicBezTo>
                  <a:cubicBezTo>
                    <a:pt x="8847" y="4822"/>
                    <a:pt x="11406" y="4096"/>
                    <a:pt x="11406" y="2941"/>
                  </a:cubicBezTo>
                  <a:cubicBezTo>
                    <a:pt x="11406" y="1778"/>
                    <a:pt x="8863" y="0"/>
                    <a:pt x="5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40;p102">
              <a:extLst>
                <a:ext uri="{FF2B5EF4-FFF2-40B4-BE49-F238E27FC236}">
                  <a16:creationId xmlns:a16="http://schemas.microsoft.com/office/drawing/2014/main" id="{6AE8BB4E-F11E-4BB9-9EF5-78A07B8CA53A}"/>
                </a:ext>
              </a:extLst>
            </p:cNvPr>
            <p:cNvSpPr/>
            <p:nvPr/>
          </p:nvSpPr>
          <p:spPr>
            <a:xfrm>
              <a:off x="4323231" y="3742014"/>
              <a:ext cx="1113619" cy="378026"/>
            </a:xfrm>
            <a:custGeom>
              <a:avLst/>
              <a:gdLst/>
              <a:ahLst/>
              <a:cxnLst/>
              <a:rect l="l" t="t" r="r" b="b"/>
              <a:pathLst>
                <a:path w="11050" h="3751" extrusionOk="0">
                  <a:moveTo>
                    <a:pt x="5525" y="0"/>
                  </a:moveTo>
                  <a:cubicBezTo>
                    <a:pt x="2858" y="0"/>
                    <a:pt x="632" y="1262"/>
                    <a:pt x="1" y="2370"/>
                  </a:cubicBezTo>
                  <a:cubicBezTo>
                    <a:pt x="632" y="3227"/>
                    <a:pt x="2858" y="3751"/>
                    <a:pt x="5525" y="3751"/>
                  </a:cubicBezTo>
                  <a:cubicBezTo>
                    <a:pt x="8192" y="3751"/>
                    <a:pt x="10419" y="3227"/>
                    <a:pt x="11050" y="2370"/>
                  </a:cubicBezTo>
                  <a:cubicBezTo>
                    <a:pt x="10419" y="1286"/>
                    <a:pt x="8192" y="0"/>
                    <a:pt x="5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41;p102">
              <a:extLst>
                <a:ext uri="{FF2B5EF4-FFF2-40B4-BE49-F238E27FC236}">
                  <a16:creationId xmlns:a16="http://schemas.microsoft.com/office/drawing/2014/main" id="{25B57BA2-6A08-4185-BDC5-77F49A885622}"/>
                </a:ext>
              </a:extLst>
            </p:cNvPr>
            <p:cNvSpPr/>
            <p:nvPr/>
          </p:nvSpPr>
          <p:spPr>
            <a:xfrm>
              <a:off x="4851218" y="3763581"/>
              <a:ext cx="621712" cy="303852"/>
            </a:xfrm>
            <a:custGeom>
              <a:avLst/>
              <a:gdLst/>
              <a:ahLst/>
              <a:cxnLst/>
              <a:rect l="l" t="t" r="r" b="b"/>
              <a:pathLst>
                <a:path w="6169" h="3015" extrusionOk="0">
                  <a:moveTo>
                    <a:pt x="774" y="1"/>
                  </a:moveTo>
                  <a:lnTo>
                    <a:pt x="774" y="1"/>
                  </a:lnTo>
                  <a:cubicBezTo>
                    <a:pt x="1298" y="417"/>
                    <a:pt x="1" y="2763"/>
                    <a:pt x="1453" y="2977"/>
                  </a:cubicBezTo>
                  <a:cubicBezTo>
                    <a:pt x="1622" y="3002"/>
                    <a:pt x="1818" y="3014"/>
                    <a:pt x="2031" y="3014"/>
                  </a:cubicBezTo>
                  <a:cubicBezTo>
                    <a:pt x="3636" y="3014"/>
                    <a:pt x="6168" y="2329"/>
                    <a:pt x="4644" y="1394"/>
                  </a:cubicBezTo>
                  <a:cubicBezTo>
                    <a:pt x="2918" y="334"/>
                    <a:pt x="775" y="1"/>
                    <a:pt x="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42;p102">
              <a:extLst>
                <a:ext uri="{FF2B5EF4-FFF2-40B4-BE49-F238E27FC236}">
                  <a16:creationId xmlns:a16="http://schemas.microsoft.com/office/drawing/2014/main" id="{410CB7CE-750F-47CD-84FB-A7C6F89DD58E}"/>
                </a:ext>
              </a:extLst>
            </p:cNvPr>
            <p:cNvSpPr/>
            <p:nvPr/>
          </p:nvSpPr>
          <p:spPr>
            <a:xfrm>
              <a:off x="4800828" y="3784039"/>
              <a:ext cx="24086" cy="69639"/>
            </a:xfrm>
            <a:custGeom>
              <a:avLst/>
              <a:gdLst/>
              <a:ahLst/>
              <a:cxnLst/>
              <a:rect l="l" t="t" r="r" b="b"/>
              <a:pathLst>
                <a:path w="239" h="691" extrusionOk="0">
                  <a:moveTo>
                    <a:pt x="120" y="0"/>
                  </a:moveTo>
                  <a:cubicBezTo>
                    <a:pt x="48" y="0"/>
                    <a:pt x="0" y="155"/>
                    <a:pt x="0" y="345"/>
                  </a:cubicBezTo>
                  <a:cubicBezTo>
                    <a:pt x="0" y="536"/>
                    <a:pt x="48" y="691"/>
                    <a:pt x="120" y="691"/>
                  </a:cubicBezTo>
                  <a:cubicBezTo>
                    <a:pt x="179" y="691"/>
                    <a:pt x="239" y="536"/>
                    <a:pt x="239" y="345"/>
                  </a:cubicBezTo>
                  <a:cubicBezTo>
                    <a:pt x="239" y="155"/>
                    <a:pt x="179" y="0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43;p102">
              <a:extLst>
                <a:ext uri="{FF2B5EF4-FFF2-40B4-BE49-F238E27FC236}">
                  <a16:creationId xmlns:a16="http://schemas.microsoft.com/office/drawing/2014/main" id="{5DAD156E-5D38-4939-9DA5-C25022A3429C}"/>
                </a:ext>
              </a:extLst>
            </p:cNvPr>
            <p:cNvSpPr/>
            <p:nvPr/>
          </p:nvSpPr>
          <p:spPr>
            <a:xfrm>
              <a:off x="4646030" y="3811149"/>
              <a:ext cx="62484" cy="47770"/>
            </a:xfrm>
            <a:custGeom>
              <a:avLst/>
              <a:gdLst/>
              <a:ahLst/>
              <a:cxnLst/>
              <a:rect l="l" t="t" r="r" b="b"/>
              <a:pathLst>
                <a:path w="620" h="474" extrusionOk="0">
                  <a:moveTo>
                    <a:pt x="534" y="0"/>
                  </a:moveTo>
                  <a:cubicBezTo>
                    <a:pt x="464" y="0"/>
                    <a:pt x="348" y="57"/>
                    <a:pt x="239" y="148"/>
                  </a:cubicBezTo>
                  <a:cubicBezTo>
                    <a:pt x="96" y="267"/>
                    <a:pt x="1" y="398"/>
                    <a:pt x="48" y="457"/>
                  </a:cubicBezTo>
                  <a:cubicBezTo>
                    <a:pt x="57" y="468"/>
                    <a:pt x="71" y="474"/>
                    <a:pt x="91" y="474"/>
                  </a:cubicBezTo>
                  <a:cubicBezTo>
                    <a:pt x="156" y="474"/>
                    <a:pt x="275" y="417"/>
                    <a:pt x="393" y="326"/>
                  </a:cubicBezTo>
                  <a:cubicBezTo>
                    <a:pt x="536" y="207"/>
                    <a:pt x="620" y="76"/>
                    <a:pt x="584" y="17"/>
                  </a:cubicBezTo>
                  <a:cubicBezTo>
                    <a:pt x="573" y="6"/>
                    <a:pt x="556" y="0"/>
                    <a:pt x="5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44;p102">
              <a:extLst>
                <a:ext uri="{FF2B5EF4-FFF2-40B4-BE49-F238E27FC236}">
                  <a16:creationId xmlns:a16="http://schemas.microsoft.com/office/drawing/2014/main" id="{8883FAFB-D845-4F80-A340-167DA4AD8DB1}"/>
                </a:ext>
              </a:extLst>
            </p:cNvPr>
            <p:cNvSpPr/>
            <p:nvPr/>
          </p:nvSpPr>
          <p:spPr>
            <a:xfrm>
              <a:off x="4444470" y="3860834"/>
              <a:ext cx="62484" cy="47266"/>
            </a:xfrm>
            <a:custGeom>
              <a:avLst/>
              <a:gdLst/>
              <a:ahLst/>
              <a:cxnLst/>
              <a:rect l="l" t="t" r="r" b="b"/>
              <a:pathLst>
                <a:path w="620" h="469" extrusionOk="0">
                  <a:moveTo>
                    <a:pt x="520" y="0"/>
                  </a:moveTo>
                  <a:cubicBezTo>
                    <a:pt x="454" y="0"/>
                    <a:pt x="343" y="56"/>
                    <a:pt x="238" y="143"/>
                  </a:cubicBezTo>
                  <a:cubicBezTo>
                    <a:pt x="84" y="262"/>
                    <a:pt x="0" y="405"/>
                    <a:pt x="48" y="452"/>
                  </a:cubicBezTo>
                  <a:cubicBezTo>
                    <a:pt x="56" y="464"/>
                    <a:pt x="71" y="469"/>
                    <a:pt x="91" y="469"/>
                  </a:cubicBezTo>
                  <a:cubicBezTo>
                    <a:pt x="156" y="469"/>
                    <a:pt x="272" y="413"/>
                    <a:pt x="381" y="321"/>
                  </a:cubicBezTo>
                  <a:cubicBezTo>
                    <a:pt x="536" y="202"/>
                    <a:pt x="619" y="71"/>
                    <a:pt x="572" y="24"/>
                  </a:cubicBezTo>
                  <a:cubicBezTo>
                    <a:pt x="562" y="8"/>
                    <a:pt x="544" y="0"/>
                    <a:pt x="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45;p102">
              <a:extLst>
                <a:ext uri="{FF2B5EF4-FFF2-40B4-BE49-F238E27FC236}">
                  <a16:creationId xmlns:a16="http://schemas.microsoft.com/office/drawing/2014/main" id="{C86A9F3F-A110-4B04-97A6-ADACAC1666C9}"/>
                </a:ext>
              </a:extLst>
            </p:cNvPr>
            <p:cNvSpPr/>
            <p:nvPr/>
          </p:nvSpPr>
          <p:spPr>
            <a:xfrm>
              <a:off x="4472083" y="3977033"/>
              <a:ext cx="55227" cy="55631"/>
            </a:xfrm>
            <a:custGeom>
              <a:avLst/>
              <a:gdLst/>
              <a:ahLst/>
              <a:cxnLst/>
              <a:rect l="l" t="t" r="r" b="b"/>
              <a:pathLst>
                <a:path w="548" h="552" extrusionOk="0">
                  <a:moveTo>
                    <a:pt x="452" y="0"/>
                  </a:moveTo>
                  <a:cubicBezTo>
                    <a:pt x="387" y="0"/>
                    <a:pt x="275" y="79"/>
                    <a:pt x="179" y="204"/>
                  </a:cubicBezTo>
                  <a:cubicBezTo>
                    <a:pt x="60" y="347"/>
                    <a:pt x="0" y="502"/>
                    <a:pt x="60" y="538"/>
                  </a:cubicBezTo>
                  <a:cubicBezTo>
                    <a:pt x="69" y="547"/>
                    <a:pt x="81" y="551"/>
                    <a:pt x="96" y="551"/>
                  </a:cubicBezTo>
                  <a:cubicBezTo>
                    <a:pt x="161" y="551"/>
                    <a:pt x="273" y="473"/>
                    <a:pt x="369" y="347"/>
                  </a:cubicBezTo>
                  <a:cubicBezTo>
                    <a:pt x="488" y="204"/>
                    <a:pt x="548" y="50"/>
                    <a:pt x="488" y="14"/>
                  </a:cubicBezTo>
                  <a:cubicBezTo>
                    <a:pt x="479" y="5"/>
                    <a:pt x="467" y="0"/>
                    <a:pt x="4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46;p102">
              <a:extLst>
                <a:ext uri="{FF2B5EF4-FFF2-40B4-BE49-F238E27FC236}">
                  <a16:creationId xmlns:a16="http://schemas.microsoft.com/office/drawing/2014/main" id="{80ACE1EE-7BAD-43CB-B889-F9170600C64F}"/>
                </a:ext>
              </a:extLst>
            </p:cNvPr>
            <p:cNvSpPr/>
            <p:nvPr/>
          </p:nvSpPr>
          <p:spPr>
            <a:xfrm>
              <a:off x="4650867" y="3992654"/>
              <a:ext cx="32451" cy="67523"/>
            </a:xfrm>
            <a:custGeom>
              <a:avLst/>
              <a:gdLst/>
              <a:ahLst/>
              <a:cxnLst/>
              <a:rect l="l" t="t" r="r" b="b"/>
              <a:pathLst>
                <a:path w="322" h="670" extrusionOk="0">
                  <a:moveTo>
                    <a:pt x="241" y="1"/>
                  </a:moveTo>
                  <a:cubicBezTo>
                    <a:pt x="172" y="1"/>
                    <a:pt x="93" y="128"/>
                    <a:pt x="48" y="299"/>
                  </a:cubicBezTo>
                  <a:cubicBezTo>
                    <a:pt x="0" y="490"/>
                    <a:pt x="24" y="645"/>
                    <a:pt x="84" y="668"/>
                  </a:cubicBezTo>
                  <a:cubicBezTo>
                    <a:pt x="86" y="669"/>
                    <a:pt x="89" y="669"/>
                    <a:pt x="91" y="669"/>
                  </a:cubicBezTo>
                  <a:cubicBezTo>
                    <a:pt x="151" y="669"/>
                    <a:pt x="240" y="541"/>
                    <a:pt x="286" y="359"/>
                  </a:cubicBezTo>
                  <a:cubicBezTo>
                    <a:pt x="322" y="180"/>
                    <a:pt x="310" y="14"/>
                    <a:pt x="250" y="2"/>
                  </a:cubicBezTo>
                  <a:cubicBezTo>
                    <a:pt x="247" y="1"/>
                    <a:pt x="244" y="1"/>
                    <a:pt x="2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47;p102">
              <a:extLst>
                <a:ext uri="{FF2B5EF4-FFF2-40B4-BE49-F238E27FC236}">
                  <a16:creationId xmlns:a16="http://schemas.microsoft.com/office/drawing/2014/main" id="{9C9A2F7C-2000-49C5-AFC4-EE679BDB4D0F}"/>
                </a:ext>
              </a:extLst>
            </p:cNvPr>
            <p:cNvSpPr/>
            <p:nvPr/>
          </p:nvSpPr>
          <p:spPr>
            <a:xfrm>
              <a:off x="4730080" y="3880889"/>
              <a:ext cx="32451" cy="66616"/>
            </a:xfrm>
            <a:custGeom>
              <a:avLst/>
              <a:gdLst/>
              <a:ahLst/>
              <a:cxnLst/>
              <a:rect l="l" t="t" r="r" b="b"/>
              <a:pathLst>
                <a:path w="322" h="661" extrusionOk="0">
                  <a:moveTo>
                    <a:pt x="225" y="1"/>
                  </a:moveTo>
                  <a:cubicBezTo>
                    <a:pt x="167" y="1"/>
                    <a:pt x="92" y="136"/>
                    <a:pt x="48" y="301"/>
                  </a:cubicBezTo>
                  <a:cubicBezTo>
                    <a:pt x="0" y="492"/>
                    <a:pt x="12" y="646"/>
                    <a:pt x="83" y="658"/>
                  </a:cubicBezTo>
                  <a:cubicBezTo>
                    <a:pt x="88" y="660"/>
                    <a:pt x="92" y="661"/>
                    <a:pt x="97" y="661"/>
                  </a:cubicBezTo>
                  <a:cubicBezTo>
                    <a:pt x="157" y="661"/>
                    <a:pt x="241" y="526"/>
                    <a:pt x="274" y="361"/>
                  </a:cubicBezTo>
                  <a:cubicBezTo>
                    <a:pt x="321" y="182"/>
                    <a:pt x="310" y="15"/>
                    <a:pt x="238" y="3"/>
                  </a:cubicBezTo>
                  <a:cubicBezTo>
                    <a:pt x="234" y="2"/>
                    <a:pt x="229" y="1"/>
                    <a:pt x="2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248;p102">
              <a:extLst>
                <a:ext uri="{FF2B5EF4-FFF2-40B4-BE49-F238E27FC236}">
                  <a16:creationId xmlns:a16="http://schemas.microsoft.com/office/drawing/2014/main" id="{43254EC5-8E00-4F87-851B-D00D80EEB436}"/>
                </a:ext>
              </a:extLst>
            </p:cNvPr>
            <p:cNvSpPr/>
            <p:nvPr/>
          </p:nvSpPr>
          <p:spPr>
            <a:xfrm>
              <a:off x="4590802" y="3901952"/>
              <a:ext cx="54119" cy="55731"/>
            </a:xfrm>
            <a:custGeom>
              <a:avLst/>
              <a:gdLst/>
              <a:ahLst/>
              <a:cxnLst/>
              <a:rect l="l" t="t" r="r" b="b"/>
              <a:pathLst>
                <a:path w="537" h="553" extrusionOk="0">
                  <a:moveTo>
                    <a:pt x="460" y="0"/>
                  </a:moveTo>
                  <a:cubicBezTo>
                    <a:pt x="397" y="0"/>
                    <a:pt x="280" y="79"/>
                    <a:pt x="179" y="199"/>
                  </a:cubicBezTo>
                  <a:cubicBezTo>
                    <a:pt x="60" y="342"/>
                    <a:pt x="1" y="497"/>
                    <a:pt x="60" y="545"/>
                  </a:cubicBezTo>
                  <a:cubicBezTo>
                    <a:pt x="68" y="550"/>
                    <a:pt x="77" y="553"/>
                    <a:pt x="88" y="553"/>
                  </a:cubicBezTo>
                  <a:cubicBezTo>
                    <a:pt x="149" y="553"/>
                    <a:pt x="259" y="475"/>
                    <a:pt x="370" y="354"/>
                  </a:cubicBezTo>
                  <a:cubicBezTo>
                    <a:pt x="489" y="211"/>
                    <a:pt x="537" y="56"/>
                    <a:pt x="489" y="9"/>
                  </a:cubicBezTo>
                  <a:cubicBezTo>
                    <a:pt x="482" y="3"/>
                    <a:pt x="472" y="0"/>
                    <a:pt x="4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249;p102">
              <a:extLst>
                <a:ext uri="{FF2B5EF4-FFF2-40B4-BE49-F238E27FC236}">
                  <a16:creationId xmlns:a16="http://schemas.microsoft.com/office/drawing/2014/main" id="{8C1B8682-5709-4BBE-B2B9-28886291A2E8}"/>
                </a:ext>
              </a:extLst>
            </p:cNvPr>
            <p:cNvSpPr/>
            <p:nvPr/>
          </p:nvSpPr>
          <p:spPr>
            <a:xfrm>
              <a:off x="5015590" y="3810947"/>
              <a:ext cx="61274" cy="47467"/>
            </a:xfrm>
            <a:custGeom>
              <a:avLst/>
              <a:gdLst/>
              <a:ahLst/>
              <a:cxnLst/>
              <a:rect l="l" t="t" r="r" b="b"/>
              <a:pathLst>
                <a:path w="608" h="471" extrusionOk="0">
                  <a:moveTo>
                    <a:pt x="93" y="1"/>
                  </a:moveTo>
                  <a:cubicBezTo>
                    <a:pt x="68" y="1"/>
                    <a:pt x="49" y="6"/>
                    <a:pt x="36" y="19"/>
                  </a:cubicBezTo>
                  <a:cubicBezTo>
                    <a:pt x="1" y="66"/>
                    <a:pt x="84" y="209"/>
                    <a:pt x="227" y="328"/>
                  </a:cubicBezTo>
                  <a:cubicBezTo>
                    <a:pt x="340" y="415"/>
                    <a:pt x="447" y="471"/>
                    <a:pt x="515" y="471"/>
                  </a:cubicBezTo>
                  <a:cubicBezTo>
                    <a:pt x="540" y="471"/>
                    <a:pt x="559" y="463"/>
                    <a:pt x="572" y="447"/>
                  </a:cubicBezTo>
                  <a:cubicBezTo>
                    <a:pt x="608" y="400"/>
                    <a:pt x="525" y="269"/>
                    <a:pt x="382" y="138"/>
                  </a:cubicBezTo>
                  <a:cubicBezTo>
                    <a:pt x="276" y="50"/>
                    <a:pt x="163" y="1"/>
                    <a:pt x="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250;p102">
              <a:extLst>
                <a:ext uri="{FF2B5EF4-FFF2-40B4-BE49-F238E27FC236}">
                  <a16:creationId xmlns:a16="http://schemas.microsoft.com/office/drawing/2014/main" id="{60F5B7BC-1382-496F-95F5-514FB71E0767}"/>
                </a:ext>
              </a:extLst>
            </p:cNvPr>
            <p:cNvSpPr/>
            <p:nvPr/>
          </p:nvSpPr>
          <p:spPr>
            <a:xfrm>
              <a:off x="5218359" y="3859624"/>
              <a:ext cx="62484" cy="4746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100" y="1"/>
                  </a:moveTo>
                  <a:cubicBezTo>
                    <a:pt x="76" y="1"/>
                    <a:pt x="58" y="8"/>
                    <a:pt x="48" y="24"/>
                  </a:cubicBezTo>
                  <a:cubicBezTo>
                    <a:pt x="1" y="72"/>
                    <a:pt x="84" y="214"/>
                    <a:pt x="239" y="333"/>
                  </a:cubicBezTo>
                  <a:cubicBezTo>
                    <a:pt x="345" y="422"/>
                    <a:pt x="457" y="471"/>
                    <a:pt x="523" y="471"/>
                  </a:cubicBezTo>
                  <a:cubicBezTo>
                    <a:pt x="546" y="471"/>
                    <a:pt x="563" y="465"/>
                    <a:pt x="572" y="453"/>
                  </a:cubicBezTo>
                  <a:cubicBezTo>
                    <a:pt x="620" y="405"/>
                    <a:pt x="537" y="262"/>
                    <a:pt x="382" y="143"/>
                  </a:cubicBezTo>
                  <a:cubicBezTo>
                    <a:pt x="277" y="56"/>
                    <a:pt x="166" y="1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251;p102">
              <a:extLst>
                <a:ext uri="{FF2B5EF4-FFF2-40B4-BE49-F238E27FC236}">
                  <a16:creationId xmlns:a16="http://schemas.microsoft.com/office/drawing/2014/main" id="{329EA7F0-BC19-4BAC-B70E-4F05E9A066D8}"/>
                </a:ext>
              </a:extLst>
            </p:cNvPr>
            <p:cNvSpPr/>
            <p:nvPr/>
          </p:nvSpPr>
          <p:spPr>
            <a:xfrm>
              <a:off x="5198002" y="3975824"/>
              <a:ext cx="54119" cy="55127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90" y="0"/>
                  </a:moveTo>
                  <a:cubicBezTo>
                    <a:pt x="74" y="0"/>
                    <a:pt x="59" y="5"/>
                    <a:pt x="48" y="14"/>
                  </a:cubicBezTo>
                  <a:cubicBezTo>
                    <a:pt x="0" y="50"/>
                    <a:pt x="60" y="204"/>
                    <a:pt x="179" y="347"/>
                  </a:cubicBezTo>
                  <a:cubicBezTo>
                    <a:pt x="280" y="468"/>
                    <a:pt x="397" y="546"/>
                    <a:pt x="460" y="546"/>
                  </a:cubicBezTo>
                  <a:cubicBezTo>
                    <a:pt x="471" y="546"/>
                    <a:pt x="481" y="543"/>
                    <a:pt x="489" y="538"/>
                  </a:cubicBezTo>
                  <a:cubicBezTo>
                    <a:pt x="536" y="490"/>
                    <a:pt x="477" y="347"/>
                    <a:pt x="358" y="193"/>
                  </a:cubicBezTo>
                  <a:cubicBezTo>
                    <a:pt x="261" y="77"/>
                    <a:pt x="157" y="0"/>
                    <a:pt x="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252;p102">
              <a:extLst>
                <a:ext uri="{FF2B5EF4-FFF2-40B4-BE49-F238E27FC236}">
                  <a16:creationId xmlns:a16="http://schemas.microsoft.com/office/drawing/2014/main" id="{0BE48069-D400-4CC7-802E-46CFB79113DC}"/>
                </a:ext>
              </a:extLst>
            </p:cNvPr>
            <p:cNvSpPr/>
            <p:nvPr/>
          </p:nvSpPr>
          <p:spPr>
            <a:xfrm>
              <a:off x="5039576" y="3991545"/>
              <a:ext cx="32552" cy="67623"/>
            </a:xfrm>
            <a:custGeom>
              <a:avLst/>
              <a:gdLst/>
              <a:ahLst/>
              <a:cxnLst/>
              <a:rect l="l" t="t" r="r" b="b"/>
              <a:pathLst>
                <a:path w="323" h="671" extrusionOk="0">
                  <a:moveTo>
                    <a:pt x="92" y="0"/>
                  </a:moveTo>
                  <a:cubicBezTo>
                    <a:pt x="89" y="0"/>
                    <a:pt x="87" y="0"/>
                    <a:pt x="84" y="1"/>
                  </a:cubicBezTo>
                  <a:cubicBezTo>
                    <a:pt x="13" y="25"/>
                    <a:pt x="1" y="179"/>
                    <a:pt x="48" y="370"/>
                  </a:cubicBezTo>
                  <a:cubicBezTo>
                    <a:pt x="82" y="535"/>
                    <a:pt x="166" y="670"/>
                    <a:pt x="225" y="670"/>
                  </a:cubicBezTo>
                  <a:cubicBezTo>
                    <a:pt x="230" y="670"/>
                    <a:pt x="235" y="669"/>
                    <a:pt x="239" y="668"/>
                  </a:cubicBezTo>
                  <a:cubicBezTo>
                    <a:pt x="310" y="656"/>
                    <a:pt x="322" y="489"/>
                    <a:pt x="275" y="310"/>
                  </a:cubicBezTo>
                  <a:cubicBezTo>
                    <a:pt x="229" y="128"/>
                    <a:pt x="151" y="0"/>
                    <a:pt x="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253;p102">
              <a:extLst>
                <a:ext uri="{FF2B5EF4-FFF2-40B4-BE49-F238E27FC236}">
                  <a16:creationId xmlns:a16="http://schemas.microsoft.com/office/drawing/2014/main" id="{9B04C082-0B8B-483B-A82F-E400513B9C8C}"/>
                </a:ext>
              </a:extLst>
            </p:cNvPr>
            <p:cNvSpPr/>
            <p:nvPr/>
          </p:nvSpPr>
          <p:spPr>
            <a:xfrm>
              <a:off x="4961572" y="3880889"/>
              <a:ext cx="32552" cy="67623"/>
            </a:xfrm>
            <a:custGeom>
              <a:avLst/>
              <a:gdLst/>
              <a:ahLst/>
              <a:cxnLst/>
              <a:rect l="l" t="t" r="r" b="b"/>
              <a:pathLst>
                <a:path w="323" h="671" extrusionOk="0">
                  <a:moveTo>
                    <a:pt x="98" y="1"/>
                  </a:moveTo>
                  <a:cubicBezTo>
                    <a:pt x="93" y="1"/>
                    <a:pt x="89" y="2"/>
                    <a:pt x="84" y="3"/>
                  </a:cubicBezTo>
                  <a:cubicBezTo>
                    <a:pt x="13" y="15"/>
                    <a:pt x="1" y="182"/>
                    <a:pt x="49" y="361"/>
                  </a:cubicBezTo>
                  <a:cubicBezTo>
                    <a:pt x="83" y="532"/>
                    <a:pt x="172" y="671"/>
                    <a:pt x="232" y="671"/>
                  </a:cubicBezTo>
                  <a:cubicBezTo>
                    <a:pt x="234" y="671"/>
                    <a:pt x="237" y="671"/>
                    <a:pt x="239" y="670"/>
                  </a:cubicBezTo>
                  <a:cubicBezTo>
                    <a:pt x="310" y="646"/>
                    <a:pt x="322" y="492"/>
                    <a:pt x="275" y="301"/>
                  </a:cubicBezTo>
                  <a:cubicBezTo>
                    <a:pt x="231" y="136"/>
                    <a:pt x="156" y="1"/>
                    <a:pt x="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254;p102">
              <a:extLst>
                <a:ext uri="{FF2B5EF4-FFF2-40B4-BE49-F238E27FC236}">
                  <a16:creationId xmlns:a16="http://schemas.microsoft.com/office/drawing/2014/main" id="{419E925E-D387-4CE5-B3B8-5FE796A626D1}"/>
                </a:ext>
              </a:extLst>
            </p:cNvPr>
            <p:cNvSpPr/>
            <p:nvPr/>
          </p:nvSpPr>
          <p:spPr>
            <a:xfrm>
              <a:off x="5079182" y="3900742"/>
              <a:ext cx="55328" cy="55127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88" y="1"/>
                  </a:moveTo>
                  <a:cubicBezTo>
                    <a:pt x="77" y="1"/>
                    <a:pt x="68" y="3"/>
                    <a:pt x="60" y="9"/>
                  </a:cubicBezTo>
                  <a:cubicBezTo>
                    <a:pt x="1" y="56"/>
                    <a:pt x="60" y="199"/>
                    <a:pt x="179" y="354"/>
                  </a:cubicBezTo>
                  <a:cubicBezTo>
                    <a:pt x="276" y="470"/>
                    <a:pt x="387" y="546"/>
                    <a:pt x="452" y="546"/>
                  </a:cubicBezTo>
                  <a:cubicBezTo>
                    <a:pt x="467" y="546"/>
                    <a:pt x="480" y="542"/>
                    <a:pt x="489" y="533"/>
                  </a:cubicBezTo>
                  <a:cubicBezTo>
                    <a:pt x="548" y="497"/>
                    <a:pt x="489" y="342"/>
                    <a:pt x="370" y="199"/>
                  </a:cubicBezTo>
                  <a:cubicBezTo>
                    <a:pt x="259" y="79"/>
                    <a:pt x="149" y="1"/>
                    <a:pt x="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255;p102">
              <a:extLst>
                <a:ext uri="{FF2B5EF4-FFF2-40B4-BE49-F238E27FC236}">
                  <a16:creationId xmlns:a16="http://schemas.microsoft.com/office/drawing/2014/main" id="{5D7D0B69-2B52-43EB-9A75-4E2A7BDEA128}"/>
                </a:ext>
              </a:extLst>
            </p:cNvPr>
            <p:cNvSpPr/>
            <p:nvPr/>
          </p:nvSpPr>
          <p:spPr>
            <a:xfrm>
              <a:off x="4799618" y="4007065"/>
              <a:ext cx="26505" cy="68631"/>
            </a:xfrm>
            <a:custGeom>
              <a:avLst/>
              <a:gdLst/>
              <a:ahLst/>
              <a:cxnLst/>
              <a:rect l="l" t="t" r="r" b="b"/>
              <a:pathLst>
                <a:path w="263" h="681" extrusionOk="0">
                  <a:moveTo>
                    <a:pt x="149" y="1"/>
                  </a:moveTo>
                  <a:cubicBezTo>
                    <a:pt x="91" y="1"/>
                    <a:pt x="24" y="151"/>
                    <a:pt x="12" y="323"/>
                  </a:cubicBezTo>
                  <a:cubicBezTo>
                    <a:pt x="1" y="514"/>
                    <a:pt x="36" y="668"/>
                    <a:pt x="108" y="680"/>
                  </a:cubicBezTo>
                  <a:cubicBezTo>
                    <a:pt x="167" y="680"/>
                    <a:pt x="239" y="537"/>
                    <a:pt x="251" y="347"/>
                  </a:cubicBezTo>
                  <a:cubicBezTo>
                    <a:pt x="263" y="156"/>
                    <a:pt x="227" y="2"/>
                    <a:pt x="155" y="2"/>
                  </a:cubicBezTo>
                  <a:cubicBezTo>
                    <a:pt x="153" y="1"/>
                    <a:pt x="151" y="1"/>
                    <a:pt x="1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256;p102">
              <a:extLst>
                <a:ext uri="{FF2B5EF4-FFF2-40B4-BE49-F238E27FC236}">
                  <a16:creationId xmlns:a16="http://schemas.microsoft.com/office/drawing/2014/main" id="{6221A379-2E25-4723-8E4E-DAFE1FB70E0D}"/>
                </a:ext>
              </a:extLst>
            </p:cNvPr>
            <p:cNvSpPr/>
            <p:nvPr/>
          </p:nvSpPr>
          <p:spPr>
            <a:xfrm>
              <a:off x="4882460" y="3888347"/>
              <a:ext cx="25296" cy="69740"/>
            </a:xfrm>
            <a:custGeom>
              <a:avLst/>
              <a:gdLst/>
              <a:ahLst/>
              <a:cxnLst/>
              <a:rect l="l" t="t" r="r" b="b"/>
              <a:pathLst>
                <a:path w="251" h="692" extrusionOk="0">
                  <a:moveTo>
                    <a:pt x="107" y="1"/>
                  </a:moveTo>
                  <a:cubicBezTo>
                    <a:pt x="48" y="13"/>
                    <a:pt x="0" y="168"/>
                    <a:pt x="0" y="358"/>
                  </a:cubicBezTo>
                  <a:cubicBezTo>
                    <a:pt x="12" y="537"/>
                    <a:pt x="72" y="691"/>
                    <a:pt x="143" y="691"/>
                  </a:cubicBezTo>
                  <a:cubicBezTo>
                    <a:pt x="203" y="691"/>
                    <a:pt x="250" y="537"/>
                    <a:pt x="238" y="346"/>
                  </a:cubicBezTo>
                  <a:cubicBezTo>
                    <a:pt x="238" y="156"/>
                    <a:pt x="179" y="1"/>
                    <a:pt x="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257;p102">
              <a:extLst>
                <a:ext uri="{FF2B5EF4-FFF2-40B4-BE49-F238E27FC236}">
                  <a16:creationId xmlns:a16="http://schemas.microsoft.com/office/drawing/2014/main" id="{84607F6B-A7E0-4B39-8762-77C9B26339AA}"/>
                </a:ext>
              </a:extLst>
            </p:cNvPr>
            <p:cNvSpPr/>
            <p:nvPr/>
          </p:nvSpPr>
          <p:spPr>
            <a:xfrm>
              <a:off x="3506107" y="4689951"/>
              <a:ext cx="633705" cy="273618"/>
            </a:xfrm>
            <a:custGeom>
              <a:avLst/>
              <a:gdLst/>
              <a:ahLst/>
              <a:cxnLst/>
              <a:rect l="l" t="t" r="r" b="b"/>
              <a:pathLst>
                <a:path w="6288" h="2715" extrusionOk="0">
                  <a:moveTo>
                    <a:pt x="1" y="0"/>
                  </a:moveTo>
                  <a:lnTo>
                    <a:pt x="703" y="2036"/>
                  </a:lnTo>
                  <a:cubicBezTo>
                    <a:pt x="703" y="2417"/>
                    <a:pt x="1787" y="2715"/>
                    <a:pt x="3144" y="2715"/>
                  </a:cubicBezTo>
                  <a:cubicBezTo>
                    <a:pt x="4501" y="2715"/>
                    <a:pt x="5585" y="2417"/>
                    <a:pt x="5585" y="2036"/>
                  </a:cubicBezTo>
                  <a:lnTo>
                    <a:pt x="62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258;p102">
              <a:extLst>
                <a:ext uri="{FF2B5EF4-FFF2-40B4-BE49-F238E27FC236}">
                  <a16:creationId xmlns:a16="http://schemas.microsoft.com/office/drawing/2014/main" id="{DB112A25-D574-4027-99C7-BABB4798142C}"/>
                </a:ext>
              </a:extLst>
            </p:cNvPr>
            <p:cNvSpPr/>
            <p:nvPr/>
          </p:nvSpPr>
          <p:spPr>
            <a:xfrm>
              <a:off x="3506107" y="4603481"/>
              <a:ext cx="630077" cy="174148"/>
            </a:xfrm>
            <a:custGeom>
              <a:avLst/>
              <a:gdLst/>
              <a:ahLst/>
              <a:cxnLst/>
              <a:rect l="l" t="t" r="r" b="b"/>
              <a:pathLst>
                <a:path w="6252" h="1728" extrusionOk="0">
                  <a:moveTo>
                    <a:pt x="3120" y="1"/>
                  </a:moveTo>
                  <a:cubicBezTo>
                    <a:pt x="1406" y="1"/>
                    <a:pt x="1" y="382"/>
                    <a:pt x="1" y="858"/>
                  </a:cubicBezTo>
                  <a:cubicBezTo>
                    <a:pt x="1" y="1334"/>
                    <a:pt x="1406" y="1727"/>
                    <a:pt x="3120" y="1727"/>
                  </a:cubicBezTo>
                  <a:cubicBezTo>
                    <a:pt x="4846" y="1727"/>
                    <a:pt x="6251" y="1334"/>
                    <a:pt x="6251" y="858"/>
                  </a:cubicBezTo>
                  <a:cubicBezTo>
                    <a:pt x="6251" y="382"/>
                    <a:pt x="4846" y="1"/>
                    <a:pt x="3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259;p102">
              <a:extLst>
                <a:ext uri="{FF2B5EF4-FFF2-40B4-BE49-F238E27FC236}">
                  <a16:creationId xmlns:a16="http://schemas.microsoft.com/office/drawing/2014/main" id="{5AB376B1-9B13-4FF8-BC61-4C71B0E80E14}"/>
                </a:ext>
              </a:extLst>
            </p:cNvPr>
            <p:cNvSpPr/>
            <p:nvPr/>
          </p:nvSpPr>
          <p:spPr>
            <a:xfrm>
              <a:off x="3549342" y="4652763"/>
              <a:ext cx="543607" cy="124866"/>
            </a:xfrm>
            <a:custGeom>
              <a:avLst/>
              <a:gdLst/>
              <a:ahLst/>
              <a:cxnLst/>
              <a:rect l="l" t="t" r="r" b="b"/>
              <a:pathLst>
                <a:path w="5394" h="1239" extrusionOk="0">
                  <a:moveTo>
                    <a:pt x="2703" y="0"/>
                  </a:moveTo>
                  <a:cubicBezTo>
                    <a:pt x="1215" y="0"/>
                    <a:pt x="0" y="322"/>
                    <a:pt x="0" y="738"/>
                  </a:cubicBezTo>
                  <a:cubicBezTo>
                    <a:pt x="0" y="774"/>
                    <a:pt x="0" y="798"/>
                    <a:pt x="24" y="822"/>
                  </a:cubicBezTo>
                  <a:cubicBezTo>
                    <a:pt x="572" y="1072"/>
                    <a:pt x="1548" y="1238"/>
                    <a:pt x="2703" y="1238"/>
                  </a:cubicBezTo>
                  <a:cubicBezTo>
                    <a:pt x="3834" y="1238"/>
                    <a:pt x="4822" y="1072"/>
                    <a:pt x="5382" y="822"/>
                  </a:cubicBezTo>
                  <a:cubicBezTo>
                    <a:pt x="5394" y="786"/>
                    <a:pt x="5394" y="762"/>
                    <a:pt x="5394" y="738"/>
                  </a:cubicBezTo>
                  <a:cubicBezTo>
                    <a:pt x="5394" y="345"/>
                    <a:pt x="4191" y="0"/>
                    <a:pt x="27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426D163C-540E-4980-9EDF-7C97B1AEA3E9}"/>
              </a:ext>
            </a:extLst>
          </p:cNvPr>
          <p:cNvSpPr txBox="1"/>
          <p:nvPr/>
        </p:nvSpPr>
        <p:spPr>
          <a:xfrm>
            <a:off x="9811" y="651318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5CF"/>
              </a:buClr>
              <a:buSzPts val="7200"/>
              <a:buFont typeface="Advent Pro"/>
              <a:buNone/>
              <a:tabLst/>
              <a:defRPr/>
            </a:pPr>
            <a:r>
              <a:rPr kumimoji="0" lang="en" sz="7200" b="1" i="0" u="none" strike="noStrike" kern="0" cap="none" spc="0" normalizeH="0" baseline="0" noProof="0" dirty="0">
                <a:ln>
                  <a:noFill/>
                </a:ln>
                <a:solidFill>
                  <a:srgbClr val="5C65CF"/>
                </a:solidFill>
                <a:effectLst/>
                <a:uLnTx/>
                <a:uFillTx/>
                <a:latin typeface="Advent Pro"/>
                <a:sym typeface="Advent Pro"/>
              </a:rPr>
              <a:t>0</a:t>
            </a:r>
            <a:r>
              <a:rPr lang="bg-BG" sz="7200" b="1" dirty="0">
                <a:solidFill>
                  <a:srgbClr val="5C65CF"/>
                </a:solidFill>
                <a:latin typeface="Advent Pro"/>
                <a:sym typeface="Advent Pro"/>
              </a:rPr>
              <a:t>1.</a:t>
            </a:r>
          </a:p>
        </p:txBody>
      </p:sp>
      <p:sp>
        <p:nvSpPr>
          <p:cNvPr id="147" name="Google Shape;1223;p65">
            <a:hlinkClick r:id="rId2"/>
            <a:extLst>
              <a:ext uri="{FF2B5EF4-FFF2-40B4-BE49-F238E27FC236}">
                <a16:creationId xmlns:a16="http://schemas.microsoft.com/office/drawing/2014/main" id="{BB01346F-EA2F-4E7E-AB49-40613C792E7C}"/>
              </a:ext>
            </a:extLst>
          </p:cNvPr>
          <p:cNvSpPr txBox="1">
            <a:spLocks/>
          </p:cNvSpPr>
          <p:nvPr/>
        </p:nvSpPr>
        <p:spPr>
          <a:xfrm>
            <a:off x="2714488" y="1327496"/>
            <a:ext cx="3933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bg-BG" sz="4800" b="1" dirty="0">
                <a:solidFill>
                  <a:schemeClr val="accent6"/>
                </a:solidFill>
                <a:latin typeface="Advent Pro"/>
                <a:sym typeface="Advent Pro"/>
              </a:rPr>
              <a:t>Документация</a:t>
            </a:r>
            <a:r>
              <a:rPr lang="bg-BG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6674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63"/>
          <p:cNvSpPr txBox="1">
            <a:spLocks noGrp="1"/>
          </p:cNvSpPr>
          <p:nvPr>
            <p:ph type="title"/>
          </p:nvPr>
        </p:nvSpPr>
        <p:spPr>
          <a:xfrm>
            <a:off x="1930750" y="1474962"/>
            <a:ext cx="2423100" cy="6486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Силни страни</a:t>
            </a:r>
            <a:endParaRPr dirty="0"/>
          </a:p>
        </p:txBody>
      </p:sp>
      <p:sp>
        <p:nvSpPr>
          <p:cNvPr id="1187" name="Google Shape;1187;p63"/>
          <p:cNvSpPr txBox="1">
            <a:spLocks noGrp="1"/>
          </p:cNvSpPr>
          <p:nvPr>
            <p:ph type="subTitle" idx="1"/>
          </p:nvPr>
        </p:nvSpPr>
        <p:spPr>
          <a:xfrm>
            <a:off x="1930749" y="2074825"/>
            <a:ext cx="2982931" cy="993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Лесен и удобен достъп;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  <a:sym typeface="Arial"/>
              </a:rPr>
              <a:t>Възможност</a:t>
            </a: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 за проследяване на поръчката;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Мобилна съвместимост.</a:t>
            </a:r>
            <a:endParaRPr dirty="0">
              <a:solidFill>
                <a:srgbClr val="5C65CF"/>
              </a:solidFill>
              <a:latin typeface="Arial"/>
              <a:cs typeface="Arial"/>
            </a:endParaRPr>
          </a:p>
        </p:txBody>
      </p:sp>
      <p:sp>
        <p:nvSpPr>
          <p:cNvPr id="1188" name="Google Shape;1188;p63"/>
          <p:cNvSpPr txBox="1">
            <a:spLocks noGrp="1"/>
          </p:cNvSpPr>
          <p:nvPr>
            <p:ph type="title" idx="2"/>
          </p:nvPr>
        </p:nvSpPr>
        <p:spPr>
          <a:xfrm>
            <a:off x="1930750" y="3019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Слаби страни</a:t>
            </a:r>
            <a:endParaRPr dirty="0"/>
          </a:p>
        </p:txBody>
      </p:sp>
      <p:sp>
        <p:nvSpPr>
          <p:cNvPr id="1189" name="Google Shape;1189;p63"/>
          <p:cNvSpPr txBox="1">
            <a:spLocks noGrp="1"/>
          </p:cNvSpPr>
          <p:nvPr>
            <p:ph type="subTitle" idx="3"/>
          </p:nvPr>
        </p:nvSpPr>
        <p:spPr>
          <a:xfrm>
            <a:off x="1930750" y="3747686"/>
            <a:ext cx="2829140" cy="101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Зависимост от интернет;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Високи начални разходи;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Потенциални технически проблеми.</a:t>
            </a:r>
            <a:endParaRPr dirty="0">
              <a:solidFill>
                <a:srgbClr val="5C65CF"/>
              </a:solidFill>
              <a:latin typeface="Arial"/>
              <a:cs typeface="Arial"/>
            </a:endParaRPr>
          </a:p>
        </p:txBody>
      </p:sp>
      <p:sp>
        <p:nvSpPr>
          <p:cNvPr id="1190" name="Google Shape;1190;p63"/>
          <p:cNvSpPr txBox="1">
            <a:spLocks noGrp="1"/>
          </p:cNvSpPr>
          <p:nvPr>
            <p:ph type="title" idx="4"/>
          </p:nvPr>
        </p:nvSpPr>
        <p:spPr>
          <a:xfrm>
            <a:off x="5866369" y="1474962"/>
            <a:ext cx="2423100" cy="5998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Възможности</a:t>
            </a:r>
            <a:endParaRPr dirty="0"/>
          </a:p>
        </p:txBody>
      </p:sp>
      <p:sp>
        <p:nvSpPr>
          <p:cNvPr id="1191" name="Google Shape;1191;p63"/>
          <p:cNvSpPr txBox="1">
            <a:spLocks noGrp="1"/>
          </p:cNvSpPr>
          <p:nvPr>
            <p:ph type="subTitle" idx="5"/>
          </p:nvPr>
        </p:nvSpPr>
        <p:spPr>
          <a:xfrm>
            <a:off x="5866369" y="2074825"/>
            <a:ext cx="2989532" cy="88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Навлизане в нови и регионални пазари;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Сътрудничество;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Внедряване на изкуствен интелект.</a:t>
            </a:r>
            <a:endParaRPr dirty="0">
              <a:solidFill>
                <a:srgbClr val="5C65CF"/>
              </a:solidFill>
              <a:latin typeface="Arial"/>
              <a:cs typeface="Arial"/>
            </a:endParaRPr>
          </a:p>
        </p:txBody>
      </p:sp>
      <p:sp>
        <p:nvSpPr>
          <p:cNvPr id="1192" name="Google Shape;1192;p63"/>
          <p:cNvSpPr txBox="1">
            <a:spLocks noGrp="1"/>
          </p:cNvSpPr>
          <p:nvPr>
            <p:ph type="title" idx="6"/>
          </p:nvPr>
        </p:nvSpPr>
        <p:spPr>
          <a:xfrm>
            <a:off x="5866369" y="3019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Заплахи</a:t>
            </a:r>
            <a:endParaRPr dirty="0"/>
          </a:p>
        </p:txBody>
      </p:sp>
      <p:sp>
        <p:nvSpPr>
          <p:cNvPr id="1193" name="Google Shape;1193;p63"/>
          <p:cNvSpPr txBox="1">
            <a:spLocks noGrp="1"/>
          </p:cNvSpPr>
          <p:nvPr>
            <p:ph type="subTitle" idx="7"/>
          </p:nvPr>
        </p:nvSpPr>
        <p:spPr>
          <a:xfrm>
            <a:off x="5866369" y="3747687"/>
            <a:ext cx="2989532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Утвърдени играчи за конкуренция;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Нестабилност в цените на храните;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Законодателни промени.</a:t>
            </a:r>
            <a:endParaRPr dirty="0">
              <a:solidFill>
                <a:srgbClr val="5C65CF"/>
              </a:solidFill>
              <a:latin typeface="Arial"/>
              <a:cs typeface="Arial"/>
            </a:endParaRPr>
          </a:p>
        </p:txBody>
      </p:sp>
      <p:sp>
        <p:nvSpPr>
          <p:cNvPr id="1194" name="Google Shape;1194;p63"/>
          <p:cNvSpPr txBox="1">
            <a:spLocks noGrp="1"/>
          </p:cNvSpPr>
          <p:nvPr>
            <p:ph type="title" idx="8"/>
          </p:nvPr>
        </p:nvSpPr>
        <p:spPr>
          <a:xfrm>
            <a:off x="828010" y="205000"/>
            <a:ext cx="705168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2</a:t>
            </a:r>
            <a:r>
              <a:rPr lang="en" dirty="0"/>
              <a:t>.  SWOT Analysis</a:t>
            </a:r>
            <a:endParaRPr dirty="0"/>
          </a:p>
        </p:txBody>
      </p:sp>
      <p:sp>
        <p:nvSpPr>
          <p:cNvPr id="1195" name="Google Shape;1195;p63"/>
          <p:cNvSpPr/>
          <p:nvPr/>
        </p:nvSpPr>
        <p:spPr>
          <a:xfrm>
            <a:off x="5109375" y="1533025"/>
            <a:ext cx="561300" cy="370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63"/>
          <p:cNvSpPr/>
          <p:nvPr/>
        </p:nvSpPr>
        <p:spPr>
          <a:xfrm>
            <a:off x="1173900" y="1533025"/>
            <a:ext cx="561300" cy="370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63"/>
          <p:cNvSpPr txBox="1">
            <a:spLocks noGrp="1"/>
          </p:cNvSpPr>
          <p:nvPr>
            <p:ph type="title"/>
          </p:nvPr>
        </p:nvSpPr>
        <p:spPr>
          <a:xfrm>
            <a:off x="969532" y="1533025"/>
            <a:ext cx="786600" cy="15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2"/>
                </a:solidFill>
              </a:rPr>
              <a:t>S</a:t>
            </a:r>
            <a:endParaRPr sz="9600">
              <a:solidFill>
                <a:schemeClr val="dk2"/>
              </a:solidFill>
            </a:endParaRPr>
          </a:p>
        </p:txBody>
      </p:sp>
      <p:sp>
        <p:nvSpPr>
          <p:cNvPr id="1198" name="Google Shape;1198;p63"/>
          <p:cNvSpPr txBox="1">
            <a:spLocks noGrp="1"/>
          </p:cNvSpPr>
          <p:nvPr>
            <p:ph type="title"/>
          </p:nvPr>
        </p:nvSpPr>
        <p:spPr>
          <a:xfrm>
            <a:off x="689031" y="3068675"/>
            <a:ext cx="1067100" cy="15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2"/>
                </a:solidFill>
              </a:rPr>
              <a:t>W</a:t>
            </a:r>
            <a:endParaRPr sz="9600">
              <a:solidFill>
                <a:schemeClr val="dk2"/>
              </a:solidFill>
            </a:endParaRPr>
          </a:p>
        </p:txBody>
      </p:sp>
      <p:sp>
        <p:nvSpPr>
          <p:cNvPr id="1199" name="Google Shape;1199;p63"/>
          <p:cNvSpPr txBox="1">
            <a:spLocks noGrp="1"/>
          </p:cNvSpPr>
          <p:nvPr>
            <p:ph type="title"/>
          </p:nvPr>
        </p:nvSpPr>
        <p:spPr>
          <a:xfrm>
            <a:off x="4881482" y="1533025"/>
            <a:ext cx="786600" cy="15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2"/>
                </a:solidFill>
              </a:rPr>
              <a:t>O</a:t>
            </a:r>
            <a:endParaRPr sz="9600">
              <a:solidFill>
                <a:schemeClr val="dk2"/>
              </a:solidFill>
            </a:endParaRPr>
          </a:p>
        </p:txBody>
      </p:sp>
      <p:sp>
        <p:nvSpPr>
          <p:cNvPr id="1200" name="Google Shape;1200;p63"/>
          <p:cNvSpPr txBox="1">
            <a:spLocks noGrp="1"/>
          </p:cNvSpPr>
          <p:nvPr>
            <p:ph type="title"/>
          </p:nvPr>
        </p:nvSpPr>
        <p:spPr>
          <a:xfrm>
            <a:off x="4600981" y="3068675"/>
            <a:ext cx="1067100" cy="15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2"/>
                </a:solidFill>
              </a:rPr>
              <a:t>T</a:t>
            </a:r>
            <a:endParaRPr sz="9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223;p65">
            <a:hlinkClick r:id="rId2"/>
            <a:extLst>
              <a:ext uri="{FF2B5EF4-FFF2-40B4-BE49-F238E27FC236}">
                <a16:creationId xmlns:a16="http://schemas.microsoft.com/office/drawing/2014/main" id="{B669F486-D108-4BF8-B0A3-B48E8AAF0935}"/>
              </a:ext>
            </a:extLst>
          </p:cNvPr>
          <p:cNvSpPr txBox="1">
            <a:spLocks/>
          </p:cNvSpPr>
          <p:nvPr/>
        </p:nvSpPr>
        <p:spPr>
          <a:xfrm>
            <a:off x="1290424" y="31262"/>
            <a:ext cx="6798500" cy="8467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bg-BG" sz="4800" b="1" dirty="0">
                <a:solidFill>
                  <a:schemeClr val="accent6"/>
                </a:solidFill>
                <a:latin typeface="Advent Pro"/>
              </a:rPr>
              <a:t>03. Бизнес-план</a:t>
            </a:r>
            <a:r>
              <a:rPr lang="bg-BG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4800" dirty="0"/>
          </a:p>
        </p:txBody>
      </p:sp>
      <p:pic>
        <p:nvPicPr>
          <p:cNvPr id="112" name="Picture 111">
            <a:hlinkClick r:id="rId3"/>
            <a:extLst>
              <a:ext uri="{FF2B5EF4-FFF2-40B4-BE49-F238E27FC236}">
                <a16:creationId xmlns:a16="http://schemas.microsoft.com/office/drawing/2014/main" id="{7D72D0D4-D60C-4D89-A027-7500B1682B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1180564" y="877979"/>
            <a:ext cx="7303531" cy="41082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567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7348C76-1A12-4B88-A291-75D302492F30}"/>
              </a:ext>
            </a:extLst>
          </p:cNvPr>
          <p:cNvSpPr txBox="1"/>
          <p:nvPr/>
        </p:nvSpPr>
        <p:spPr>
          <a:xfrm>
            <a:off x="4921514" y="1557203"/>
            <a:ext cx="42213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5CF"/>
              </a:buClr>
              <a:buSzPts val="7200"/>
              <a:buFont typeface="Advent Pro"/>
              <a:buNone/>
              <a:tabLst/>
              <a:defRPr/>
            </a:pPr>
            <a:r>
              <a:rPr kumimoji="0" lang="en" sz="7200" b="1" i="0" u="none" strike="noStrike" kern="0" cap="none" spc="0" normalizeH="0" baseline="0" noProof="0" dirty="0">
                <a:ln>
                  <a:noFill/>
                </a:ln>
                <a:solidFill>
                  <a:srgbClr val="5C65CF"/>
                </a:solidFill>
                <a:effectLst/>
                <a:uLnTx/>
                <a:uFillTx/>
                <a:latin typeface="Advent Pro"/>
                <a:sym typeface="Advent Pro"/>
              </a:rPr>
              <a:t>0</a:t>
            </a:r>
            <a:r>
              <a:rPr kumimoji="0" lang="en-US" sz="7200" b="1" i="0" u="none" strike="noStrike" kern="0" cap="none" spc="0" normalizeH="0" baseline="0" noProof="0" dirty="0">
                <a:ln>
                  <a:noFill/>
                </a:ln>
                <a:solidFill>
                  <a:srgbClr val="5C65CF"/>
                </a:solidFill>
                <a:effectLst/>
                <a:uLnTx/>
                <a:uFillTx/>
                <a:latin typeface="Advent Pro"/>
                <a:sym typeface="Advent Pro"/>
              </a:rPr>
              <a:t>4</a:t>
            </a:r>
            <a:r>
              <a:rPr lang="bg-BG" sz="7200" b="1" dirty="0">
                <a:solidFill>
                  <a:srgbClr val="5C65CF"/>
                </a:solidFill>
                <a:latin typeface="Advent Pro"/>
                <a:sym typeface="Advent Pro"/>
              </a:rPr>
              <a:t>.</a:t>
            </a:r>
          </a:p>
        </p:txBody>
      </p:sp>
      <p:sp>
        <p:nvSpPr>
          <p:cNvPr id="35" name="Google Shape;1223;p65">
            <a:hlinkClick r:id="rId2"/>
            <a:extLst>
              <a:ext uri="{FF2B5EF4-FFF2-40B4-BE49-F238E27FC236}">
                <a16:creationId xmlns:a16="http://schemas.microsoft.com/office/drawing/2014/main" id="{E6C46985-59C7-4870-A24A-4DE9EFB9FA2D}"/>
              </a:ext>
            </a:extLst>
          </p:cNvPr>
          <p:cNvSpPr txBox="1">
            <a:spLocks/>
          </p:cNvSpPr>
          <p:nvPr/>
        </p:nvSpPr>
        <p:spPr>
          <a:xfrm>
            <a:off x="5119515" y="2259898"/>
            <a:ext cx="3933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bg-BG" sz="4800" b="1" dirty="0">
                <a:solidFill>
                  <a:schemeClr val="accent6"/>
                </a:solidFill>
                <a:latin typeface="Advent Pro"/>
              </a:rPr>
              <a:t>База данни</a:t>
            </a:r>
            <a:r>
              <a:rPr lang="bg-BG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4800" dirty="0"/>
          </a:p>
        </p:txBody>
      </p:sp>
      <p:sp>
        <p:nvSpPr>
          <p:cNvPr id="141" name="Google Shape;699;p57">
            <a:extLst>
              <a:ext uri="{FF2B5EF4-FFF2-40B4-BE49-F238E27FC236}">
                <a16:creationId xmlns:a16="http://schemas.microsoft.com/office/drawing/2014/main" id="{B70E93A7-ADBF-49F2-99D3-7525661105F2}"/>
              </a:ext>
            </a:extLst>
          </p:cNvPr>
          <p:cNvSpPr/>
          <p:nvPr/>
        </p:nvSpPr>
        <p:spPr>
          <a:xfrm rot="20161418">
            <a:off x="265445" y="1225737"/>
            <a:ext cx="4587080" cy="2692023"/>
          </a:xfrm>
          <a:custGeom>
            <a:avLst/>
            <a:gdLst/>
            <a:ahLst/>
            <a:cxnLst/>
            <a:rect l="l" t="t" r="r" b="b"/>
            <a:pathLst>
              <a:path w="307291" h="174408" extrusionOk="0">
                <a:moveTo>
                  <a:pt x="97501" y="0"/>
                </a:moveTo>
                <a:cubicBezTo>
                  <a:pt x="37904" y="0"/>
                  <a:pt x="1" y="87352"/>
                  <a:pt x="27844" y="130649"/>
                </a:cubicBezTo>
                <a:cubicBezTo>
                  <a:pt x="49253" y="163941"/>
                  <a:pt x="79359" y="174407"/>
                  <a:pt x="102973" y="174407"/>
                </a:cubicBezTo>
                <a:cubicBezTo>
                  <a:pt x="114672" y="174407"/>
                  <a:pt x="124778" y="171838"/>
                  <a:pt x="131443" y="168203"/>
                </a:cubicBezTo>
                <a:cubicBezTo>
                  <a:pt x="142210" y="162330"/>
                  <a:pt x="155800" y="153528"/>
                  <a:pt x="181055" y="153528"/>
                </a:cubicBezTo>
                <a:cubicBezTo>
                  <a:pt x="189213" y="153528"/>
                  <a:pt x="198587" y="154446"/>
                  <a:pt x="209477" y="156678"/>
                </a:cubicBezTo>
                <a:cubicBezTo>
                  <a:pt x="219512" y="158735"/>
                  <a:pt x="229080" y="159803"/>
                  <a:pt x="238009" y="159803"/>
                </a:cubicBezTo>
                <a:cubicBezTo>
                  <a:pt x="279567" y="159803"/>
                  <a:pt x="307291" y="136684"/>
                  <a:pt x="303942" y="82631"/>
                </a:cubicBezTo>
                <a:cubicBezTo>
                  <a:pt x="302031" y="51780"/>
                  <a:pt x="281246" y="27190"/>
                  <a:pt x="243356" y="27190"/>
                </a:cubicBezTo>
                <a:cubicBezTo>
                  <a:pt x="238686" y="27190"/>
                  <a:pt x="233755" y="27563"/>
                  <a:pt x="228567" y="28345"/>
                </a:cubicBezTo>
                <a:cubicBezTo>
                  <a:pt x="218576" y="29851"/>
                  <a:pt x="210047" y="30556"/>
                  <a:pt x="202411" y="30556"/>
                </a:cubicBezTo>
                <a:cubicBezTo>
                  <a:pt x="174144" y="30556"/>
                  <a:pt x="158137" y="20885"/>
                  <a:pt x="125616" y="6331"/>
                </a:cubicBezTo>
                <a:cubicBezTo>
                  <a:pt x="115856" y="1963"/>
                  <a:pt x="106435" y="0"/>
                  <a:pt x="975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700;p57">
            <a:extLst>
              <a:ext uri="{FF2B5EF4-FFF2-40B4-BE49-F238E27FC236}">
                <a16:creationId xmlns:a16="http://schemas.microsoft.com/office/drawing/2014/main" id="{6981E352-1138-4879-8066-2FFA3C96BA3B}"/>
              </a:ext>
            </a:extLst>
          </p:cNvPr>
          <p:cNvGrpSpPr/>
          <p:nvPr/>
        </p:nvGrpSpPr>
        <p:grpSpPr>
          <a:xfrm flipH="1">
            <a:off x="1067483" y="1348450"/>
            <a:ext cx="3588129" cy="2736676"/>
            <a:chOff x="956482" y="1551839"/>
            <a:chExt cx="3354803" cy="2554757"/>
          </a:xfrm>
        </p:grpSpPr>
        <p:sp>
          <p:nvSpPr>
            <p:cNvPr id="143" name="Google Shape;701;p57">
              <a:extLst>
                <a:ext uri="{FF2B5EF4-FFF2-40B4-BE49-F238E27FC236}">
                  <a16:creationId xmlns:a16="http://schemas.microsoft.com/office/drawing/2014/main" id="{0439B094-F84B-4E5B-9279-1C9BE447C34D}"/>
                </a:ext>
              </a:extLst>
            </p:cNvPr>
            <p:cNvSpPr/>
            <p:nvPr/>
          </p:nvSpPr>
          <p:spPr>
            <a:xfrm rot="-817844">
              <a:off x="3563101" y="3846028"/>
              <a:ext cx="240228" cy="235591"/>
            </a:xfrm>
            <a:custGeom>
              <a:avLst/>
              <a:gdLst/>
              <a:ahLst/>
              <a:cxnLst/>
              <a:rect l="l" t="t" r="r" b="b"/>
              <a:pathLst>
                <a:path w="10123" h="9150" extrusionOk="0">
                  <a:moveTo>
                    <a:pt x="8694" y="0"/>
                  </a:moveTo>
                  <a:lnTo>
                    <a:pt x="8694" y="0"/>
                  </a:lnTo>
                  <a:cubicBezTo>
                    <a:pt x="8755" y="152"/>
                    <a:pt x="8785" y="334"/>
                    <a:pt x="8694" y="456"/>
                  </a:cubicBezTo>
                  <a:cubicBezTo>
                    <a:pt x="8664" y="578"/>
                    <a:pt x="8481" y="578"/>
                    <a:pt x="8360" y="608"/>
                  </a:cubicBezTo>
                  <a:cubicBezTo>
                    <a:pt x="7995" y="699"/>
                    <a:pt x="7600" y="730"/>
                    <a:pt x="7235" y="730"/>
                  </a:cubicBezTo>
                  <a:cubicBezTo>
                    <a:pt x="7045" y="736"/>
                    <a:pt x="6856" y="740"/>
                    <a:pt x="6666" y="740"/>
                  </a:cubicBezTo>
                  <a:cubicBezTo>
                    <a:pt x="5977" y="740"/>
                    <a:pt x="5295" y="690"/>
                    <a:pt x="4651" y="547"/>
                  </a:cubicBezTo>
                  <a:cubicBezTo>
                    <a:pt x="4530" y="486"/>
                    <a:pt x="4347" y="486"/>
                    <a:pt x="4195" y="426"/>
                  </a:cubicBezTo>
                  <a:lnTo>
                    <a:pt x="4195" y="486"/>
                  </a:lnTo>
                  <a:cubicBezTo>
                    <a:pt x="4195" y="608"/>
                    <a:pt x="4195" y="730"/>
                    <a:pt x="4135" y="851"/>
                  </a:cubicBezTo>
                  <a:cubicBezTo>
                    <a:pt x="4104" y="942"/>
                    <a:pt x="4074" y="1034"/>
                    <a:pt x="4074" y="1094"/>
                  </a:cubicBezTo>
                  <a:cubicBezTo>
                    <a:pt x="4043" y="1459"/>
                    <a:pt x="3679" y="4073"/>
                    <a:pt x="3588" y="5015"/>
                  </a:cubicBezTo>
                  <a:cubicBezTo>
                    <a:pt x="3496" y="5563"/>
                    <a:pt x="3436" y="6110"/>
                    <a:pt x="3192" y="6657"/>
                  </a:cubicBezTo>
                  <a:cubicBezTo>
                    <a:pt x="3162" y="6718"/>
                    <a:pt x="3071" y="6809"/>
                    <a:pt x="3040" y="6930"/>
                  </a:cubicBezTo>
                  <a:cubicBezTo>
                    <a:pt x="2980" y="7022"/>
                    <a:pt x="2919" y="7113"/>
                    <a:pt x="2828" y="7173"/>
                  </a:cubicBezTo>
                  <a:cubicBezTo>
                    <a:pt x="2706" y="7234"/>
                    <a:pt x="2584" y="7265"/>
                    <a:pt x="2524" y="7295"/>
                  </a:cubicBezTo>
                  <a:cubicBezTo>
                    <a:pt x="1825" y="7629"/>
                    <a:pt x="1247" y="8055"/>
                    <a:pt x="548" y="8359"/>
                  </a:cubicBezTo>
                  <a:cubicBezTo>
                    <a:pt x="426" y="8389"/>
                    <a:pt x="305" y="8480"/>
                    <a:pt x="183" y="8511"/>
                  </a:cubicBezTo>
                  <a:cubicBezTo>
                    <a:pt x="153" y="8511"/>
                    <a:pt x="122" y="8541"/>
                    <a:pt x="92" y="8602"/>
                  </a:cubicBezTo>
                  <a:cubicBezTo>
                    <a:pt x="92" y="8632"/>
                    <a:pt x="31" y="8632"/>
                    <a:pt x="1" y="8632"/>
                  </a:cubicBezTo>
                  <a:cubicBezTo>
                    <a:pt x="31" y="8693"/>
                    <a:pt x="62" y="8784"/>
                    <a:pt x="122" y="8815"/>
                  </a:cubicBezTo>
                  <a:cubicBezTo>
                    <a:pt x="214" y="8906"/>
                    <a:pt x="335" y="8936"/>
                    <a:pt x="518" y="8967"/>
                  </a:cubicBezTo>
                  <a:cubicBezTo>
                    <a:pt x="730" y="8997"/>
                    <a:pt x="913" y="8997"/>
                    <a:pt x="1095" y="8997"/>
                  </a:cubicBezTo>
                  <a:lnTo>
                    <a:pt x="1703" y="8997"/>
                  </a:lnTo>
                  <a:cubicBezTo>
                    <a:pt x="2372" y="8997"/>
                    <a:pt x="2980" y="9058"/>
                    <a:pt x="3618" y="9058"/>
                  </a:cubicBezTo>
                  <a:lnTo>
                    <a:pt x="4439" y="9058"/>
                  </a:lnTo>
                  <a:cubicBezTo>
                    <a:pt x="4834" y="8997"/>
                    <a:pt x="5290" y="8997"/>
                    <a:pt x="5533" y="8815"/>
                  </a:cubicBezTo>
                  <a:cubicBezTo>
                    <a:pt x="5776" y="8693"/>
                    <a:pt x="5898" y="8389"/>
                    <a:pt x="5989" y="8146"/>
                  </a:cubicBezTo>
                  <a:cubicBezTo>
                    <a:pt x="6293" y="7447"/>
                    <a:pt x="6505" y="6657"/>
                    <a:pt x="6901" y="5958"/>
                  </a:cubicBezTo>
                  <a:cubicBezTo>
                    <a:pt x="7113" y="5745"/>
                    <a:pt x="7296" y="5471"/>
                    <a:pt x="7509" y="5289"/>
                  </a:cubicBezTo>
                  <a:cubicBezTo>
                    <a:pt x="7630" y="5167"/>
                    <a:pt x="7782" y="5046"/>
                    <a:pt x="7964" y="4955"/>
                  </a:cubicBezTo>
                  <a:cubicBezTo>
                    <a:pt x="8177" y="4833"/>
                    <a:pt x="8360" y="4711"/>
                    <a:pt x="8542" y="4711"/>
                  </a:cubicBezTo>
                  <a:cubicBezTo>
                    <a:pt x="8633" y="4711"/>
                    <a:pt x="8694" y="4742"/>
                    <a:pt x="8724" y="4803"/>
                  </a:cubicBezTo>
                  <a:cubicBezTo>
                    <a:pt x="8816" y="4863"/>
                    <a:pt x="8846" y="4955"/>
                    <a:pt x="8846" y="5015"/>
                  </a:cubicBezTo>
                  <a:cubicBezTo>
                    <a:pt x="8876" y="5137"/>
                    <a:pt x="8876" y="5198"/>
                    <a:pt x="8876" y="5289"/>
                  </a:cubicBezTo>
                  <a:cubicBezTo>
                    <a:pt x="8876" y="5502"/>
                    <a:pt x="8846" y="5714"/>
                    <a:pt x="8846" y="5775"/>
                  </a:cubicBezTo>
                  <a:cubicBezTo>
                    <a:pt x="8846" y="5775"/>
                    <a:pt x="8876" y="7781"/>
                    <a:pt x="8876" y="8784"/>
                  </a:cubicBezTo>
                  <a:lnTo>
                    <a:pt x="8876" y="8936"/>
                  </a:lnTo>
                  <a:lnTo>
                    <a:pt x="8876" y="9119"/>
                  </a:lnTo>
                  <a:lnTo>
                    <a:pt x="8876" y="9149"/>
                  </a:lnTo>
                  <a:lnTo>
                    <a:pt x="9272" y="9149"/>
                  </a:lnTo>
                  <a:lnTo>
                    <a:pt x="9272" y="9058"/>
                  </a:lnTo>
                  <a:lnTo>
                    <a:pt x="9272" y="8602"/>
                  </a:lnTo>
                  <a:cubicBezTo>
                    <a:pt x="9272" y="8602"/>
                    <a:pt x="9302" y="8146"/>
                    <a:pt x="9302" y="7903"/>
                  </a:cubicBezTo>
                  <a:cubicBezTo>
                    <a:pt x="9363" y="7082"/>
                    <a:pt x="9423" y="6201"/>
                    <a:pt x="9545" y="5350"/>
                  </a:cubicBezTo>
                  <a:cubicBezTo>
                    <a:pt x="9697" y="4286"/>
                    <a:pt x="10123" y="3344"/>
                    <a:pt x="10123" y="2371"/>
                  </a:cubicBezTo>
                  <a:cubicBezTo>
                    <a:pt x="10123" y="2158"/>
                    <a:pt x="10123" y="1945"/>
                    <a:pt x="10062" y="1763"/>
                  </a:cubicBezTo>
                  <a:cubicBezTo>
                    <a:pt x="10031" y="1459"/>
                    <a:pt x="9910" y="1186"/>
                    <a:pt x="9758" y="942"/>
                  </a:cubicBezTo>
                  <a:lnTo>
                    <a:pt x="9302" y="486"/>
                  </a:lnTo>
                  <a:cubicBezTo>
                    <a:pt x="9211" y="395"/>
                    <a:pt x="9059" y="274"/>
                    <a:pt x="8907" y="152"/>
                  </a:cubicBezTo>
                  <a:cubicBezTo>
                    <a:pt x="8816" y="122"/>
                    <a:pt x="8755" y="91"/>
                    <a:pt x="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702;p57">
              <a:extLst>
                <a:ext uri="{FF2B5EF4-FFF2-40B4-BE49-F238E27FC236}">
                  <a16:creationId xmlns:a16="http://schemas.microsoft.com/office/drawing/2014/main" id="{7413F524-E55B-4DDC-8613-DAFA991418CF}"/>
                </a:ext>
              </a:extLst>
            </p:cNvPr>
            <p:cNvSpPr/>
            <p:nvPr/>
          </p:nvSpPr>
          <p:spPr>
            <a:xfrm rot="-875994">
              <a:off x="3562879" y="3844489"/>
              <a:ext cx="247973" cy="238668"/>
            </a:xfrm>
            <a:custGeom>
              <a:avLst/>
              <a:gdLst/>
              <a:ahLst/>
              <a:cxnLst/>
              <a:rect l="l" t="t" r="r" b="b"/>
              <a:pathLst>
                <a:path w="10396" h="9531" extrusionOk="0">
                  <a:moveTo>
                    <a:pt x="8785" y="1"/>
                  </a:moveTo>
                  <a:lnTo>
                    <a:pt x="8481" y="943"/>
                  </a:lnTo>
                  <a:cubicBezTo>
                    <a:pt x="8420" y="1247"/>
                    <a:pt x="8329" y="1551"/>
                    <a:pt x="8177" y="1855"/>
                  </a:cubicBezTo>
                  <a:cubicBezTo>
                    <a:pt x="7812" y="2676"/>
                    <a:pt x="7234" y="3435"/>
                    <a:pt x="6718" y="4195"/>
                  </a:cubicBezTo>
                  <a:cubicBezTo>
                    <a:pt x="6201" y="5046"/>
                    <a:pt x="5715" y="5867"/>
                    <a:pt x="5137" y="6718"/>
                  </a:cubicBezTo>
                  <a:cubicBezTo>
                    <a:pt x="4864" y="7144"/>
                    <a:pt x="4529" y="7478"/>
                    <a:pt x="4043" y="7508"/>
                  </a:cubicBezTo>
                  <a:cubicBezTo>
                    <a:pt x="3921" y="7539"/>
                    <a:pt x="3800" y="7554"/>
                    <a:pt x="3678" y="7554"/>
                  </a:cubicBezTo>
                  <a:cubicBezTo>
                    <a:pt x="3557" y="7554"/>
                    <a:pt x="3435" y="7539"/>
                    <a:pt x="3313" y="7508"/>
                  </a:cubicBezTo>
                  <a:cubicBezTo>
                    <a:pt x="3161" y="7478"/>
                    <a:pt x="3009" y="7417"/>
                    <a:pt x="2888" y="7417"/>
                  </a:cubicBezTo>
                  <a:cubicBezTo>
                    <a:pt x="2797" y="7417"/>
                    <a:pt x="2675" y="7478"/>
                    <a:pt x="2553" y="7508"/>
                  </a:cubicBezTo>
                  <a:cubicBezTo>
                    <a:pt x="2189" y="7752"/>
                    <a:pt x="1794" y="8025"/>
                    <a:pt x="1429" y="8208"/>
                  </a:cubicBezTo>
                  <a:cubicBezTo>
                    <a:pt x="1064" y="8390"/>
                    <a:pt x="699" y="8512"/>
                    <a:pt x="365" y="8664"/>
                  </a:cubicBezTo>
                  <a:cubicBezTo>
                    <a:pt x="243" y="8694"/>
                    <a:pt x="91" y="8785"/>
                    <a:pt x="61" y="8876"/>
                  </a:cubicBezTo>
                  <a:cubicBezTo>
                    <a:pt x="0" y="9089"/>
                    <a:pt x="213" y="9271"/>
                    <a:pt x="365" y="9332"/>
                  </a:cubicBezTo>
                  <a:cubicBezTo>
                    <a:pt x="626" y="9471"/>
                    <a:pt x="946" y="9501"/>
                    <a:pt x="1263" y="9501"/>
                  </a:cubicBezTo>
                  <a:cubicBezTo>
                    <a:pt x="1501" y="9501"/>
                    <a:pt x="1737" y="9484"/>
                    <a:pt x="1946" y="9484"/>
                  </a:cubicBezTo>
                  <a:cubicBezTo>
                    <a:pt x="2582" y="9484"/>
                    <a:pt x="3229" y="9530"/>
                    <a:pt x="3874" y="9530"/>
                  </a:cubicBezTo>
                  <a:cubicBezTo>
                    <a:pt x="4277" y="9530"/>
                    <a:pt x="4679" y="9512"/>
                    <a:pt x="5076" y="9454"/>
                  </a:cubicBezTo>
                  <a:cubicBezTo>
                    <a:pt x="5411" y="9423"/>
                    <a:pt x="5745" y="9332"/>
                    <a:pt x="5958" y="9089"/>
                  </a:cubicBezTo>
                  <a:cubicBezTo>
                    <a:pt x="6383" y="8572"/>
                    <a:pt x="6535" y="7812"/>
                    <a:pt x="6778" y="7205"/>
                  </a:cubicBezTo>
                  <a:cubicBezTo>
                    <a:pt x="6961" y="6718"/>
                    <a:pt x="7234" y="6201"/>
                    <a:pt x="7599" y="5806"/>
                  </a:cubicBezTo>
                  <a:cubicBezTo>
                    <a:pt x="7873" y="5533"/>
                    <a:pt x="8237" y="5320"/>
                    <a:pt x="8602" y="5198"/>
                  </a:cubicBezTo>
                  <a:cubicBezTo>
                    <a:pt x="8663" y="5183"/>
                    <a:pt x="8709" y="5168"/>
                    <a:pt x="8750" y="5168"/>
                  </a:cubicBezTo>
                  <a:cubicBezTo>
                    <a:pt x="8792" y="5168"/>
                    <a:pt x="8830" y="5183"/>
                    <a:pt x="8876" y="5229"/>
                  </a:cubicBezTo>
                  <a:cubicBezTo>
                    <a:pt x="8967" y="5472"/>
                    <a:pt x="8876" y="5837"/>
                    <a:pt x="8876" y="6080"/>
                  </a:cubicBezTo>
                  <a:cubicBezTo>
                    <a:pt x="8876" y="6566"/>
                    <a:pt x="8906" y="8967"/>
                    <a:pt x="8906" y="9150"/>
                  </a:cubicBezTo>
                  <a:cubicBezTo>
                    <a:pt x="8906" y="9241"/>
                    <a:pt x="8876" y="9423"/>
                    <a:pt x="8906" y="9454"/>
                  </a:cubicBezTo>
                  <a:cubicBezTo>
                    <a:pt x="8919" y="9493"/>
                    <a:pt x="8921" y="9504"/>
                    <a:pt x="8929" y="9504"/>
                  </a:cubicBezTo>
                  <a:cubicBezTo>
                    <a:pt x="8938" y="9504"/>
                    <a:pt x="8958" y="9484"/>
                    <a:pt x="9028" y="9484"/>
                  </a:cubicBezTo>
                  <a:cubicBezTo>
                    <a:pt x="9068" y="9484"/>
                    <a:pt x="9217" y="9511"/>
                    <a:pt x="9338" y="9511"/>
                  </a:cubicBezTo>
                  <a:cubicBezTo>
                    <a:pt x="9399" y="9511"/>
                    <a:pt x="9453" y="9504"/>
                    <a:pt x="9484" y="9484"/>
                  </a:cubicBezTo>
                  <a:cubicBezTo>
                    <a:pt x="9544" y="9423"/>
                    <a:pt x="9514" y="8967"/>
                    <a:pt x="9514" y="8815"/>
                  </a:cubicBezTo>
                  <a:cubicBezTo>
                    <a:pt x="9514" y="8329"/>
                    <a:pt x="9544" y="7873"/>
                    <a:pt x="9575" y="7357"/>
                  </a:cubicBezTo>
                  <a:cubicBezTo>
                    <a:pt x="9666" y="6445"/>
                    <a:pt x="9696" y="5502"/>
                    <a:pt x="9970" y="4621"/>
                  </a:cubicBezTo>
                  <a:cubicBezTo>
                    <a:pt x="10152" y="3922"/>
                    <a:pt x="10396" y="3253"/>
                    <a:pt x="10335" y="2493"/>
                  </a:cubicBezTo>
                  <a:cubicBezTo>
                    <a:pt x="10304" y="2098"/>
                    <a:pt x="10274" y="1673"/>
                    <a:pt x="10092" y="1277"/>
                  </a:cubicBezTo>
                  <a:cubicBezTo>
                    <a:pt x="9788" y="761"/>
                    <a:pt x="9210" y="366"/>
                    <a:pt x="878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703;p57">
              <a:extLst>
                <a:ext uri="{FF2B5EF4-FFF2-40B4-BE49-F238E27FC236}">
                  <a16:creationId xmlns:a16="http://schemas.microsoft.com/office/drawing/2014/main" id="{53212591-F3D8-4B13-9583-13017EE8A11B}"/>
                </a:ext>
              </a:extLst>
            </p:cNvPr>
            <p:cNvSpPr/>
            <p:nvPr/>
          </p:nvSpPr>
          <p:spPr>
            <a:xfrm>
              <a:off x="1163719" y="2819978"/>
              <a:ext cx="386467" cy="1285828"/>
            </a:xfrm>
            <a:custGeom>
              <a:avLst/>
              <a:gdLst/>
              <a:ahLst/>
              <a:cxnLst/>
              <a:rect l="l" t="t" r="r" b="b"/>
              <a:pathLst>
                <a:path w="14682" h="48849" extrusionOk="0">
                  <a:moveTo>
                    <a:pt x="2402" y="0"/>
                  </a:moveTo>
                  <a:cubicBezTo>
                    <a:pt x="2158" y="304"/>
                    <a:pt x="1915" y="608"/>
                    <a:pt x="1702" y="912"/>
                  </a:cubicBezTo>
                  <a:cubicBezTo>
                    <a:pt x="1186" y="1611"/>
                    <a:pt x="730" y="2280"/>
                    <a:pt x="426" y="3040"/>
                  </a:cubicBezTo>
                  <a:cubicBezTo>
                    <a:pt x="122" y="3800"/>
                    <a:pt x="0" y="4620"/>
                    <a:pt x="61" y="5411"/>
                  </a:cubicBezTo>
                  <a:cubicBezTo>
                    <a:pt x="91" y="6292"/>
                    <a:pt x="304" y="7143"/>
                    <a:pt x="578" y="7994"/>
                  </a:cubicBezTo>
                  <a:cubicBezTo>
                    <a:pt x="699" y="8420"/>
                    <a:pt x="851" y="8876"/>
                    <a:pt x="1003" y="9271"/>
                  </a:cubicBezTo>
                  <a:cubicBezTo>
                    <a:pt x="1125" y="9605"/>
                    <a:pt x="1186" y="9970"/>
                    <a:pt x="1368" y="10274"/>
                  </a:cubicBezTo>
                  <a:cubicBezTo>
                    <a:pt x="1459" y="10426"/>
                    <a:pt x="1611" y="10487"/>
                    <a:pt x="1702" y="10639"/>
                  </a:cubicBezTo>
                  <a:cubicBezTo>
                    <a:pt x="1733" y="10760"/>
                    <a:pt x="1733" y="10882"/>
                    <a:pt x="1733" y="10943"/>
                  </a:cubicBezTo>
                  <a:cubicBezTo>
                    <a:pt x="1733" y="11520"/>
                    <a:pt x="2037" y="12006"/>
                    <a:pt x="2098" y="12554"/>
                  </a:cubicBezTo>
                  <a:cubicBezTo>
                    <a:pt x="2128" y="12736"/>
                    <a:pt x="2067" y="12918"/>
                    <a:pt x="2037" y="13131"/>
                  </a:cubicBezTo>
                  <a:cubicBezTo>
                    <a:pt x="2006" y="13313"/>
                    <a:pt x="2067" y="13526"/>
                    <a:pt x="2098" y="13739"/>
                  </a:cubicBezTo>
                  <a:cubicBezTo>
                    <a:pt x="2128" y="14073"/>
                    <a:pt x="2128" y="14438"/>
                    <a:pt x="2128" y="14833"/>
                  </a:cubicBezTo>
                  <a:lnTo>
                    <a:pt x="2128" y="16262"/>
                  </a:lnTo>
                  <a:cubicBezTo>
                    <a:pt x="2128" y="17143"/>
                    <a:pt x="2128" y="18055"/>
                    <a:pt x="2189" y="18937"/>
                  </a:cubicBezTo>
                  <a:cubicBezTo>
                    <a:pt x="2219" y="19453"/>
                    <a:pt x="2219" y="20031"/>
                    <a:pt x="2250" y="20578"/>
                  </a:cubicBezTo>
                  <a:cubicBezTo>
                    <a:pt x="2250" y="20912"/>
                    <a:pt x="2250" y="21277"/>
                    <a:pt x="2189" y="21642"/>
                  </a:cubicBezTo>
                  <a:cubicBezTo>
                    <a:pt x="2128" y="21946"/>
                    <a:pt x="2067" y="22189"/>
                    <a:pt x="2067" y="22462"/>
                  </a:cubicBezTo>
                  <a:cubicBezTo>
                    <a:pt x="2067" y="22706"/>
                    <a:pt x="2067" y="22918"/>
                    <a:pt x="1976" y="23162"/>
                  </a:cubicBezTo>
                  <a:cubicBezTo>
                    <a:pt x="1915" y="23405"/>
                    <a:pt x="1824" y="23709"/>
                    <a:pt x="1824" y="24013"/>
                  </a:cubicBezTo>
                  <a:cubicBezTo>
                    <a:pt x="1824" y="24256"/>
                    <a:pt x="1915" y="24438"/>
                    <a:pt x="1946" y="24621"/>
                  </a:cubicBezTo>
                  <a:cubicBezTo>
                    <a:pt x="1976" y="24894"/>
                    <a:pt x="1946" y="25137"/>
                    <a:pt x="1915" y="25380"/>
                  </a:cubicBezTo>
                  <a:cubicBezTo>
                    <a:pt x="1915" y="25806"/>
                    <a:pt x="1915" y="26232"/>
                    <a:pt x="1885" y="26657"/>
                  </a:cubicBezTo>
                  <a:cubicBezTo>
                    <a:pt x="1794" y="27508"/>
                    <a:pt x="1642" y="28390"/>
                    <a:pt x="1581" y="29271"/>
                  </a:cubicBezTo>
                  <a:cubicBezTo>
                    <a:pt x="1490" y="30183"/>
                    <a:pt x="1429" y="31064"/>
                    <a:pt x="1429" y="31976"/>
                  </a:cubicBezTo>
                  <a:cubicBezTo>
                    <a:pt x="1429" y="32827"/>
                    <a:pt x="1490" y="33739"/>
                    <a:pt x="1642" y="34621"/>
                  </a:cubicBezTo>
                  <a:cubicBezTo>
                    <a:pt x="1763" y="35502"/>
                    <a:pt x="1946" y="36384"/>
                    <a:pt x="2067" y="37296"/>
                  </a:cubicBezTo>
                  <a:cubicBezTo>
                    <a:pt x="2189" y="38268"/>
                    <a:pt x="2219" y="39271"/>
                    <a:pt x="2280" y="40244"/>
                  </a:cubicBezTo>
                  <a:cubicBezTo>
                    <a:pt x="2341" y="41095"/>
                    <a:pt x="2493" y="41916"/>
                    <a:pt x="2554" y="42767"/>
                  </a:cubicBezTo>
                  <a:cubicBezTo>
                    <a:pt x="2584" y="43223"/>
                    <a:pt x="2584" y="43679"/>
                    <a:pt x="2645" y="44135"/>
                  </a:cubicBezTo>
                  <a:cubicBezTo>
                    <a:pt x="2645" y="44347"/>
                    <a:pt x="2645" y="44590"/>
                    <a:pt x="2736" y="44803"/>
                  </a:cubicBezTo>
                  <a:cubicBezTo>
                    <a:pt x="2554" y="44834"/>
                    <a:pt x="2523" y="45046"/>
                    <a:pt x="2432" y="45198"/>
                  </a:cubicBezTo>
                  <a:cubicBezTo>
                    <a:pt x="2219" y="45867"/>
                    <a:pt x="2189" y="46627"/>
                    <a:pt x="2098" y="47326"/>
                  </a:cubicBezTo>
                  <a:cubicBezTo>
                    <a:pt x="2067" y="47630"/>
                    <a:pt x="2067" y="47964"/>
                    <a:pt x="2098" y="48268"/>
                  </a:cubicBezTo>
                  <a:cubicBezTo>
                    <a:pt x="2098" y="48329"/>
                    <a:pt x="2128" y="48451"/>
                    <a:pt x="2189" y="48481"/>
                  </a:cubicBezTo>
                  <a:cubicBezTo>
                    <a:pt x="2341" y="48724"/>
                    <a:pt x="2705" y="48755"/>
                    <a:pt x="2949" y="48755"/>
                  </a:cubicBezTo>
                  <a:cubicBezTo>
                    <a:pt x="3557" y="48846"/>
                    <a:pt x="4104" y="48846"/>
                    <a:pt x="4712" y="48846"/>
                  </a:cubicBezTo>
                  <a:lnTo>
                    <a:pt x="7842" y="48846"/>
                  </a:lnTo>
                  <a:cubicBezTo>
                    <a:pt x="8251" y="48846"/>
                    <a:pt x="8664" y="48848"/>
                    <a:pt x="9080" y="48848"/>
                  </a:cubicBezTo>
                  <a:cubicBezTo>
                    <a:pt x="10122" y="48848"/>
                    <a:pt x="11186" y="48833"/>
                    <a:pt x="12250" y="48724"/>
                  </a:cubicBezTo>
                  <a:cubicBezTo>
                    <a:pt x="12888" y="48633"/>
                    <a:pt x="13587" y="48542"/>
                    <a:pt x="14195" y="48238"/>
                  </a:cubicBezTo>
                  <a:cubicBezTo>
                    <a:pt x="14408" y="48116"/>
                    <a:pt x="14590" y="47995"/>
                    <a:pt x="14590" y="47721"/>
                  </a:cubicBezTo>
                  <a:cubicBezTo>
                    <a:pt x="14681" y="47265"/>
                    <a:pt x="14529" y="46657"/>
                    <a:pt x="13952" y="46445"/>
                  </a:cubicBezTo>
                  <a:cubicBezTo>
                    <a:pt x="13496" y="46262"/>
                    <a:pt x="12949" y="46323"/>
                    <a:pt x="12432" y="46293"/>
                  </a:cubicBezTo>
                  <a:cubicBezTo>
                    <a:pt x="11763" y="46262"/>
                    <a:pt x="11125" y="46019"/>
                    <a:pt x="10517" y="45715"/>
                  </a:cubicBezTo>
                  <a:cubicBezTo>
                    <a:pt x="9848" y="45411"/>
                    <a:pt x="9241" y="44986"/>
                    <a:pt x="8693" y="44590"/>
                  </a:cubicBezTo>
                  <a:cubicBezTo>
                    <a:pt x="8420" y="44347"/>
                    <a:pt x="8116" y="44165"/>
                    <a:pt x="7842" y="43891"/>
                  </a:cubicBezTo>
                  <a:cubicBezTo>
                    <a:pt x="7782" y="43831"/>
                    <a:pt x="7660" y="43709"/>
                    <a:pt x="7538" y="43679"/>
                  </a:cubicBezTo>
                  <a:cubicBezTo>
                    <a:pt x="7508" y="43679"/>
                    <a:pt x="7417" y="43679"/>
                    <a:pt x="7386" y="43618"/>
                  </a:cubicBezTo>
                  <a:cubicBezTo>
                    <a:pt x="7569" y="43496"/>
                    <a:pt x="7447" y="43283"/>
                    <a:pt x="7417" y="43101"/>
                  </a:cubicBezTo>
                  <a:cubicBezTo>
                    <a:pt x="7295" y="42706"/>
                    <a:pt x="7174" y="42341"/>
                    <a:pt x="7052" y="41946"/>
                  </a:cubicBezTo>
                  <a:cubicBezTo>
                    <a:pt x="6961" y="41703"/>
                    <a:pt x="6961" y="41399"/>
                    <a:pt x="6900" y="41125"/>
                  </a:cubicBezTo>
                  <a:cubicBezTo>
                    <a:pt x="6809" y="40700"/>
                    <a:pt x="6505" y="40305"/>
                    <a:pt x="6535" y="39879"/>
                  </a:cubicBezTo>
                  <a:cubicBezTo>
                    <a:pt x="6535" y="39758"/>
                    <a:pt x="6596" y="39636"/>
                    <a:pt x="6535" y="39545"/>
                  </a:cubicBezTo>
                  <a:cubicBezTo>
                    <a:pt x="6505" y="39454"/>
                    <a:pt x="6383" y="39362"/>
                    <a:pt x="6353" y="39241"/>
                  </a:cubicBezTo>
                  <a:cubicBezTo>
                    <a:pt x="6323" y="39058"/>
                    <a:pt x="6353" y="38846"/>
                    <a:pt x="6353" y="38633"/>
                  </a:cubicBezTo>
                  <a:cubicBezTo>
                    <a:pt x="6353" y="38177"/>
                    <a:pt x="6323" y="37782"/>
                    <a:pt x="6323" y="37326"/>
                  </a:cubicBezTo>
                  <a:cubicBezTo>
                    <a:pt x="6292" y="36505"/>
                    <a:pt x="6292" y="35745"/>
                    <a:pt x="6292" y="34955"/>
                  </a:cubicBezTo>
                  <a:cubicBezTo>
                    <a:pt x="6323" y="34195"/>
                    <a:pt x="6353" y="33466"/>
                    <a:pt x="6444" y="32706"/>
                  </a:cubicBezTo>
                  <a:cubicBezTo>
                    <a:pt x="6566" y="31855"/>
                    <a:pt x="6627" y="30973"/>
                    <a:pt x="6657" y="30061"/>
                  </a:cubicBezTo>
                  <a:cubicBezTo>
                    <a:pt x="6657" y="29727"/>
                    <a:pt x="6687" y="29362"/>
                    <a:pt x="6779" y="28998"/>
                  </a:cubicBezTo>
                  <a:cubicBezTo>
                    <a:pt x="6839" y="28663"/>
                    <a:pt x="6809" y="28298"/>
                    <a:pt x="6839" y="27964"/>
                  </a:cubicBezTo>
                  <a:cubicBezTo>
                    <a:pt x="6839" y="27721"/>
                    <a:pt x="6930" y="27478"/>
                    <a:pt x="7022" y="27204"/>
                  </a:cubicBezTo>
                  <a:cubicBezTo>
                    <a:pt x="7113" y="26870"/>
                    <a:pt x="7204" y="26536"/>
                    <a:pt x="7326" y="26201"/>
                  </a:cubicBezTo>
                  <a:cubicBezTo>
                    <a:pt x="7386" y="25928"/>
                    <a:pt x="7538" y="25684"/>
                    <a:pt x="7660" y="25441"/>
                  </a:cubicBezTo>
                  <a:cubicBezTo>
                    <a:pt x="7812" y="25107"/>
                    <a:pt x="7873" y="24773"/>
                    <a:pt x="7964" y="24469"/>
                  </a:cubicBezTo>
                  <a:cubicBezTo>
                    <a:pt x="8116" y="23678"/>
                    <a:pt x="8116" y="22918"/>
                    <a:pt x="8116" y="22128"/>
                  </a:cubicBezTo>
                  <a:cubicBezTo>
                    <a:pt x="8146" y="21399"/>
                    <a:pt x="8298" y="20639"/>
                    <a:pt x="8481" y="19909"/>
                  </a:cubicBezTo>
                  <a:cubicBezTo>
                    <a:pt x="8693" y="19028"/>
                    <a:pt x="8937" y="18177"/>
                    <a:pt x="9180" y="17326"/>
                  </a:cubicBezTo>
                  <a:cubicBezTo>
                    <a:pt x="9362" y="16627"/>
                    <a:pt x="9545" y="15897"/>
                    <a:pt x="9696" y="15168"/>
                  </a:cubicBezTo>
                  <a:cubicBezTo>
                    <a:pt x="9848" y="14408"/>
                    <a:pt x="10000" y="13678"/>
                    <a:pt x="10122" y="12918"/>
                  </a:cubicBezTo>
                  <a:cubicBezTo>
                    <a:pt x="10244" y="12067"/>
                    <a:pt x="10365" y="11186"/>
                    <a:pt x="10426" y="10335"/>
                  </a:cubicBezTo>
                  <a:cubicBezTo>
                    <a:pt x="10456" y="9970"/>
                    <a:pt x="10456" y="9544"/>
                    <a:pt x="10517" y="9149"/>
                  </a:cubicBezTo>
                  <a:cubicBezTo>
                    <a:pt x="10548" y="8815"/>
                    <a:pt x="10608" y="8481"/>
                    <a:pt x="10639" y="8177"/>
                  </a:cubicBezTo>
                  <a:cubicBezTo>
                    <a:pt x="10700" y="7873"/>
                    <a:pt x="10608" y="7569"/>
                    <a:pt x="10608" y="7234"/>
                  </a:cubicBezTo>
                  <a:cubicBezTo>
                    <a:pt x="10608" y="6839"/>
                    <a:pt x="10730" y="6474"/>
                    <a:pt x="10852" y="6110"/>
                  </a:cubicBezTo>
                  <a:lnTo>
                    <a:pt x="11064" y="5563"/>
                  </a:lnTo>
                  <a:cubicBezTo>
                    <a:pt x="11186" y="5350"/>
                    <a:pt x="11307" y="5198"/>
                    <a:pt x="11338" y="5015"/>
                  </a:cubicBezTo>
                  <a:lnTo>
                    <a:pt x="11581" y="3891"/>
                  </a:lnTo>
                  <a:cubicBezTo>
                    <a:pt x="11611" y="3496"/>
                    <a:pt x="11642" y="3161"/>
                    <a:pt x="11642" y="2797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704;p57">
              <a:extLst>
                <a:ext uri="{FF2B5EF4-FFF2-40B4-BE49-F238E27FC236}">
                  <a16:creationId xmlns:a16="http://schemas.microsoft.com/office/drawing/2014/main" id="{E097455C-2FCA-46EC-8B2B-2DD3AA85D997}"/>
                </a:ext>
              </a:extLst>
            </p:cNvPr>
            <p:cNvSpPr/>
            <p:nvPr/>
          </p:nvSpPr>
          <p:spPr>
            <a:xfrm>
              <a:off x="1243529" y="3948529"/>
              <a:ext cx="304522" cy="128212"/>
            </a:xfrm>
            <a:custGeom>
              <a:avLst/>
              <a:gdLst/>
              <a:ahLst/>
              <a:cxnLst/>
              <a:rect l="l" t="t" r="r" b="b"/>
              <a:pathLst>
                <a:path w="12555" h="5286" extrusionOk="0">
                  <a:moveTo>
                    <a:pt x="5213" y="0"/>
                  </a:moveTo>
                  <a:cubicBezTo>
                    <a:pt x="4594" y="0"/>
                    <a:pt x="4308" y="760"/>
                    <a:pt x="3922" y="1119"/>
                  </a:cubicBezTo>
                  <a:cubicBezTo>
                    <a:pt x="3679" y="1393"/>
                    <a:pt x="3283" y="1514"/>
                    <a:pt x="2919" y="1545"/>
                  </a:cubicBezTo>
                  <a:cubicBezTo>
                    <a:pt x="2768" y="1572"/>
                    <a:pt x="2624" y="1587"/>
                    <a:pt x="2478" y="1587"/>
                  </a:cubicBezTo>
                  <a:cubicBezTo>
                    <a:pt x="2299" y="1587"/>
                    <a:pt x="2116" y="1564"/>
                    <a:pt x="1916" y="1514"/>
                  </a:cubicBezTo>
                  <a:cubicBezTo>
                    <a:pt x="1581" y="1423"/>
                    <a:pt x="1277" y="1332"/>
                    <a:pt x="943" y="1241"/>
                  </a:cubicBezTo>
                  <a:lnTo>
                    <a:pt x="669" y="1241"/>
                  </a:lnTo>
                  <a:cubicBezTo>
                    <a:pt x="487" y="1301"/>
                    <a:pt x="457" y="1484"/>
                    <a:pt x="365" y="1636"/>
                  </a:cubicBezTo>
                  <a:cubicBezTo>
                    <a:pt x="153" y="2304"/>
                    <a:pt x="92" y="3064"/>
                    <a:pt x="31" y="3763"/>
                  </a:cubicBezTo>
                  <a:cubicBezTo>
                    <a:pt x="1" y="4067"/>
                    <a:pt x="1" y="4402"/>
                    <a:pt x="31" y="4706"/>
                  </a:cubicBezTo>
                  <a:cubicBezTo>
                    <a:pt x="31" y="4797"/>
                    <a:pt x="61" y="4888"/>
                    <a:pt x="92" y="4949"/>
                  </a:cubicBezTo>
                  <a:cubicBezTo>
                    <a:pt x="244" y="5162"/>
                    <a:pt x="639" y="5192"/>
                    <a:pt x="852" y="5192"/>
                  </a:cubicBezTo>
                  <a:cubicBezTo>
                    <a:pt x="1460" y="5283"/>
                    <a:pt x="2037" y="5283"/>
                    <a:pt x="2645" y="5283"/>
                  </a:cubicBezTo>
                  <a:lnTo>
                    <a:pt x="5745" y="5283"/>
                  </a:lnTo>
                  <a:cubicBezTo>
                    <a:pt x="6162" y="5283"/>
                    <a:pt x="6582" y="5286"/>
                    <a:pt x="7002" y="5286"/>
                  </a:cubicBezTo>
                  <a:cubicBezTo>
                    <a:pt x="8053" y="5286"/>
                    <a:pt x="9111" y="5270"/>
                    <a:pt x="10153" y="5162"/>
                  </a:cubicBezTo>
                  <a:cubicBezTo>
                    <a:pt x="10822" y="5101"/>
                    <a:pt x="11490" y="4979"/>
                    <a:pt x="12098" y="4675"/>
                  </a:cubicBezTo>
                  <a:cubicBezTo>
                    <a:pt x="12341" y="4554"/>
                    <a:pt x="12524" y="4432"/>
                    <a:pt x="12524" y="4189"/>
                  </a:cubicBezTo>
                  <a:cubicBezTo>
                    <a:pt x="12554" y="3611"/>
                    <a:pt x="12402" y="3034"/>
                    <a:pt x="11855" y="2791"/>
                  </a:cubicBezTo>
                  <a:cubicBezTo>
                    <a:pt x="11600" y="2689"/>
                    <a:pt x="11307" y="2672"/>
                    <a:pt x="11013" y="2672"/>
                  </a:cubicBezTo>
                  <a:cubicBezTo>
                    <a:pt x="10873" y="2672"/>
                    <a:pt x="10733" y="2676"/>
                    <a:pt x="10597" y="2676"/>
                  </a:cubicBezTo>
                  <a:cubicBezTo>
                    <a:pt x="10508" y="2676"/>
                    <a:pt x="10420" y="2675"/>
                    <a:pt x="10335" y="2669"/>
                  </a:cubicBezTo>
                  <a:cubicBezTo>
                    <a:pt x="9636" y="2608"/>
                    <a:pt x="8998" y="2396"/>
                    <a:pt x="8390" y="2092"/>
                  </a:cubicBezTo>
                  <a:cubicBezTo>
                    <a:pt x="7752" y="1788"/>
                    <a:pt x="7144" y="1362"/>
                    <a:pt x="6566" y="937"/>
                  </a:cubicBezTo>
                  <a:cubicBezTo>
                    <a:pt x="6293" y="724"/>
                    <a:pt x="5989" y="511"/>
                    <a:pt x="5715" y="268"/>
                  </a:cubicBezTo>
                  <a:cubicBezTo>
                    <a:pt x="5654" y="177"/>
                    <a:pt x="5533" y="86"/>
                    <a:pt x="5411" y="25"/>
                  </a:cubicBezTo>
                  <a:cubicBezTo>
                    <a:pt x="5341" y="8"/>
                    <a:pt x="5275" y="0"/>
                    <a:pt x="5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705;p57">
              <a:extLst>
                <a:ext uri="{FF2B5EF4-FFF2-40B4-BE49-F238E27FC236}">
                  <a16:creationId xmlns:a16="http://schemas.microsoft.com/office/drawing/2014/main" id="{FAD0DE64-C417-4626-A3BE-4197C60FE92E}"/>
                </a:ext>
              </a:extLst>
            </p:cNvPr>
            <p:cNvSpPr/>
            <p:nvPr/>
          </p:nvSpPr>
          <p:spPr>
            <a:xfrm>
              <a:off x="2861494" y="1551839"/>
              <a:ext cx="1449791" cy="1043319"/>
            </a:xfrm>
            <a:custGeom>
              <a:avLst/>
              <a:gdLst/>
              <a:ahLst/>
              <a:cxnLst/>
              <a:rect l="l" t="t" r="r" b="b"/>
              <a:pathLst>
                <a:path w="55078" h="39636" extrusionOk="0">
                  <a:moveTo>
                    <a:pt x="3162" y="0"/>
                  </a:moveTo>
                  <a:cubicBezTo>
                    <a:pt x="1399" y="0"/>
                    <a:pt x="1" y="1429"/>
                    <a:pt x="1" y="3161"/>
                  </a:cubicBezTo>
                  <a:lnTo>
                    <a:pt x="1" y="36475"/>
                  </a:lnTo>
                  <a:cubicBezTo>
                    <a:pt x="1" y="38238"/>
                    <a:pt x="1399" y="39636"/>
                    <a:pt x="3162" y="39636"/>
                  </a:cubicBezTo>
                  <a:lnTo>
                    <a:pt x="51917" y="39636"/>
                  </a:lnTo>
                  <a:cubicBezTo>
                    <a:pt x="53649" y="39636"/>
                    <a:pt x="55048" y="38238"/>
                    <a:pt x="55078" y="36475"/>
                  </a:cubicBezTo>
                  <a:lnTo>
                    <a:pt x="55078" y="3161"/>
                  </a:lnTo>
                  <a:cubicBezTo>
                    <a:pt x="55078" y="1398"/>
                    <a:pt x="53680" y="0"/>
                    <a:pt x="51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706;p57">
              <a:extLst>
                <a:ext uri="{FF2B5EF4-FFF2-40B4-BE49-F238E27FC236}">
                  <a16:creationId xmlns:a16="http://schemas.microsoft.com/office/drawing/2014/main" id="{EDEDBD2B-D964-4E35-A55A-4500D2D455F6}"/>
                </a:ext>
              </a:extLst>
            </p:cNvPr>
            <p:cNvSpPr/>
            <p:nvPr/>
          </p:nvSpPr>
          <p:spPr>
            <a:xfrm>
              <a:off x="2894318" y="1575029"/>
              <a:ext cx="1383379" cy="996938"/>
            </a:xfrm>
            <a:custGeom>
              <a:avLst/>
              <a:gdLst/>
              <a:ahLst/>
              <a:cxnLst/>
              <a:rect l="l" t="t" r="r" b="b"/>
              <a:pathLst>
                <a:path w="52555" h="37874" extrusionOk="0">
                  <a:moveTo>
                    <a:pt x="3161" y="1"/>
                  </a:moveTo>
                  <a:cubicBezTo>
                    <a:pt x="1398" y="1"/>
                    <a:pt x="0" y="1399"/>
                    <a:pt x="0" y="3162"/>
                  </a:cubicBezTo>
                  <a:lnTo>
                    <a:pt x="0" y="34712"/>
                  </a:lnTo>
                  <a:cubicBezTo>
                    <a:pt x="0" y="36475"/>
                    <a:pt x="1398" y="37874"/>
                    <a:pt x="3161" y="37874"/>
                  </a:cubicBezTo>
                  <a:lnTo>
                    <a:pt x="49393" y="37874"/>
                  </a:lnTo>
                  <a:cubicBezTo>
                    <a:pt x="51156" y="37874"/>
                    <a:pt x="52554" y="36475"/>
                    <a:pt x="52554" y="34712"/>
                  </a:cubicBezTo>
                  <a:lnTo>
                    <a:pt x="52554" y="3162"/>
                  </a:lnTo>
                  <a:cubicBezTo>
                    <a:pt x="52554" y="1399"/>
                    <a:pt x="51156" y="1"/>
                    <a:pt x="4939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707;p57">
              <a:extLst>
                <a:ext uri="{FF2B5EF4-FFF2-40B4-BE49-F238E27FC236}">
                  <a16:creationId xmlns:a16="http://schemas.microsoft.com/office/drawing/2014/main" id="{90ED595C-5A75-4D66-986B-D967C7BDCBB2}"/>
                </a:ext>
              </a:extLst>
            </p:cNvPr>
            <p:cNvSpPr/>
            <p:nvPr/>
          </p:nvSpPr>
          <p:spPr>
            <a:xfrm>
              <a:off x="3497577" y="2311901"/>
              <a:ext cx="272859" cy="26"/>
            </a:xfrm>
            <a:custGeom>
              <a:avLst/>
              <a:gdLst/>
              <a:ahLst/>
              <a:cxnLst/>
              <a:rect l="l" t="t" r="r" b="b"/>
              <a:pathLst>
                <a:path w="10366" h="1" fill="none" extrusionOk="0">
                  <a:moveTo>
                    <a:pt x="1" y="1"/>
                  </a:moveTo>
                  <a:lnTo>
                    <a:pt x="10365" y="1"/>
                  </a:lnTo>
                </a:path>
              </a:pathLst>
            </a:custGeom>
            <a:noFill/>
            <a:ln w="13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708;p57">
              <a:extLst>
                <a:ext uri="{FF2B5EF4-FFF2-40B4-BE49-F238E27FC236}">
                  <a16:creationId xmlns:a16="http://schemas.microsoft.com/office/drawing/2014/main" id="{0C047FAA-8C6A-44AF-8440-57DE456465AB}"/>
                </a:ext>
              </a:extLst>
            </p:cNvPr>
            <p:cNvSpPr/>
            <p:nvPr/>
          </p:nvSpPr>
          <p:spPr>
            <a:xfrm>
              <a:off x="3497577" y="2351911"/>
              <a:ext cx="272859" cy="26"/>
            </a:xfrm>
            <a:custGeom>
              <a:avLst/>
              <a:gdLst/>
              <a:ahLst/>
              <a:cxnLst/>
              <a:rect l="l" t="t" r="r" b="b"/>
              <a:pathLst>
                <a:path w="10366" h="1" fill="none" extrusionOk="0">
                  <a:moveTo>
                    <a:pt x="1" y="1"/>
                  </a:moveTo>
                  <a:lnTo>
                    <a:pt x="10365" y="1"/>
                  </a:lnTo>
                </a:path>
              </a:pathLst>
            </a:custGeom>
            <a:noFill/>
            <a:ln w="13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709;p57">
              <a:extLst>
                <a:ext uri="{FF2B5EF4-FFF2-40B4-BE49-F238E27FC236}">
                  <a16:creationId xmlns:a16="http://schemas.microsoft.com/office/drawing/2014/main" id="{C4F1A770-C3F5-4679-A2EC-3A15404B6BCD}"/>
                </a:ext>
              </a:extLst>
            </p:cNvPr>
            <p:cNvSpPr/>
            <p:nvPr/>
          </p:nvSpPr>
          <p:spPr>
            <a:xfrm>
              <a:off x="3497577" y="2391921"/>
              <a:ext cx="272859" cy="26"/>
            </a:xfrm>
            <a:custGeom>
              <a:avLst/>
              <a:gdLst/>
              <a:ahLst/>
              <a:cxnLst/>
              <a:rect l="l" t="t" r="r" b="b"/>
              <a:pathLst>
                <a:path w="10366" h="1" fill="none" extrusionOk="0">
                  <a:moveTo>
                    <a:pt x="1" y="1"/>
                  </a:moveTo>
                  <a:lnTo>
                    <a:pt x="10365" y="1"/>
                  </a:lnTo>
                </a:path>
              </a:pathLst>
            </a:custGeom>
            <a:noFill/>
            <a:ln w="13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710;p57">
              <a:extLst>
                <a:ext uri="{FF2B5EF4-FFF2-40B4-BE49-F238E27FC236}">
                  <a16:creationId xmlns:a16="http://schemas.microsoft.com/office/drawing/2014/main" id="{3EBA223B-6408-4D67-BC65-17EFA97EC07A}"/>
                </a:ext>
              </a:extLst>
            </p:cNvPr>
            <p:cNvSpPr/>
            <p:nvPr/>
          </p:nvSpPr>
          <p:spPr>
            <a:xfrm>
              <a:off x="3497577" y="2431116"/>
              <a:ext cx="272859" cy="26"/>
            </a:xfrm>
            <a:custGeom>
              <a:avLst/>
              <a:gdLst/>
              <a:ahLst/>
              <a:cxnLst/>
              <a:rect l="l" t="t" r="r" b="b"/>
              <a:pathLst>
                <a:path w="10366" h="1" fill="none" extrusionOk="0">
                  <a:moveTo>
                    <a:pt x="1" y="1"/>
                  </a:moveTo>
                  <a:lnTo>
                    <a:pt x="10365" y="1"/>
                  </a:lnTo>
                </a:path>
              </a:pathLst>
            </a:custGeom>
            <a:noFill/>
            <a:ln w="13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711;p57">
              <a:extLst>
                <a:ext uri="{FF2B5EF4-FFF2-40B4-BE49-F238E27FC236}">
                  <a16:creationId xmlns:a16="http://schemas.microsoft.com/office/drawing/2014/main" id="{775A1959-4011-460E-A3BD-1892F8B8D550}"/>
                </a:ext>
              </a:extLst>
            </p:cNvPr>
            <p:cNvSpPr/>
            <p:nvPr/>
          </p:nvSpPr>
          <p:spPr>
            <a:xfrm>
              <a:off x="3497577" y="2471126"/>
              <a:ext cx="105632" cy="26"/>
            </a:xfrm>
            <a:custGeom>
              <a:avLst/>
              <a:gdLst/>
              <a:ahLst/>
              <a:cxnLst/>
              <a:rect l="l" t="t" r="r" b="b"/>
              <a:pathLst>
                <a:path w="4013" h="1" fill="none" extrusionOk="0">
                  <a:moveTo>
                    <a:pt x="1" y="1"/>
                  </a:moveTo>
                  <a:lnTo>
                    <a:pt x="4013" y="1"/>
                  </a:lnTo>
                </a:path>
              </a:pathLst>
            </a:custGeom>
            <a:noFill/>
            <a:ln w="13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712;p57">
              <a:extLst>
                <a:ext uri="{FF2B5EF4-FFF2-40B4-BE49-F238E27FC236}">
                  <a16:creationId xmlns:a16="http://schemas.microsoft.com/office/drawing/2014/main" id="{164271BE-95C2-413E-AB65-D03135C832C6}"/>
                </a:ext>
              </a:extLst>
            </p:cNvPr>
            <p:cNvSpPr/>
            <p:nvPr/>
          </p:nvSpPr>
          <p:spPr>
            <a:xfrm>
              <a:off x="3267939" y="1767841"/>
              <a:ext cx="391284" cy="26"/>
            </a:xfrm>
            <a:custGeom>
              <a:avLst/>
              <a:gdLst/>
              <a:ahLst/>
              <a:cxnLst/>
              <a:rect l="l" t="t" r="r" b="b"/>
              <a:pathLst>
                <a:path w="14865" h="1" fill="none" extrusionOk="0">
                  <a:moveTo>
                    <a:pt x="1" y="1"/>
                  </a:moveTo>
                  <a:lnTo>
                    <a:pt x="14864" y="1"/>
                  </a:ln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713;p57">
              <a:extLst>
                <a:ext uri="{FF2B5EF4-FFF2-40B4-BE49-F238E27FC236}">
                  <a16:creationId xmlns:a16="http://schemas.microsoft.com/office/drawing/2014/main" id="{08BCB728-19EA-487D-90D4-8D8BE9C28717}"/>
                </a:ext>
              </a:extLst>
            </p:cNvPr>
            <p:cNvSpPr/>
            <p:nvPr/>
          </p:nvSpPr>
          <p:spPr>
            <a:xfrm>
              <a:off x="3267939" y="1823855"/>
              <a:ext cx="391284" cy="26"/>
            </a:xfrm>
            <a:custGeom>
              <a:avLst/>
              <a:gdLst/>
              <a:ahLst/>
              <a:cxnLst/>
              <a:rect l="l" t="t" r="r" b="b"/>
              <a:pathLst>
                <a:path w="14865" h="1" fill="none" extrusionOk="0">
                  <a:moveTo>
                    <a:pt x="1" y="1"/>
                  </a:moveTo>
                  <a:lnTo>
                    <a:pt x="14864" y="1"/>
                  </a:ln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714;p57">
              <a:extLst>
                <a:ext uri="{FF2B5EF4-FFF2-40B4-BE49-F238E27FC236}">
                  <a16:creationId xmlns:a16="http://schemas.microsoft.com/office/drawing/2014/main" id="{471612E7-5599-46AF-8E8D-2304418FFD10}"/>
                </a:ext>
              </a:extLst>
            </p:cNvPr>
            <p:cNvSpPr/>
            <p:nvPr/>
          </p:nvSpPr>
          <p:spPr>
            <a:xfrm>
              <a:off x="3267939" y="1881475"/>
              <a:ext cx="391284" cy="26"/>
            </a:xfrm>
            <a:custGeom>
              <a:avLst/>
              <a:gdLst/>
              <a:ahLst/>
              <a:cxnLst/>
              <a:rect l="l" t="t" r="r" b="b"/>
              <a:pathLst>
                <a:path w="14865" h="1" fill="none" extrusionOk="0">
                  <a:moveTo>
                    <a:pt x="1" y="0"/>
                  </a:moveTo>
                  <a:lnTo>
                    <a:pt x="14864" y="0"/>
                  </a:ln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715;p57">
              <a:extLst>
                <a:ext uri="{FF2B5EF4-FFF2-40B4-BE49-F238E27FC236}">
                  <a16:creationId xmlns:a16="http://schemas.microsoft.com/office/drawing/2014/main" id="{EED7C424-2A54-4F4B-8B45-BA187F802973}"/>
                </a:ext>
              </a:extLst>
            </p:cNvPr>
            <p:cNvSpPr/>
            <p:nvPr/>
          </p:nvSpPr>
          <p:spPr>
            <a:xfrm>
              <a:off x="3267939" y="1938279"/>
              <a:ext cx="391284" cy="26"/>
            </a:xfrm>
            <a:custGeom>
              <a:avLst/>
              <a:gdLst/>
              <a:ahLst/>
              <a:cxnLst/>
              <a:rect l="l" t="t" r="r" b="b"/>
              <a:pathLst>
                <a:path w="14865" h="1" fill="none" extrusionOk="0">
                  <a:moveTo>
                    <a:pt x="1" y="0"/>
                  </a:moveTo>
                  <a:lnTo>
                    <a:pt x="14864" y="0"/>
                  </a:ln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716;p57">
              <a:extLst>
                <a:ext uri="{FF2B5EF4-FFF2-40B4-BE49-F238E27FC236}">
                  <a16:creationId xmlns:a16="http://schemas.microsoft.com/office/drawing/2014/main" id="{0A87AC14-EC68-4623-BA76-10A9DDE449E8}"/>
                </a:ext>
              </a:extLst>
            </p:cNvPr>
            <p:cNvSpPr/>
            <p:nvPr/>
          </p:nvSpPr>
          <p:spPr>
            <a:xfrm>
              <a:off x="3267939" y="1995083"/>
              <a:ext cx="151249" cy="26"/>
            </a:xfrm>
            <a:custGeom>
              <a:avLst/>
              <a:gdLst/>
              <a:ahLst/>
              <a:cxnLst/>
              <a:rect l="l" t="t" r="r" b="b"/>
              <a:pathLst>
                <a:path w="5746" h="1" fill="none" extrusionOk="0">
                  <a:moveTo>
                    <a:pt x="1" y="0"/>
                  </a:moveTo>
                  <a:lnTo>
                    <a:pt x="5746" y="0"/>
                  </a:ln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717;p57">
              <a:extLst>
                <a:ext uri="{FF2B5EF4-FFF2-40B4-BE49-F238E27FC236}">
                  <a16:creationId xmlns:a16="http://schemas.microsoft.com/office/drawing/2014/main" id="{3AC050A4-E508-420D-977E-717118A61307}"/>
                </a:ext>
              </a:extLst>
            </p:cNvPr>
            <p:cNvSpPr/>
            <p:nvPr/>
          </p:nvSpPr>
          <p:spPr>
            <a:xfrm>
              <a:off x="1262112" y="2346041"/>
              <a:ext cx="459301" cy="344877"/>
            </a:xfrm>
            <a:custGeom>
              <a:avLst/>
              <a:gdLst/>
              <a:ahLst/>
              <a:cxnLst/>
              <a:rect l="l" t="t" r="r" b="b"/>
              <a:pathLst>
                <a:path w="17449" h="13102" extrusionOk="0">
                  <a:moveTo>
                    <a:pt x="2821" y="1"/>
                  </a:moveTo>
                  <a:cubicBezTo>
                    <a:pt x="2735" y="1"/>
                    <a:pt x="2646" y="4"/>
                    <a:pt x="2554" y="11"/>
                  </a:cubicBezTo>
                  <a:cubicBezTo>
                    <a:pt x="1977" y="72"/>
                    <a:pt x="1399" y="315"/>
                    <a:pt x="943" y="649"/>
                  </a:cubicBezTo>
                  <a:cubicBezTo>
                    <a:pt x="639" y="892"/>
                    <a:pt x="426" y="1227"/>
                    <a:pt x="275" y="1592"/>
                  </a:cubicBezTo>
                  <a:cubicBezTo>
                    <a:pt x="92" y="2169"/>
                    <a:pt x="1" y="2807"/>
                    <a:pt x="153" y="3385"/>
                  </a:cubicBezTo>
                  <a:cubicBezTo>
                    <a:pt x="244" y="3689"/>
                    <a:pt x="335" y="3962"/>
                    <a:pt x="457" y="4206"/>
                  </a:cubicBezTo>
                  <a:cubicBezTo>
                    <a:pt x="639" y="4601"/>
                    <a:pt x="791" y="4965"/>
                    <a:pt x="1034" y="5361"/>
                  </a:cubicBezTo>
                  <a:cubicBezTo>
                    <a:pt x="1399" y="6090"/>
                    <a:pt x="1825" y="6820"/>
                    <a:pt x="2250" y="7488"/>
                  </a:cubicBezTo>
                  <a:cubicBezTo>
                    <a:pt x="2433" y="7792"/>
                    <a:pt x="2615" y="8096"/>
                    <a:pt x="2767" y="8431"/>
                  </a:cubicBezTo>
                  <a:cubicBezTo>
                    <a:pt x="2889" y="8735"/>
                    <a:pt x="3010" y="9038"/>
                    <a:pt x="3162" y="9282"/>
                  </a:cubicBezTo>
                  <a:cubicBezTo>
                    <a:pt x="3284" y="9464"/>
                    <a:pt x="3436" y="9586"/>
                    <a:pt x="3588" y="9707"/>
                  </a:cubicBezTo>
                  <a:cubicBezTo>
                    <a:pt x="3892" y="9859"/>
                    <a:pt x="4226" y="10011"/>
                    <a:pt x="4530" y="10194"/>
                  </a:cubicBezTo>
                  <a:cubicBezTo>
                    <a:pt x="5199" y="10619"/>
                    <a:pt x="5867" y="11075"/>
                    <a:pt x="6566" y="11440"/>
                  </a:cubicBezTo>
                  <a:cubicBezTo>
                    <a:pt x="7326" y="11835"/>
                    <a:pt x="7904" y="12017"/>
                    <a:pt x="8633" y="12291"/>
                  </a:cubicBezTo>
                  <a:cubicBezTo>
                    <a:pt x="9454" y="12534"/>
                    <a:pt x="10275" y="12686"/>
                    <a:pt x="10852" y="12808"/>
                  </a:cubicBezTo>
                  <a:cubicBezTo>
                    <a:pt x="11308" y="12899"/>
                    <a:pt x="11764" y="12960"/>
                    <a:pt x="12372" y="13051"/>
                  </a:cubicBezTo>
                  <a:cubicBezTo>
                    <a:pt x="12817" y="13086"/>
                    <a:pt x="13231" y="13101"/>
                    <a:pt x="13589" y="13101"/>
                  </a:cubicBezTo>
                  <a:cubicBezTo>
                    <a:pt x="13842" y="13101"/>
                    <a:pt x="14068" y="13094"/>
                    <a:pt x="14257" y="13081"/>
                  </a:cubicBezTo>
                  <a:cubicBezTo>
                    <a:pt x="15260" y="12595"/>
                    <a:pt x="16263" y="12139"/>
                    <a:pt x="17296" y="11622"/>
                  </a:cubicBezTo>
                  <a:cubicBezTo>
                    <a:pt x="17326" y="11166"/>
                    <a:pt x="17387" y="10710"/>
                    <a:pt x="17448" y="10224"/>
                  </a:cubicBezTo>
                  <a:cubicBezTo>
                    <a:pt x="17083" y="9768"/>
                    <a:pt x="16779" y="9312"/>
                    <a:pt x="16445" y="8856"/>
                  </a:cubicBezTo>
                  <a:cubicBezTo>
                    <a:pt x="16232" y="8826"/>
                    <a:pt x="15959" y="8735"/>
                    <a:pt x="15716" y="8704"/>
                  </a:cubicBezTo>
                  <a:cubicBezTo>
                    <a:pt x="14956" y="9099"/>
                    <a:pt x="14196" y="9464"/>
                    <a:pt x="13436" y="9798"/>
                  </a:cubicBezTo>
                  <a:cubicBezTo>
                    <a:pt x="13223" y="10102"/>
                    <a:pt x="13041" y="10376"/>
                    <a:pt x="12798" y="10680"/>
                  </a:cubicBezTo>
                  <a:cubicBezTo>
                    <a:pt x="12463" y="10710"/>
                    <a:pt x="12068" y="10710"/>
                    <a:pt x="11734" y="10771"/>
                  </a:cubicBezTo>
                  <a:cubicBezTo>
                    <a:pt x="10822" y="10254"/>
                    <a:pt x="10153" y="9798"/>
                    <a:pt x="9728" y="9464"/>
                  </a:cubicBezTo>
                  <a:cubicBezTo>
                    <a:pt x="9089" y="8978"/>
                    <a:pt x="8664" y="8583"/>
                    <a:pt x="7873" y="8096"/>
                  </a:cubicBezTo>
                  <a:cubicBezTo>
                    <a:pt x="7296" y="7731"/>
                    <a:pt x="6962" y="7579"/>
                    <a:pt x="6962" y="7579"/>
                  </a:cubicBezTo>
                  <a:cubicBezTo>
                    <a:pt x="6658" y="7428"/>
                    <a:pt x="6293" y="7276"/>
                    <a:pt x="5989" y="7032"/>
                  </a:cubicBezTo>
                  <a:cubicBezTo>
                    <a:pt x="5624" y="6728"/>
                    <a:pt x="5442" y="6303"/>
                    <a:pt x="5229" y="5847"/>
                  </a:cubicBezTo>
                  <a:cubicBezTo>
                    <a:pt x="5077" y="5452"/>
                    <a:pt x="4925" y="5057"/>
                    <a:pt x="4773" y="4631"/>
                  </a:cubicBezTo>
                  <a:cubicBezTo>
                    <a:pt x="4621" y="4266"/>
                    <a:pt x="4469" y="3932"/>
                    <a:pt x="4317" y="3537"/>
                  </a:cubicBezTo>
                  <a:cubicBezTo>
                    <a:pt x="4104" y="2960"/>
                    <a:pt x="3770" y="2261"/>
                    <a:pt x="3345" y="1410"/>
                  </a:cubicBezTo>
                  <a:lnTo>
                    <a:pt x="3345" y="1410"/>
                  </a:lnTo>
                  <a:lnTo>
                    <a:pt x="4256" y="3233"/>
                  </a:lnTo>
                  <a:cubicBezTo>
                    <a:pt x="4560" y="2899"/>
                    <a:pt x="4712" y="2503"/>
                    <a:pt x="4743" y="2017"/>
                  </a:cubicBezTo>
                  <a:cubicBezTo>
                    <a:pt x="4743" y="1683"/>
                    <a:pt x="4712" y="1288"/>
                    <a:pt x="4530" y="984"/>
                  </a:cubicBezTo>
                  <a:cubicBezTo>
                    <a:pt x="4348" y="649"/>
                    <a:pt x="4044" y="376"/>
                    <a:pt x="3679" y="193"/>
                  </a:cubicBezTo>
                  <a:cubicBezTo>
                    <a:pt x="3416" y="50"/>
                    <a:pt x="3135" y="1"/>
                    <a:pt x="2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718;p57">
              <a:extLst>
                <a:ext uri="{FF2B5EF4-FFF2-40B4-BE49-F238E27FC236}">
                  <a16:creationId xmlns:a16="http://schemas.microsoft.com/office/drawing/2014/main" id="{7EF46579-1916-4E10-9325-C8DF40F7092F}"/>
                </a:ext>
              </a:extLst>
            </p:cNvPr>
            <p:cNvSpPr/>
            <p:nvPr/>
          </p:nvSpPr>
          <p:spPr>
            <a:xfrm>
              <a:off x="1196517" y="1962285"/>
              <a:ext cx="258461" cy="383256"/>
            </a:xfrm>
            <a:custGeom>
              <a:avLst/>
              <a:gdLst/>
              <a:ahLst/>
              <a:cxnLst/>
              <a:rect l="l" t="t" r="r" b="b"/>
              <a:pathLst>
                <a:path w="9819" h="14560" extrusionOk="0">
                  <a:moveTo>
                    <a:pt x="5563" y="0"/>
                  </a:moveTo>
                  <a:lnTo>
                    <a:pt x="1125" y="1581"/>
                  </a:lnTo>
                  <a:lnTo>
                    <a:pt x="973" y="8207"/>
                  </a:lnTo>
                  <a:cubicBezTo>
                    <a:pt x="943" y="8541"/>
                    <a:pt x="852" y="8876"/>
                    <a:pt x="760" y="9180"/>
                  </a:cubicBezTo>
                  <a:lnTo>
                    <a:pt x="0" y="11186"/>
                  </a:lnTo>
                  <a:lnTo>
                    <a:pt x="1156" y="13040"/>
                  </a:lnTo>
                  <a:lnTo>
                    <a:pt x="4469" y="14560"/>
                  </a:lnTo>
                  <a:cubicBezTo>
                    <a:pt x="4469" y="14560"/>
                    <a:pt x="5715" y="14286"/>
                    <a:pt x="5411" y="13648"/>
                  </a:cubicBezTo>
                  <a:cubicBezTo>
                    <a:pt x="5107" y="12979"/>
                    <a:pt x="4894" y="11429"/>
                    <a:pt x="4894" y="11429"/>
                  </a:cubicBezTo>
                  <a:cubicBezTo>
                    <a:pt x="4955" y="11125"/>
                    <a:pt x="5168" y="10851"/>
                    <a:pt x="5350" y="10639"/>
                  </a:cubicBezTo>
                  <a:cubicBezTo>
                    <a:pt x="5472" y="10517"/>
                    <a:pt x="5624" y="10456"/>
                    <a:pt x="5776" y="10395"/>
                  </a:cubicBezTo>
                  <a:cubicBezTo>
                    <a:pt x="5822" y="10391"/>
                    <a:pt x="5870" y="10389"/>
                    <a:pt x="5917" y="10389"/>
                  </a:cubicBezTo>
                  <a:cubicBezTo>
                    <a:pt x="6212" y="10389"/>
                    <a:pt x="6526" y="10460"/>
                    <a:pt x="6840" y="10487"/>
                  </a:cubicBezTo>
                  <a:cubicBezTo>
                    <a:pt x="7006" y="10507"/>
                    <a:pt x="7200" y="10556"/>
                    <a:pt x="7394" y="10556"/>
                  </a:cubicBezTo>
                  <a:cubicBezTo>
                    <a:pt x="7484" y="10556"/>
                    <a:pt x="7573" y="10546"/>
                    <a:pt x="7660" y="10517"/>
                  </a:cubicBezTo>
                  <a:cubicBezTo>
                    <a:pt x="8116" y="10426"/>
                    <a:pt x="8116" y="10000"/>
                    <a:pt x="8116" y="9605"/>
                  </a:cubicBezTo>
                  <a:cubicBezTo>
                    <a:pt x="8116" y="9484"/>
                    <a:pt x="8116" y="9332"/>
                    <a:pt x="8207" y="9240"/>
                  </a:cubicBezTo>
                  <a:cubicBezTo>
                    <a:pt x="8268" y="9088"/>
                    <a:pt x="8390" y="8997"/>
                    <a:pt x="8450" y="8845"/>
                  </a:cubicBezTo>
                  <a:cubicBezTo>
                    <a:pt x="8542" y="8693"/>
                    <a:pt x="8542" y="8511"/>
                    <a:pt x="8542" y="8328"/>
                  </a:cubicBezTo>
                  <a:cubicBezTo>
                    <a:pt x="8542" y="8237"/>
                    <a:pt x="8572" y="8146"/>
                    <a:pt x="8633" y="8085"/>
                  </a:cubicBezTo>
                  <a:cubicBezTo>
                    <a:pt x="8754" y="8025"/>
                    <a:pt x="8846" y="8025"/>
                    <a:pt x="8876" y="7903"/>
                  </a:cubicBezTo>
                  <a:cubicBezTo>
                    <a:pt x="8906" y="7751"/>
                    <a:pt x="8876" y="7569"/>
                    <a:pt x="8906" y="7386"/>
                  </a:cubicBezTo>
                  <a:cubicBezTo>
                    <a:pt x="8998" y="7113"/>
                    <a:pt x="9393" y="7204"/>
                    <a:pt x="9636" y="7143"/>
                  </a:cubicBezTo>
                  <a:cubicBezTo>
                    <a:pt x="9818" y="7052"/>
                    <a:pt x="9788" y="6839"/>
                    <a:pt x="9758" y="6626"/>
                  </a:cubicBezTo>
                  <a:cubicBezTo>
                    <a:pt x="9636" y="6292"/>
                    <a:pt x="9393" y="5958"/>
                    <a:pt x="9271" y="5654"/>
                  </a:cubicBezTo>
                  <a:cubicBezTo>
                    <a:pt x="9150" y="5441"/>
                    <a:pt x="8998" y="5228"/>
                    <a:pt x="8998" y="5015"/>
                  </a:cubicBezTo>
                  <a:cubicBezTo>
                    <a:pt x="8967" y="4590"/>
                    <a:pt x="9058" y="4225"/>
                    <a:pt x="9058" y="3830"/>
                  </a:cubicBezTo>
                  <a:cubicBezTo>
                    <a:pt x="9058" y="3404"/>
                    <a:pt x="9058" y="3009"/>
                    <a:pt x="8998" y="2584"/>
                  </a:cubicBezTo>
                  <a:lnTo>
                    <a:pt x="8876" y="2006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719;p57">
              <a:extLst>
                <a:ext uri="{FF2B5EF4-FFF2-40B4-BE49-F238E27FC236}">
                  <a16:creationId xmlns:a16="http://schemas.microsoft.com/office/drawing/2014/main" id="{5BD6584D-AB91-437E-B5E5-22A7AF7C9146}"/>
                </a:ext>
              </a:extLst>
            </p:cNvPr>
            <p:cNvSpPr/>
            <p:nvPr/>
          </p:nvSpPr>
          <p:spPr>
            <a:xfrm>
              <a:off x="1106099" y="2822373"/>
              <a:ext cx="308079" cy="1194199"/>
            </a:xfrm>
            <a:custGeom>
              <a:avLst/>
              <a:gdLst/>
              <a:ahLst/>
              <a:cxnLst/>
              <a:rect l="l" t="t" r="r" b="b"/>
              <a:pathLst>
                <a:path w="11704" h="45368" extrusionOk="0">
                  <a:moveTo>
                    <a:pt x="2402" y="0"/>
                  </a:moveTo>
                  <a:cubicBezTo>
                    <a:pt x="2128" y="244"/>
                    <a:pt x="1885" y="608"/>
                    <a:pt x="1673" y="912"/>
                  </a:cubicBezTo>
                  <a:cubicBezTo>
                    <a:pt x="1186" y="1551"/>
                    <a:pt x="730" y="2280"/>
                    <a:pt x="426" y="3040"/>
                  </a:cubicBezTo>
                  <a:cubicBezTo>
                    <a:pt x="153" y="3739"/>
                    <a:pt x="1" y="4590"/>
                    <a:pt x="31" y="5380"/>
                  </a:cubicBezTo>
                  <a:cubicBezTo>
                    <a:pt x="62" y="6262"/>
                    <a:pt x="305" y="7143"/>
                    <a:pt x="578" y="7964"/>
                  </a:cubicBezTo>
                  <a:cubicBezTo>
                    <a:pt x="730" y="8390"/>
                    <a:pt x="821" y="8845"/>
                    <a:pt x="973" y="9271"/>
                  </a:cubicBezTo>
                  <a:cubicBezTo>
                    <a:pt x="1095" y="9605"/>
                    <a:pt x="1186" y="9940"/>
                    <a:pt x="1369" y="10244"/>
                  </a:cubicBezTo>
                  <a:cubicBezTo>
                    <a:pt x="1429" y="10396"/>
                    <a:pt x="1581" y="10487"/>
                    <a:pt x="1673" y="10639"/>
                  </a:cubicBezTo>
                  <a:cubicBezTo>
                    <a:pt x="1703" y="10700"/>
                    <a:pt x="1703" y="10821"/>
                    <a:pt x="1703" y="10943"/>
                  </a:cubicBezTo>
                  <a:cubicBezTo>
                    <a:pt x="1703" y="11490"/>
                    <a:pt x="2037" y="11946"/>
                    <a:pt x="2098" y="12523"/>
                  </a:cubicBezTo>
                  <a:cubicBezTo>
                    <a:pt x="2098" y="12766"/>
                    <a:pt x="2037" y="12918"/>
                    <a:pt x="2007" y="13101"/>
                  </a:cubicBezTo>
                  <a:cubicBezTo>
                    <a:pt x="2007" y="13314"/>
                    <a:pt x="2037" y="13526"/>
                    <a:pt x="2098" y="13709"/>
                  </a:cubicBezTo>
                  <a:cubicBezTo>
                    <a:pt x="2128" y="14074"/>
                    <a:pt x="2128" y="14469"/>
                    <a:pt x="2128" y="14803"/>
                  </a:cubicBezTo>
                  <a:lnTo>
                    <a:pt x="2128" y="16262"/>
                  </a:lnTo>
                  <a:cubicBezTo>
                    <a:pt x="2128" y="17113"/>
                    <a:pt x="2128" y="18025"/>
                    <a:pt x="2159" y="18906"/>
                  </a:cubicBezTo>
                  <a:cubicBezTo>
                    <a:pt x="2189" y="19454"/>
                    <a:pt x="2250" y="20001"/>
                    <a:pt x="2250" y="20548"/>
                  </a:cubicBezTo>
                  <a:cubicBezTo>
                    <a:pt x="2250" y="20882"/>
                    <a:pt x="2250" y="21277"/>
                    <a:pt x="2159" y="21612"/>
                  </a:cubicBezTo>
                  <a:cubicBezTo>
                    <a:pt x="2098" y="21885"/>
                    <a:pt x="2007" y="22128"/>
                    <a:pt x="2037" y="22432"/>
                  </a:cubicBezTo>
                  <a:cubicBezTo>
                    <a:pt x="2037" y="22675"/>
                    <a:pt x="2037" y="22888"/>
                    <a:pt x="1976" y="23131"/>
                  </a:cubicBezTo>
                  <a:cubicBezTo>
                    <a:pt x="1885" y="23435"/>
                    <a:pt x="1825" y="23709"/>
                    <a:pt x="1825" y="24013"/>
                  </a:cubicBezTo>
                  <a:cubicBezTo>
                    <a:pt x="1825" y="24195"/>
                    <a:pt x="1885" y="24378"/>
                    <a:pt x="1946" y="24621"/>
                  </a:cubicBezTo>
                  <a:cubicBezTo>
                    <a:pt x="1976" y="24864"/>
                    <a:pt x="1885" y="25107"/>
                    <a:pt x="1885" y="25381"/>
                  </a:cubicBezTo>
                  <a:cubicBezTo>
                    <a:pt x="1855" y="25776"/>
                    <a:pt x="1885" y="26201"/>
                    <a:pt x="1855" y="26627"/>
                  </a:cubicBezTo>
                  <a:cubicBezTo>
                    <a:pt x="1794" y="27508"/>
                    <a:pt x="1642" y="28359"/>
                    <a:pt x="1551" y="29241"/>
                  </a:cubicBezTo>
                  <a:cubicBezTo>
                    <a:pt x="1490" y="30122"/>
                    <a:pt x="1399" y="31034"/>
                    <a:pt x="1399" y="31946"/>
                  </a:cubicBezTo>
                  <a:cubicBezTo>
                    <a:pt x="1399" y="32858"/>
                    <a:pt x="1521" y="33739"/>
                    <a:pt x="1642" y="34591"/>
                  </a:cubicBezTo>
                  <a:cubicBezTo>
                    <a:pt x="1794" y="35502"/>
                    <a:pt x="1946" y="36384"/>
                    <a:pt x="2037" y="37265"/>
                  </a:cubicBezTo>
                  <a:cubicBezTo>
                    <a:pt x="2159" y="38238"/>
                    <a:pt x="2189" y="39241"/>
                    <a:pt x="2280" y="40214"/>
                  </a:cubicBezTo>
                  <a:cubicBezTo>
                    <a:pt x="2341" y="41065"/>
                    <a:pt x="2463" y="41885"/>
                    <a:pt x="2554" y="42737"/>
                  </a:cubicBezTo>
                  <a:cubicBezTo>
                    <a:pt x="2584" y="43192"/>
                    <a:pt x="2584" y="43648"/>
                    <a:pt x="2615" y="44104"/>
                  </a:cubicBezTo>
                  <a:cubicBezTo>
                    <a:pt x="2615" y="44347"/>
                    <a:pt x="2615" y="44560"/>
                    <a:pt x="2736" y="44773"/>
                  </a:cubicBezTo>
                  <a:cubicBezTo>
                    <a:pt x="2736" y="44773"/>
                    <a:pt x="4754" y="45368"/>
                    <a:pt x="5842" y="45368"/>
                  </a:cubicBezTo>
                  <a:cubicBezTo>
                    <a:pt x="6056" y="45368"/>
                    <a:pt x="6234" y="45345"/>
                    <a:pt x="6353" y="45290"/>
                  </a:cubicBezTo>
                  <a:lnTo>
                    <a:pt x="7417" y="43588"/>
                  </a:lnTo>
                  <a:cubicBezTo>
                    <a:pt x="7600" y="43466"/>
                    <a:pt x="7478" y="43223"/>
                    <a:pt x="7448" y="43040"/>
                  </a:cubicBezTo>
                  <a:cubicBezTo>
                    <a:pt x="7296" y="42676"/>
                    <a:pt x="7174" y="42281"/>
                    <a:pt x="7053" y="41916"/>
                  </a:cubicBezTo>
                  <a:cubicBezTo>
                    <a:pt x="6992" y="41642"/>
                    <a:pt x="6961" y="41338"/>
                    <a:pt x="6901" y="41065"/>
                  </a:cubicBezTo>
                  <a:cubicBezTo>
                    <a:pt x="6840" y="40639"/>
                    <a:pt x="6536" y="40274"/>
                    <a:pt x="6566" y="39819"/>
                  </a:cubicBezTo>
                  <a:cubicBezTo>
                    <a:pt x="6566" y="39727"/>
                    <a:pt x="6597" y="39636"/>
                    <a:pt x="6566" y="39515"/>
                  </a:cubicBezTo>
                  <a:cubicBezTo>
                    <a:pt x="6566" y="39393"/>
                    <a:pt x="6445" y="39332"/>
                    <a:pt x="6414" y="39211"/>
                  </a:cubicBezTo>
                  <a:cubicBezTo>
                    <a:pt x="6384" y="39028"/>
                    <a:pt x="6414" y="38785"/>
                    <a:pt x="6414" y="38603"/>
                  </a:cubicBezTo>
                  <a:cubicBezTo>
                    <a:pt x="6414" y="38147"/>
                    <a:pt x="6384" y="37721"/>
                    <a:pt x="6384" y="37265"/>
                  </a:cubicBezTo>
                  <a:cubicBezTo>
                    <a:pt x="6353" y="36475"/>
                    <a:pt x="6293" y="35715"/>
                    <a:pt x="6353" y="34894"/>
                  </a:cubicBezTo>
                  <a:cubicBezTo>
                    <a:pt x="6353" y="34135"/>
                    <a:pt x="6414" y="33375"/>
                    <a:pt x="6505" y="32676"/>
                  </a:cubicBezTo>
                  <a:cubicBezTo>
                    <a:pt x="6566" y="31764"/>
                    <a:pt x="6688" y="30882"/>
                    <a:pt x="6718" y="30001"/>
                  </a:cubicBezTo>
                  <a:cubicBezTo>
                    <a:pt x="6749" y="29636"/>
                    <a:pt x="6749" y="29271"/>
                    <a:pt x="6840" y="28937"/>
                  </a:cubicBezTo>
                  <a:cubicBezTo>
                    <a:pt x="6901" y="28603"/>
                    <a:pt x="6901" y="28268"/>
                    <a:pt x="6901" y="27934"/>
                  </a:cubicBezTo>
                  <a:cubicBezTo>
                    <a:pt x="6901" y="27660"/>
                    <a:pt x="6992" y="27387"/>
                    <a:pt x="7053" y="27174"/>
                  </a:cubicBezTo>
                  <a:cubicBezTo>
                    <a:pt x="7174" y="26809"/>
                    <a:pt x="7265" y="26475"/>
                    <a:pt x="7357" y="26141"/>
                  </a:cubicBezTo>
                  <a:cubicBezTo>
                    <a:pt x="7448" y="25867"/>
                    <a:pt x="7600" y="25654"/>
                    <a:pt x="7721" y="25381"/>
                  </a:cubicBezTo>
                  <a:cubicBezTo>
                    <a:pt x="7873" y="25077"/>
                    <a:pt x="7934" y="24773"/>
                    <a:pt x="8025" y="24438"/>
                  </a:cubicBezTo>
                  <a:cubicBezTo>
                    <a:pt x="8177" y="23618"/>
                    <a:pt x="8116" y="22858"/>
                    <a:pt x="8177" y="22068"/>
                  </a:cubicBezTo>
                  <a:cubicBezTo>
                    <a:pt x="8208" y="21338"/>
                    <a:pt x="8390" y="20578"/>
                    <a:pt x="8542" y="19879"/>
                  </a:cubicBezTo>
                  <a:cubicBezTo>
                    <a:pt x="8724" y="18998"/>
                    <a:pt x="8998" y="18147"/>
                    <a:pt x="9241" y="17295"/>
                  </a:cubicBezTo>
                  <a:cubicBezTo>
                    <a:pt x="9423" y="16566"/>
                    <a:pt x="9606" y="15836"/>
                    <a:pt x="9758" y="15107"/>
                  </a:cubicBezTo>
                  <a:cubicBezTo>
                    <a:pt x="9940" y="14408"/>
                    <a:pt x="10092" y="13648"/>
                    <a:pt x="10183" y="12888"/>
                  </a:cubicBezTo>
                  <a:cubicBezTo>
                    <a:pt x="10305" y="12037"/>
                    <a:pt x="10396" y="11156"/>
                    <a:pt x="10487" y="10304"/>
                  </a:cubicBezTo>
                  <a:cubicBezTo>
                    <a:pt x="10518" y="9909"/>
                    <a:pt x="10518" y="9484"/>
                    <a:pt x="10548" y="9119"/>
                  </a:cubicBezTo>
                  <a:cubicBezTo>
                    <a:pt x="10609" y="8754"/>
                    <a:pt x="10670" y="8450"/>
                    <a:pt x="10700" y="8116"/>
                  </a:cubicBezTo>
                  <a:cubicBezTo>
                    <a:pt x="10700" y="7782"/>
                    <a:pt x="10670" y="7478"/>
                    <a:pt x="10670" y="7174"/>
                  </a:cubicBezTo>
                  <a:cubicBezTo>
                    <a:pt x="10670" y="6779"/>
                    <a:pt x="10791" y="6414"/>
                    <a:pt x="10913" y="6079"/>
                  </a:cubicBezTo>
                  <a:cubicBezTo>
                    <a:pt x="10943" y="5867"/>
                    <a:pt x="11065" y="5684"/>
                    <a:pt x="11126" y="5502"/>
                  </a:cubicBezTo>
                  <a:cubicBezTo>
                    <a:pt x="11217" y="5350"/>
                    <a:pt x="11369" y="5168"/>
                    <a:pt x="11399" y="4985"/>
                  </a:cubicBezTo>
                  <a:cubicBezTo>
                    <a:pt x="11521" y="4590"/>
                    <a:pt x="11582" y="4225"/>
                    <a:pt x="11642" y="3830"/>
                  </a:cubicBezTo>
                  <a:cubicBezTo>
                    <a:pt x="11673" y="3465"/>
                    <a:pt x="11703" y="3101"/>
                    <a:pt x="11703" y="2736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720;p57">
              <a:extLst>
                <a:ext uri="{FF2B5EF4-FFF2-40B4-BE49-F238E27FC236}">
                  <a16:creationId xmlns:a16="http://schemas.microsoft.com/office/drawing/2014/main" id="{B45C4120-C04E-4950-9ADE-9F4074F18C5C}"/>
                </a:ext>
              </a:extLst>
            </p:cNvPr>
            <p:cNvSpPr/>
            <p:nvPr/>
          </p:nvSpPr>
          <p:spPr>
            <a:xfrm>
              <a:off x="1153321" y="2231117"/>
              <a:ext cx="347246" cy="672961"/>
            </a:xfrm>
            <a:custGeom>
              <a:avLst/>
              <a:gdLst/>
              <a:ahLst/>
              <a:cxnLst/>
              <a:rect l="l" t="t" r="r" b="b"/>
              <a:pathLst>
                <a:path w="13192" h="25566" extrusionOk="0">
                  <a:moveTo>
                    <a:pt x="2006" y="0"/>
                  </a:moveTo>
                  <a:lnTo>
                    <a:pt x="1094" y="2462"/>
                  </a:lnTo>
                  <a:cubicBezTo>
                    <a:pt x="973" y="3131"/>
                    <a:pt x="638" y="3647"/>
                    <a:pt x="456" y="4255"/>
                  </a:cubicBezTo>
                  <a:cubicBezTo>
                    <a:pt x="122" y="5502"/>
                    <a:pt x="0" y="6809"/>
                    <a:pt x="122" y="8085"/>
                  </a:cubicBezTo>
                  <a:cubicBezTo>
                    <a:pt x="213" y="9423"/>
                    <a:pt x="608" y="10760"/>
                    <a:pt x="1125" y="11976"/>
                  </a:cubicBezTo>
                  <a:lnTo>
                    <a:pt x="3252" y="19119"/>
                  </a:lnTo>
                  <a:cubicBezTo>
                    <a:pt x="3192" y="19271"/>
                    <a:pt x="3100" y="19423"/>
                    <a:pt x="2949" y="19484"/>
                  </a:cubicBezTo>
                  <a:cubicBezTo>
                    <a:pt x="2857" y="19575"/>
                    <a:pt x="2705" y="19605"/>
                    <a:pt x="2614" y="19727"/>
                  </a:cubicBezTo>
                  <a:cubicBezTo>
                    <a:pt x="2553" y="19818"/>
                    <a:pt x="2493" y="20031"/>
                    <a:pt x="2432" y="20183"/>
                  </a:cubicBezTo>
                  <a:cubicBezTo>
                    <a:pt x="2310" y="20335"/>
                    <a:pt x="2158" y="20426"/>
                    <a:pt x="2006" y="20547"/>
                  </a:cubicBezTo>
                  <a:cubicBezTo>
                    <a:pt x="1824" y="20699"/>
                    <a:pt x="1702" y="20821"/>
                    <a:pt x="1581" y="21034"/>
                  </a:cubicBezTo>
                  <a:cubicBezTo>
                    <a:pt x="1550" y="21155"/>
                    <a:pt x="1429" y="21277"/>
                    <a:pt x="1216" y="21550"/>
                  </a:cubicBezTo>
                  <a:cubicBezTo>
                    <a:pt x="912" y="21885"/>
                    <a:pt x="486" y="22158"/>
                    <a:pt x="152" y="22341"/>
                  </a:cubicBezTo>
                  <a:cubicBezTo>
                    <a:pt x="2523" y="24506"/>
                    <a:pt x="3605" y="25097"/>
                    <a:pt x="4065" y="25097"/>
                  </a:cubicBezTo>
                  <a:cubicBezTo>
                    <a:pt x="4147" y="25097"/>
                    <a:pt x="4209" y="25078"/>
                    <a:pt x="4256" y="25046"/>
                  </a:cubicBezTo>
                  <a:cubicBezTo>
                    <a:pt x="4377" y="24955"/>
                    <a:pt x="5046" y="24195"/>
                    <a:pt x="5167" y="24165"/>
                  </a:cubicBezTo>
                  <a:cubicBezTo>
                    <a:pt x="5193" y="24152"/>
                    <a:pt x="5218" y="24145"/>
                    <a:pt x="5241" y="24145"/>
                  </a:cubicBezTo>
                  <a:cubicBezTo>
                    <a:pt x="5273" y="24145"/>
                    <a:pt x="5302" y="24159"/>
                    <a:pt x="5319" y="24195"/>
                  </a:cubicBezTo>
                  <a:cubicBezTo>
                    <a:pt x="5350" y="24286"/>
                    <a:pt x="5350" y="24347"/>
                    <a:pt x="5350" y="24438"/>
                  </a:cubicBezTo>
                  <a:lnTo>
                    <a:pt x="5471" y="25107"/>
                  </a:lnTo>
                  <a:cubicBezTo>
                    <a:pt x="5502" y="25228"/>
                    <a:pt x="5502" y="25472"/>
                    <a:pt x="5623" y="25532"/>
                  </a:cubicBezTo>
                  <a:cubicBezTo>
                    <a:pt x="5671" y="25556"/>
                    <a:pt x="5728" y="25566"/>
                    <a:pt x="5787" y="25566"/>
                  </a:cubicBezTo>
                  <a:cubicBezTo>
                    <a:pt x="5951" y="25566"/>
                    <a:pt x="6134" y="25494"/>
                    <a:pt x="6201" y="25472"/>
                  </a:cubicBezTo>
                  <a:cubicBezTo>
                    <a:pt x="6445" y="25354"/>
                    <a:pt x="6772" y="25314"/>
                    <a:pt x="7151" y="25314"/>
                  </a:cubicBezTo>
                  <a:cubicBezTo>
                    <a:pt x="7935" y="25314"/>
                    <a:pt x="8940" y="25483"/>
                    <a:pt x="9894" y="25483"/>
                  </a:cubicBezTo>
                  <a:cubicBezTo>
                    <a:pt x="10032" y="25483"/>
                    <a:pt x="10169" y="25480"/>
                    <a:pt x="10304" y="25472"/>
                  </a:cubicBezTo>
                  <a:cubicBezTo>
                    <a:pt x="10973" y="25411"/>
                    <a:pt x="11976" y="25198"/>
                    <a:pt x="13192" y="24468"/>
                  </a:cubicBezTo>
                  <a:cubicBezTo>
                    <a:pt x="13131" y="24165"/>
                    <a:pt x="13070" y="23739"/>
                    <a:pt x="12979" y="23253"/>
                  </a:cubicBezTo>
                  <a:cubicBezTo>
                    <a:pt x="12918" y="22706"/>
                    <a:pt x="12493" y="16991"/>
                    <a:pt x="12371" y="15988"/>
                  </a:cubicBezTo>
                  <a:cubicBezTo>
                    <a:pt x="12280" y="15076"/>
                    <a:pt x="12128" y="14164"/>
                    <a:pt x="11976" y="13252"/>
                  </a:cubicBezTo>
                  <a:cubicBezTo>
                    <a:pt x="11885" y="12857"/>
                    <a:pt x="11854" y="12462"/>
                    <a:pt x="11885" y="12037"/>
                  </a:cubicBezTo>
                  <a:cubicBezTo>
                    <a:pt x="11915" y="11581"/>
                    <a:pt x="12006" y="11125"/>
                    <a:pt x="12037" y="10669"/>
                  </a:cubicBezTo>
                  <a:cubicBezTo>
                    <a:pt x="12128" y="9970"/>
                    <a:pt x="12006" y="9149"/>
                    <a:pt x="11611" y="8511"/>
                  </a:cubicBezTo>
                  <a:cubicBezTo>
                    <a:pt x="11399" y="8146"/>
                    <a:pt x="11095" y="7781"/>
                    <a:pt x="10760" y="7508"/>
                  </a:cubicBezTo>
                  <a:lnTo>
                    <a:pt x="6900" y="3070"/>
                  </a:lnTo>
                  <a:lnTo>
                    <a:pt x="6718" y="3070"/>
                  </a:lnTo>
                  <a:cubicBezTo>
                    <a:pt x="5988" y="3040"/>
                    <a:pt x="5471" y="2736"/>
                    <a:pt x="5167" y="2553"/>
                  </a:cubicBezTo>
                  <a:cubicBezTo>
                    <a:pt x="4559" y="2158"/>
                    <a:pt x="3374" y="1337"/>
                    <a:pt x="2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721;p57">
              <a:extLst>
                <a:ext uri="{FF2B5EF4-FFF2-40B4-BE49-F238E27FC236}">
                  <a16:creationId xmlns:a16="http://schemas.microsoft.com/office/drawing/2014/main" id="{EB9A77F7-0D68-4DAE-BEE8-F0EF2044009D}"/>
                </a:ext>
              </a:extLst>
            </p:cNvPr>
            <p:cNvSpPr/>
            <p:nvPr/>
          </p:nvSpPr>
          <p:spPr>
            <a:xfrm>
              <a:off x="1222918" y="2423113"/>
              <a:ext cx="110449" cy="350484"/>
            </a:xfrm>
            <a:custGeom>
              <a:avLst/>
              <a:gdLst/>
              <a:ahLst/>
              <a:cxnLst/>
              <a:rect l="l" t="t" r="r" b="b"/>
              <a:pathLst>
                <a:path w="4196" h="13315" extrusionOk="0">
                  <a:moveTo>
                    <a:pt x="2402" y="1"/>
                  </a:moveTo>
                  <a:lnTo>
                    <a:pt x="1" y="4682"/>
                  </a:lnTo>
                  <a:lnTo>
                    <a:pt x="4195" y="13314"/>
                  </a:lnTo>
                  <a:cubicBezTo>
                    <a:pt x="4195" y="13314"/>
                    <a:pt x="2827" y="6019"/>
                    <a:pt x="2706" y="5655"/>
                  </a:cubicBezTo>
                  <a:cubicBezTo>
                    <a:pt x="2554" y="5320"/>
                    <a:pt x="3891" y="123"/>
                    <a:pt x="3891" y="123"/>
                  </a:cubicBezTo>
                  <a:lnTo>
                    <a:pt x="2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722;p57">
              <a:extLst>
                <a:ext uri="{FF2B5EF4-FFF2-40B4-BE49-F238E27FC236}">
                  <a16:creationId xmlns:a16="http://schemas.microsoft.com/office/drawing/2014/main" id="{691981D6-DA4E-4733-8AC9-BD5EA703F784}"/>
                </a:ext>
              </a:extLst>
            </p:cNvPr>
            <p:cNvSpPr/>
            <p:nvPr/>
          </p:nvSpPr>
          <p:spPr>
            <a:xfrm>
              <a:off x="1160507" y="3967455"/>
              <a:ext cx="330479" cy="139141"/>
            </a:xfrm>
            <a:custGeom>
              <a:avLst/>
              <a:gdLst/>
              <a:ahLst/>
              <a:cxnLst/>
              <a:rect l="l" t="t" r="r" b="b"/>
              <a:pathLst>
                <a:path w="12555" h="5286" extrusionOk="0">
                  <a:moveTo>
                    <a:pt x="5213" y="0"/>
                  </a:moveTo>
                  <a:cubicBezTo>
                    <a:pt x="4594" y="0"/>
                    <a:pt x="4308" y="760"/>
                    <a:pt x="3922" y="1119"/>
                  </a:cubicBezTo>
                  <a:cubicBezTo>
                    <a:pt x="3679" y="1393"/>
                    <a:pt x="3283" y="1514"/>
                    <a:pt x="2919" y="1545"/>
                  </a:cubicBezTo>
                  <a:cubicBezTo>
                    <a:pt x="2768" y="1572"/>
                    <a:pt x="2624" y="1587"/>
                    <a:pt x="2478" y="1587"/>
                  </a:cubicBezTo>
                  <a:cubicBezTo>
                    <a:pt x="2299" y="1587"/>
                    <a:pt x="2116" y="1564"/>
                    <a:pt x="1916" y="1514"/>
                  </a:cubicBezTo>
                  <a:cubicBezTo>
                    <a:pt x="1581" y="1423"/>
                    <a:pt x="1277" y="1332"/>
                    <a:pt x="943" y="1241"/>
                  </a:cubicBezTo>
                  <a:lnTo>
                    <a:pt x="669" y="1241"/>
                  </a:lnTo>
                  <a:cubicBezTo>
                    <a:pt x="487" y="1301"/>
                    <a:pt x="457" y="1484"/>
                    <a:pt x="365" y="1636"/>
                  </a:cubicBezTo>
                  <a:cubicBezTo>
                    <a:pt x="153" y="2304"/>
                    <a:pt x="92" y="3064"/>
                    <a:pt x="31" y="3763"/>
                  </a:cubicBezTo>
                  <a:cubicBezTo>
                    <a:pt x="1" y="4067"/>
                    <a:pt x="1" y="4402"/>
                    <a:pt x="31" y="4706"/>
                  </a:cubicBezTo>
                  <a:cubicBezTo>
                    <a:pt x="31" y="4797"/>
                    <a:pt x="61" y="4888"/>
                    <a:pt x="92" y="4949"/>
                  </a:cubicBezTo>
                  <a:cubicBezTo>
                    <a:pt x="244" y="5162"/>
                    <a:pt x="639" y="5192"/>
                    <a:pt x="852" y="5192"/>
                  </a:cubicBezTo>
                  <a:cubicBezTo>
                    <a:pt x="1460" y="5283"/>
                    <a:pt x="2037" y="5283"/>
                    <a:pt x="2645" y="5283"/>
                  </a:cubicBezTo>
                  <a:lnTo>
                    <a:pt x="5745" y="5283"/>
                  </a:lnTo>
                  <a:cubicBezTo>
                    <a:pt x="6162" y="5283"/>
                    <a:pt x="6582" y="5286"/>
                    <a:pt x="7002" y="5286"/>
                  </a:cubicBezTo>
                  <a:cubicBezTo>
                    <a:pt x="8053" y="5286"/>
                    <a:pt x="9111" y="5270"/>
                    <a:pt x="10153" y="5162"/>
                  </a:cubicBezTo>
                  <a:cubicBezTo>
                    <a:pt x="10822" y="5101"/>
                    <a:pt x="11490" y="4979"/>
                    <a:pt x="12098" y="4675"/>
                  </a:cubicBezTo>
                  <a:cubicBezTo>
                    <a:pt x="12341" y="4554"/>
                    <a:pt x="12524" y="4432"/>
                    <a:pt x="12524" y="4189"/>
                  </a:cubicBezTo>
                  <a:cubicBezTo>
                    <a:pt x="12554" y="3611"/>
                    <a:pt x="12402" y="3034"/>
                    <a:pt x="11855" y="2791"/>
                  </a:cubicBezTo>
                  <a:cubicBezTo>
                    <a:pt x="11600" y="2689"/>
                    <a:pt x="11307" y="2672"/>
                    <a:pt x="11013" y="2672"/>
                  </a:cubicBezTo>
                  <a:cubicBezTo>
                    <a:pt x="10873" y="2672"/>
                    <a:pt x="10733" y="2676"/>
                    <a:pt x="10597" y="2676"/>
                  </a:cubicBezTo>
                  <a:cubicBezTo>
                    <a:pt x="10508" y="2676"/>
                    <a:pt x="10420" y="2675"/>
                    <a:pt x="10335" y="2669"/>
                  </a:cubicBezTo>
                  <a:cubicBezTo>
                    <a:pt x="9636" y="2608"/>
                    <a:pt x="8998" y="2396"/>
                    <a:pt x="8390" y="2092"/>
                  </a:cubicBezTo>
                  <a:cubicBezTo>
                    <a:pt x="7752" y="1788"/>
                    <a:pt x="7144" y="1362"/>
                    <a:pt x="6566" y="937"/>
                  </a:cubicBezTo>
                  <a:cubicBezTo>
                    <a:pt x="6293" y="724"/>
                    <a:pt x="5989" y="511"/>
                    <a:pt x="5715" y="268"/>
                  </a:cubicBezTo>
                  <a:cubicBezTo>
                    <a:pt x="5654" y="177"/>
                    <a:pt x="5533" y="86"/>
                    <a:pt x="5411" y="25"/>
                  </a:cubicBezTo>
                  <a:cubicBezTo>
                    <a:pt x="5341" y="8"/>
                    <a:pt x="5275" y="0"/>
                    <a:pt x="5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723;p57">
              <a:extLst>
                <a:ext uri="{FF2B5EF4-FFF2-40B4-BE49-F238E27FC236}">
                  <a16:creationId xmlns:a16="http://schemas.microsoft.com/office/drawing/2014/main" id="{6D29792E-0D68-45C3-A121-C012762FE8E3}"/>
                </a:ext>
              </a:extLst>
            </p:cNvPr>
            <p:cNvSpPr/>
            <p:nvPr/>
          </p:nvSpPr>
          <p:spPr>
            <a:xfrm>
              <a:off x="1165324" y="2349068"/>
              <a:ext cx="380071" cy="583965"/>
            </a:xfrm>
            <a:custGeom>
              <a:avLst/>
              <a:gdLst/>
              <a:ahLst/>
              <a:cxnLst/>
              <a:rect l="l" t="t" r="r" b="b"/>
              <a:pathLst>
                <a:path w="14439" h="22185" extrusionOk="0">
                  <a:moveTo>
                    <a:pt x="3022" y="0"/>
                  </a:moveTo>
                  <a:cubicBezTo>
                    <a:pt x="2837" y="0"/>
                    <a:pt x="2649" y="15"/>
                    <a:pt x="2462" y="48"/>
                  </a:cubicBezTo>
                  <a:cubicBezTo>
                    <a:pt x="2006" y="109"/>
                    <a:pt x="1581" y="352"/>
                    <a:pt x="1246" y="686"/>
                  </a:cubicBezTo>
                  <a:cubicBezTo>
                    <a:pt x="760" y="1173"/>
                    <a:pt x="334" y="1872"/>
                    <a:pt x="152" y="2540"/>
                  </a:cubicBezTo>
                  <a:cubicBezTo>
                    <a:pt x="61" y="2875"/>
                    <a:pt x="30" y="3270"/>
                    <a:pt x="30" y="3604"/>
                  </a:cubicBezTo>
                  <a:cubicBezTo>
                    <a:pt x="30" y="4151"/>
                    <a:pt x="0" y="4638"/>
                    <a:pt x="0" y="5185"/>
                  </a:cubicBezTo>
                  <a:cubicBezTo>
                    <a:pt x="0" y="6188"/>
                    <a:pt x="61" y="7221"/>
                    <a:pt x="152" y="8224"/>
                  </a:cubicBezTo>
                  <a:cubicBezTo>
                    <a:pt x="182" y="8650"/>
                    <a:pt x="182" y="9106"/>
                    <a:pt x="182" y="9592"/>
                  </a:cubicBezTo>
                  <a:cubicBezTo>
                    <a:pt x="152" y="9957"/>
                    <a:pt x="61" y="10352"/>
                    <a:pt x="122" y="10717"/>
                  </a:cubicBezTo>
                  <a:cubicBezTo>
                    <a:pt x="152" y="10990"/>
                    <a:pt x="213" y="11203"/>
                    <a:pt x="334" y="11416"/>
                  </a:cubicBezTo>
                  <a:cubicBezTo>
                    <a:pt x="578" y="11781"/>
                    <a:pt x="821" y="12115"/>
                    <a:pt x="1064" y="12510"/>
                  </a:cubicBezTo>
                  <a:cubicBezTo>
                    <a:pt x="1520" y="13392"/>
                    <a:pt x="1976" y="14243"/>
                    <a:pt x="2493" y="15063"/>
                  </a:cubicBezTo>
                  <a:cubicBezTo>
                    <a:pt x="3009" y="15823"/>
                    <a:pt x="3617" y="16492"/>
                    <a:pt x="4225" y="17191"/>
                  </a:cubicBezTo>
                  <a:cubicBezTo>
                    <a:pt x="4894" y="17951"/>
                    <a:pt x="5593" y="18711"/>
                    <a:pt x="6292" y="19410"/>
                  </a:cubicBezTo>
                  <a:cubicBezTo>
                    <a:pt x="7021" y="20048"/>
                    <a:pt x="7751" y="20717"/>
                    <a:pt x="8511" y="21264"/>
                  </a:cubicBezTo>
                  <a:cubicBezTo>
                    <a:pt x="8815" y="21507"/>
                    <a:pt x="9484" y="21842"/>
                    <a:pt x="10365" y="22024"/>
                  </a:cubicBezTo>
                  <a:cubicBezTo>
                    <a:pt x="10862" y="22140"/>
                    <a:pt x="11328" y="22185"/>
                    <a:pt x="11755" y="22185"/>
                  </a:cubicBezTo>
                  <a:cubicBezTo>
                    <a:pt x="12452" y="22185"/>
                    <a:pt x="13044" y="22065"/>
                    <a:pt x="13496" y="21933"/>
                  </a:cubicBezTo>
                  <a:cubicBezTo>
                    <a:pt x="13709" y="21690"/>
                    <a:pt x="14316" y="20930"/>
                    <a:pt x="14377" y="19744"/>
                  </a:cubicBezTo>
                  <a:cubicBezTo>
                    <a:pt x="14438" y="19045"/>
                    <a:pt x="14286" y="18437"/>
                    <a:pt x="14134" y="18133"/>
                  </a:cubicBezTo>
                  <a:cubicBezTo>
                    <a:pt x="13496" y="18042"/>
                    <a:pt x="12766" y="17829"/>
                    <a:pt x="12006" y="17404"/>
                  </a:cubicBezTo>
                  <a:cubicBezTo>
                    <a:pt x="11915" y="17373"/>
                    <a:pt x="11794" y="17282"/>
                    <a:pt x="11733" y="17252"/>
                  </a:cubicBezTo>
                  <a:cubicBezTo>
                    <a:pt x="12158" y="16978"/>
                    <a:pt x="12523" y="16826"/>
                    <a:pt x="12797" y="16766"/>
                  </a:cubicBezTo>
                  <a:cubicBezTo>
                    <a:pt x="13192" y="16644"/>
                    <a:pt x="13435" y="16644"/>
                    <a:pt x="13526" y="16431"/>
                  </a:cubicBezTo>
                  <a:cubicBezTo>
                    <a:pt x="13587" y="16218"/>
                    <a:pt x="13465" y="15975"/>
                    <a:pt x="13405" y="15823"/>
                  </a:cubicBezTo>
                  <a:cubicBezTo>
                    <a:pt x="13237" y="15593"/>
                    <a:pt x="12955" y="15478"/>
                    <a:pt x="12637" y="15478"/>
                  </a:cubicBezTo>
                  <a:cubicBezTo>
                    <a:pt x="12493" y="15478"/>
                    <a:pt x="12341" y="15502"/>
                    <a:pt x="12189" y="15550"/>
                  </a:cubicBezTo>
                  <a:cubicBezTo>
                    <a:pt x="11003" y="16249"/>
                    <a:pt x="9818" y="16948"/>
                    <a:pt x="8693" y="17677"/>
                  </a:cubicBezTo>
                  <a:cubicBezTo>
                    <a:pt x="8663" y="17647"/>
                    <a:pt x="8572" y="17556"/>
                    <a:pt x="8480" y="17495"/>
                  </a:cubicBezTo>
                  <a:cubicBezTo>
                    <a:pt x="7721" y="16735"/>
                    <a:pt x="7508" y="15975"/>
                    <a:pt x="6991" y="14942"/>
                  </a:cubicBezTo>
                  <a:cubicBezTo>
                    <a:pt x="6535" y="14030"/>
                    <a:pt x="6110" y="13118"/>
                    <a:pt x="5623" y="12206"/>
                  </a:cubicBezTo>
                  <a:cubicBezTo>
                    <a:pt x="5441" y="11811"/>
                    <a:pt x="5198" y="11446"/>
                    <a:pt x="4985" y="11051"/>
                  </a:cubicBezTo>
                  <a:cubicBezTo>
                    <a:pt x="4742" y="10686"/>
                    <a:pt x="4468" y="10352"/>
                    <a:pt x="4286" y="9927"/>
                  </a:cubicBezTo>
                  <a:cubicBezTo>
                    <a:pt x="4012" y="9349"/>
                    <a:pt x="4103" y="8832"/>
                    <a:pt x="4134" y="8224"/>
                  </a:cubicBezTo>
                  <a:cubicBezTo>
                    <a:pt x="4164" y="7677"/>
                    <a:pt x="4255" y="7161"/>
                    <a:pt x="4286" y="6613"/>
                  </a:cubicBezTo>
                  <a:cubicBezTo>
                    <a:pt x="4316" y="6127"/>
                    <a:pt x="4347" y="5671"/>
                    <a:pt x="4407" y="5185"/>
                  </a:cubicBezTo>
                  <a:cubicBezTo>
                    <a:pt x="4458" y="4346"/>
                    <a:pt x="4530" y="3550"/>
                    <a:pt x="4535" y="2725"/>
                  </a:cubicBezTo>
                  <a:lnTo>
                    <a:pt x="4535" y="2725"/>
                  </a:lnTo>
                  <a:lnTo>
                    <a:pt x="4559" y="4790"/>
                  </a:lnTo>
                  <a:cubicBezTo>
                    <a:pt x="5046" y="4607"/>
                    <a:pt x="5441" y="4273"/>
                    <a:pt x="5684" y="3756"/>
                  </a:cubicBezTo>
                  <a:cubicBezTo>
                    <a:pt x="5897" y="3391"/>
                    <a:pt x="6049" y="2966"/>
                    <a:pt x="5988" y="2510"/>
                  </a:cubicBezTo>
                  <a:cubicBezTo>
                    <a:pt x="5988" y="2024"/>
                    <a:pt x="5806" y="1568"/>
                    <a:pt x="5532" y="1173"/>
                  </a:cubicBezTo>
                  <a:cubicBezTo>
                    <a:pt x="5289" y="747"/>
                    <a:pt x="4894" y="504"/>
                    <a:pt x="4468" y="291"/>
                  </a:cubicBezTo>
                  <a:cubicBezTo>
                    <a:pt x="4023" y="113"/>
                    <a:pt x="3529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724;p57">
              <a:extLst>
                <a:ext uri="{FF2B5EF4-FFF2-40B4-BE49-F238E27FC236}">
                  <a16:creationId xmlns:a16="http://schemas.microsoft.com/office/drawing/2014/main" id="{E3191B50-396A-4CCB-86F8-E99485BB19E5}"/>
                </a:ext>
              </a:extLst>
            </p:cNvPr>
            <p:cNvSpPr/>
            <p:nvPr/>
          </p:nvSpPr>
          <p:spPr>
            <a:xfrm>
              <a:off x="1086910" y="1872236"/>
              <a:ext cx="418475" cy="367594"/>
            </a:xfrm>
            <a:custGeom>
              <a:avLst/>
              <a:gdLst/>
              <a:ahLst/>
              <a:cxnLst/>
              <a:rect l="l" t="t" r="r" b="b"/>
              <a:pathLst>
                <a:path w="15898" h="13965" extrusionOk="0">
                  <a:moveTo>
                    <a:pt x="8186" y="0"/>
                  </a:moveTo>
                  <a:cubicBezTo>
                    <a:pt x="7775" y="0"/>
                    <a:pt x="7255" y="94"/>
                    <a:pt x="6779" y="442"/>
                  </a:cubicBezTo>
                  <a:cubicBezTo>
                    <a:pt x="6140" y="868"/>
                    <a:pt x="5897" y="1476"/>
                    <a:pt x="5836" y="1749"/>
                  </a:cubicBezTo>
                  <a:cubicBezTo>
                    <a:pt x="5596" y="1616"/>
                    <a:pt x="4907" y="1176"/>
                    <a:pt x="4000" y="1176"/>
                  </a:cubicBezTo>
                  <a:cubicBezTo>
                    <a:pt x="3876" y="1176"/>
                    <a:pt x="3749" y="1184"/>
                    <a:pt x="3617" y="1202"/>
                  </a:cubicBezTo>
                  <a:cubicBezTo>
                    <a:pt x="3405" y="1233"/>
                    <a:pt x="2857" y="1324"/>
                    <a:pt x="2341" y="1749"/>
                  </a:cubicBezTo>
                  <a:cubicBezTo>
                    <a:pt x="2280" y="1780"/>
                    <a:pt x="1277" y="2570"/>
                    <a:pt x="1307" y="3725"/>
                  </a:cubicBezTo>
                  <a:cubicBezTo>
                    <a:pt x="1338" y="4576"/>
                    <a:pt x="1946" y="4850"/>
                    <a:pt x="1763" y="5427"/>
                  </a:cubicBezTo>
                  <a:cubicBezTo>
                    <a:pt x="1611" y="5944"/>
                    <a:pt x="1003" y="5853"/>
                    <a:pt x="578" y="6491"/>
                  </a:cubicBezTo>
                  <a:cubicBezTo>
                    <a:pt x="0" y="7403"/>
                    <a:pt x="456" y="8619"/>
                    <a:pt x="517" y="8710"/>
                  </a:cubicBezTo>
                  <a:cubicBezTo>
                    <a:pt x="882" y="9652"/>
                    <a:pt x="1733" y="10078"/>
                    <a:pt x="1915" y="10139"/>
                  </a:cubicBezTo>
                  <a:cubicBezTo>
                    <a:pt x="1794" y="10291"/>
                    <a:pt x="1277" y="10929"/>
                    <a:pt x="1338" y="11841"/>
                  </a:cubicBezTo>
                  <a:cubicBezTo>
                    <a:pt x="1429" y="12692"/>
                    <a:pt x="1946" y="13360"/>
                    <a:pt x="2584" y="13725"/>
                  </a:cubicBezTo>
                  <a:cubicBezTo>
                    <a:pt x="2916" y="13900"/>
                    <a:pt x="3255" y="13964"/>
                    <a:pt x="3575" y="13964"/>
                  </a:cubicBezTo>
                  <a:cubicBezTo>
                    <a:pt x="4367" y="13964"/>
                    <a:pt x="5038" y="13569"/>
                    <a:pt x="5168" y="13482"/>
                  </a:cubicBezTo>
                  <a:cubicBezTo>
                    <a:pt x="6475" y="12692"/>
                    <a:pt x="6900" y="11081"/>
                    <a:pt x="7143" y="10078"/>
                  </a:cubicBezTo>
                  <a:cubicBezTo>
                    <a:pt x="7508" y="8740"/>
                    <a:pt x="7447" y="7707"/>
                    <a:pt x="7721" y="7676"/>
                  </a:cubicBezTo>
                  <a:cubicBezTo>
                    <a:pt x="7724" y="7676"/>
                    <a:pt x="7727" y="7676"/>
                    <a:pt x="7730" y="7676"/>
                  </a:cubicBezTo>
                  <a:cubicBezTo>
                    <a:pt x="8027" y="7676"/>
                    <a:pt x="8267" y="9045"/>
                    <a:pt x="8621" y="9045"/>
                  </a:cubicBezTo>
                  <a:cubicBezTo>
                    <a:pt x="8625" y="9045"/>
                    <a:pt x="8629" y="9045"/>
                    <a:pt x="8633" y="9044"/>
                  </a:cubicBezTo>
                  <a:cubicBezTo>
                    <a:pt x="8815" y="9014"/>
                    <a:pt x="9028" y="8467"/>
                    <a:pt x="9028" y="8041"/>
                  </a:cubicBezTo>
                  <a:cubicBezTo>
                    <a:pt x="9028" y="7646"/>
                    <a:pt x="8876" y="7281"/>
                    <a:pt x="8785" y="7129"/>
                  </a:cubicBezTo>
                  <a:cubicBezTo>
                    <a:pt x="8785" y="6977"/>
                    <a:pt x="8876" y="6825"/>
                    <a:pt x="9028" y="6765"/>
                  </a:cubicBezTo>
                  <a:cubicBezTo>
                    <a:pt x="9087" y="6725"/>
                    <a:pt x="9150" y="6708"/>
                    <a:pt x="9216" y="6708"/>
                  </a:cubicBezTo>
                  <a:cubicBezTo>
                    <a:pt x="9554" y="6708"/>
                    <a:pt x="9973" y="7154"/>
                    <a:pt x="10456" y="7281"/>
                  </a:cubicBezTo>
                  <a:cubicBezTo>
                    <a:pt x="10576" y="7319"/>
                    <a:pt x="10712" y="7343"/>
                    <a:pt x="10866" y="7343"/>
                  </a:cubicBezTo>
                  <a:cubicBezTo>
                    <a:pt x="11341" y="7343"/>
                    <a:pt x="11993" y="7112"/>
                    <a:pt x="12888" y="6309"/>
                  </a:cubicBezTo>
                  <a:cubicBezTo>
                    <a:pt x="12888" y="6339"/>
                    <a:pt x="13070" y="7221"/>
                    <a:pt x="13922" y="7585"/>
                  </a:cubicBezTo>
                  <a:cubicBezTo>
                    <a:pt x="14116" y="7663"/>
                    <a:pt x="14332" y="7700"/>
                    <a:pt x="14544" y="7700"/>
                  </a:cubicBezTo>
                  <a:cubicBezTo>
                    <a:pt x="14995" y="7700"/>
                    <a:pt x="15428" y="7531"/>
                    <a:pt x="15593" y="7221"/>
                  </a:cubicBezTo>
                  <a:cubicBezTo>
                    <a:pt x="15897" y="6643"/>
                    <a:pt x="15016" y="6187"/>
                    <a:pt x="14985" y="4880"/>
                  </a:cubicBezTo>
                  <a:cubicBezTo>
                    <a:pt x="14955" y="3938"/>
                    <a:pt x="15441" y="3816"/>
                    <a:pt x="15320" y="2904"/>
                  </a:cubicBezTo>
                  <a:cubicBezTo>
                    <a:pt x="15289" y="2752"/>
                    <a:pt x="15137" y="1476"/>
                    <a:pt x="14073" y="898"/>
                  </a:cubicBezTo>
                  <a:cubicBezTo>
                    <a:pt x="13706" y="692"/>
                    <a:pt x="13338" y="636"/>
                    <a:pt x="13026" y="636"/>
                  </a:cubicBezTo>
                  <a:cubicBezTo>
                    <a:pt x="12692" y="636"/>
                    <a:pt x="12421" y="700"/>
                    <a:pt x="12280" y="716"/>
                  </a:cubicBezTo>
                  <a:cubicBezTo>
                    <a:pt x="11490" y="898"/>
                    <a:pt x="11004" y="1385"/>
                    <a:pt x="10791" y="1597"/>
                  </a:cubicBezTo>
                  <a:cubicBezTo>
                    <a:pt x="10730" y="1354"/>
                    <a:pt x="10608" y="1050"/>
                    <a:pt x="10335" y="746"/>
                  </a:cubicBezTo>
                  <a:cubicBezTo>
                    <a:pt x="9848" y="230"/>
                    <a:pt x="9180" y="108"/>
                    <a:pt x="8815" y="78"/>
                  </a:cubicBezTo>
                  <a:cubicBezTo>
                    <a:pt x="8682" y="41"/>
                    <a:pt x="8458" y="0"/>
                    <a:pt x="81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725;p57">
              <a:extLst>
                <a:ext uri="{FF2B5EF4-FFF2-40B4-BE49-F238E27FC236}">
                  <a16:creationId xmlns:a16="http://schemas.microsoft.com/office/drawing/2014/main" id="{88C687A7-958C-4E3D-A04F-0D033DED16A4}"/>
                </a:ext>
              </a:extLst>
            </p:cNvPr>
            <p:cNvSpPr/>
            <p:nvPr/>
          </p:nvSpPr>
          <p:spPr>
            <a:xfrm>
              <a:off x="1250925" y="2062732"/>
              <a:ext cx="55225" cy="74809"/>
            </a:xfrm>
            <a:custGeom>
              <a:avLst/>
              <a:gdLst/>
              <a:ahLst/>
              <a:cxnLst/>
              <a:rect l="l" t="t" r="r" b="b"/>
              <a:pathLst>
                <a:path w="2098" h="2842" extrusionOk="0">
                  <a:moveTo>
                    <a:pt x="898" y="1"/>
                  </a:moveTo>
                  <a:cubicBezTo>
                    <a:pt x="643" y="1"/>
                    <a:pt x="403" y="141"/>
                    <a:pt x="274" y="348"/>
                  </a:cubicBezTo>
                  <a:cubicBezTo>
                    <a:pt x="0" y="774"/>
                    <a:pt x="244" y="1412"/>
                    <a:pt x="426" y="1838"/>
                  </a:cubicBezTo>
                  <a:cubicBezTo>
                    <a:pt x="608" y="2233"/>
                    <a:pt x="973" y="2750"/>
                    <a:pt x="1429" y="2841"/>
                  </a:cubicBezTo>
                  <a:cubicBezTo>
                    <a:pt x="1435" y="2841"/>
                    <a:pt x="1455" y="2842"/>
                    <a:pt x="1483" y="2842"/>
                  </a:cubicBezTo>
                  <a:cubicBezTo>
                    <a:pt x="1597" y="2842"/>
                    <a:pt x="1855" y="2823"/>
                    <a:pt x="1976" y="2628"/>
                  </a:cubicBezTo>
                  <a:cubicBezTo>
                    <a:pt x="2098" y="2476"/>
                    <a:pt x="2067" y="2324"/>
                    <a:pt x="2037" y="2263"/>
                  </a:cubicBezTo>
                  <a:cubicBezTo>
                    <a:pt x="2067" y="1929"/>
                    <a:pt x="2037" y="1503"/>
                    <a:pt x="1976" y="1078"/>
                  </a:cubicBezTo>
                  <a:cubicBezTo>
                    <a:pt x="1976" y="1047"/>
                    <a:pt x="1946" y="956"/>
                    <a:pt x="1915" y="895"/>
                  </a:cubicBezTo>
                  <a:cubicBezTo>
                    <a:pt x="1915" y="895"/>
                    <a:pt x="1885" y="743"/>
                    <a:pt x="1794" y="622"/>
                  </a:cubicBezTo>
                  <a:cubicBezTo>
                    <a:pt x="1642" y="348"/>
                    <a:pt x="1368" y="105"/>
                    <a:pt x="1034" y="14"/>
                  </a:cubicBezTo>
                  <a:cubicBezTo>
                    <a:pt x="988" y="5"/>
                    <a:pt x="943" y="1"/>
                    <a:pt x="8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726;p57">
              <a:extLst>
                <a:ext uri="{FF2B5EF4-FFF2-40B4-BE49-F238E27FC236}">
                  <a16:creationId xmlns:a16="http://schemas.microsoft.com/office/drawing/2014/main" id="{9D69339F-800B-4B85-BF60-F6B7D4824703}"/>
                </a:ext>
              </a:extLst>
            </p:cNvPr>
            <p:cNvSpPr/>
            <p:nvPr/>
          </p:nvSpPr>
          <p:spPr>
            <a:xfrm>
              <a:off x="3156727" y="3891277"/>
              <a:ext cx="176861" cy="184863"/>
            </a:xfrm>
            <a:custGeom>
              <a:avLst/>
              <a:gdLst/>
              <a:ahLst/>
              <a:cxnLst/>
              <a:rect l="l" t="t" r="r" b="b"/>
              <a:pathLst>
                <a:path w="6719" h="7023" extrusionOk="0">
                  <a:moveTo>
                    <a:pt x="3284" y="1"/>
                  </a:moveTo>
                  <a:cubicBezTo>
                    <a:pt x="3284" y="1"/>
                    <a:pt x="1" y="2524"/>
                    <a:pt x="1" y="3071"/>
                  </a:cubicBezTo>
                  <a:cubicBezTo>
                    <a:pt x="1" y="3648"/>
                    <a:pt x="1065" y="7022"/>
                    <a:pt x="1065" y="7022"/>
                  </a:cubicBezTo>
                  <a:lnTo>
                    <a:pt x="6262" y="7022"/>
                  </a:lnTo>
                  <a:cubicBezTo>
                    <a:pt x="6262" y="7022"/>
                    <a:pt x="6718" y="5898"/>
                    <a:pt x="6566" y="5472"/>
                  </a:cubicBezTo>
                  <a:cubicBezTo>
                    <a:pt x="6414" y="5047"/>
                    <a:pt x="4743" y="3770"/>
                    <a:pt x="4652" y="3527"/>
                  </a:cubicBezTo>
                  <a:cubicBezTo>
                    <a:pt x="4560" y="3253"/>
                    <a:pt x="3284" y="1"/>
                    <a:pt x="3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727;p57">
              <a:extLst>
                <a:ext uri="{FF2B5EF4-FFF2-40B4-BE49-F238E27FC236}">
                  <a16:creationId xmlns:a16="http://schemas.microsoft.com/office/drawing/2014/main" id="{B17CFEC8-46B1-4F55-AF91-1F54AFA9B82D}"/>
                </a:ext>
              </a:extLst>
            </p:cNvPr>
            <p:cNvSpPr/>
            <p:nvPr/>
          </p:nvSpPr>
          <p:spPr>
            <a:xfrm>
              <a:off x="2375054" y="3890488"/>
              <a:ext cx="199235" cy="196050"/>
            </a:xfrm>
            <a:custGeom>
              <a:avLst/>
              <a:gdLst/>
              <a:ahLst/>
              <a:cxnLst/>
              <a:rect l="l" t="t" r="r" b="b"/>
              <a:pathLst>
                <a:path w="7569" h="7448" extrusionOk="0">
                  <a:moveTo>
                    <a:pt x="4225" y="0"/>
                  </a:moveTo>
                  <a:cubicBezTo>
                    <a:pt x="4225" y="0"/>
                    <a:pt x="3435" y="2554"/>
                    <a:pt x="3040" y="3162"/>
                  </a:cubicBezTo>
                  <a:cubicBezTo>
                    <a:pt x="2675" y="3769"/>
                    <a:pt x="517" y="5320"/>
                    <a:pt x="396" y="5502"/>
                  </a:cubicBezTo>
                  <a:cubicBezTo>
                    <a:pt x="304" y="5684"/>
                    <a:pt x="0" y="7447"/>
                    <a:pt x="0" y="7447"/>
                  </a:cubicBezTo>
                  <a:lnTo>
                    <a:pt x="7235" y="7447"/>
                  </a:lnTo>
                  <a:cubicBezTo>
                    <a:pt x="7235" y="7447"/>
                    <a:pt x="7569" y="4773"/>
                    <a:pt x="7569" y="4256"/>
                  </a:cubicBezTo>
                  <a:cubicBezTo>
                    <a:pt x="7569" y="3678"/>
                    <a:pt x="7326" y="2128"/>
                    <a:pt x="7326" y="2128"/>
                  </a:cubicBezTo>
                  <a:lnTo>
                    <a:pt x="7143" y="304"/>
                  </a:lnTo>
                  <a:lnTo>
                    <a:pt x="42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728;p57">
              <a:extLst>
                <a:ext uri="{FF2B5EF4-FFF2-40B4-BE49-F238E27FC236}">
                  <a16:creationId xmlns:a16="http://schemas.microsoft.com/office/drawing/2014/main" id="{A0A251ED-D284-41ED-9645-42B930642A44}"/>
                </a:ext>
              </a:extLst>
            </p:cNvPr>
            <p:cNvSpPr/>
            <p:nvPr/>
          </p:nvSpPr>
          <p:spPr>
            <a:xfrm>
              <a:off x="2469473" y="2823979"/>
              <a:ext cx="812918" cy="1127524"/>
            </a:xfrm>
            <a:custGeom>
              <a:avLst/>
              <a:gdLst/>
              <a:ahLst/>
              <a:cxnLst/>
              <a:rect l="l" t="t" r="r" b="b"/>
              <a:pathLst>
                <a:path w="30883" h="42835" extrusionOk="0">
                  <a:moveTo>
                    <a:pt x="22554" y="0"/>
                  </a:moveTo>
                  <a:lnTo>
                    <a:pt x="6292" y="851"/>
                  </a:lnTo>
                  <a:cubicBezTo>
                    <a:pt x="6292" y="851"/>
                    <a:pt x="4407" y="6900"/>
                    <a:pt x="4286" y="8511"/>
                  </a:cubicBezTo>
                  <a:cubicBezTo>
                    <a:pt x="4164" y="10152"/>
                    <a:pt x="2432" y="20882"/>
                    <a:pt x="2189" y="21855"/>
                  </a:cubicBezTo>
                  <a:cubicBezTo>
                    <a:pt x="1125" y="26718"/>
                    <a:pt x="0" y="37387"/>
                    <a:pt x="0" y="37387"/>
                  </a:cubicBezTo>
                  <a:lnTo>
                    <a:pt x="760" y="38390"/>
                  </a:lnTo>
                  <a:lnTo>
                    <a:pt x="0" y="39879"/>
                  </a:lnTo>
                  <a:lnTo>
                    <a:pt x="0" y="41764"/>
                  </a:lnTo>
                  <a:cubicBezTo>
                    <a:pt x="0" y="41764"/>
                    <a:pt x="1216" y="41429"/>
                    <a:pt x="1793" y="41429"/>
                  </a:cubicBezTo>
                  <a:cubicBezTo>
                    <a:pt x="2341" y="41429"/>
                    <a:pt x="3921" y="42068"/>
                    <a:pt x="3921" y="42068"/>
                  </a:cubicBezTo>
                  <a:cubicBezTo>
                    <a:pt x="3921" y="42068"/>
                    <a:pt x="5593" y="37447"/>
                    <a:pt x="5593" y="36748"/>
                  </a:cubicBezTo>
                  <a:cubicBezTo>
                    <a:pt x="5593" y="36080"/>
                    <a:pt x="6353" y="35715"/>
                    <a:pt x="6262" y="35229"/>
                  </a:cubicBezTo>
                  <a:cubicBezTo>
                    <a:pt x="6201" y="34742"/>
                    <a:pt x="6018" y="33405"/>
                    <a:pt x="6262" y="32827"/>
                  </a:cubicBezTo>
                  <a:cubicBezTo>
                    <a:pt x="6505" y="32280"/>
                    <a:pt x="7629" y="27265"/>
                    <a:pt x="7721" y="25928"/>
                  </a:cubicBezTo>
                  <a:cubicBezTo>
                    <a:pt x="7781" y="24590"/>
                    <a:pt x="9301" y="20456"/>
                    <a:pt x="9301" y="20456"/>
                  </a:cubicBezTo>
                  <a:cubicBezTo>
                    <a:pt x="9301" y="20456"/>
                    <a:pt x="11094" y="15168"/>
                    <a:pt x="11398" y="14408"/>
                  </a:cubicBezTo>
                  <a:cubicBezTo>
                    <a:pt x="11672" y="13648"/>
                    <a:pt x="12098" y="9696"/>
                    <a:pt x="13891" y="9696"/>
                  </a:cubicBezTo>
                  <a:cubicBezTo>
                    <a:pt x="15684" y="9696"/>
                    <a:pt x="18511" y="15350"/>
                    <a:pt x="18967" y="17447"/>
                  </a:cubicBezTo>
                  <a:cubicBezTo>
                    <a:pt x="19423" y="19544"/>
                    <a:pt x="22462" y="29727"/>
                    <a:pt x="22918" y="30487"/>
                  </a:cubicBezTo>
                  <a:cubicBezTo>
                    <a:pt x="23374" y="31247"/>
                    <a:pt x="25198" y="33800"/>
                    <a:pt x="25198" y="33800"/>
                  </a:cubicBezTo>
                  <a:lnTo>
                    <a:pt x="24499" y="36536"/>
                  </a:lnTo>
                  <a:lnTo>
                    <a:pt x="24985" y="40274"/>
                  </a:lnTo>
                  <a:cubicBezTo>
                    <a:pt x="24985" y="40274"/>
                    <a:pt x="25289" y="42220"/>
                    <a:pt x="25350" y="42645"/>
                  </a:cubicBezTo>
                  <a:cubicBezTo>
                    <a:pt x="25360" y="42787"/>
                    <a:pt x="25543" y="42834"/>
                    <a:pt x="25781" y="42834"/>
                  </a:cubicBezTo>
                  <a:cubicBezTo>
                    <a:pt x="26259" y="42834"/>
                    <a:pt x="26961" y="42645"/>
                    <a:pt x="26961" y="42645"/>
                  </a:cubicBezTo>
                  <a:cubicBezTo>
                    <a:pt x="26961" y="42645"/>
                    <a:pt x="29909" y="42037"/>
                    <a:pt x="30335" y="41764"/>
                  </a:cubicBezTo>
                  <a:cubicBezTo>
                    <a:pt x="30791" y="41551"/>
                    <a:pt x="30882" y="40487"/>
                    <a:pt x="30761" y="40183"/>
                  </a:cubicBezTo>
                  <a:cubicBezTo>
                    <a:pt x="30700" y="39818"/>
                    <a:pt x="30396" y="39180"/>
                    <a:pt x="30396" y="38846"/>
                  </a:cubicBezTo>
                  <a:cubicBezTo>
                    <a:pt x="30396" y="38511"/>
                    <a:pt x="28390" y="25076"/>
                    <a:pt x="28177" y="24073"/>
                  </a:cubicBezTo>
                  <a:cubicBezTo>
                    <a:pt x="27995" y="23040"/>
                    <a:pt x="26444" y="19393"/>
                    <a:pt x="26110" y="17873"/>
                  </a:cubicBezTo>
                  <a:cubicBezTo>
                    <a:pt x="25745" y="16323"/>
                    <a:pt x="25411" y="12766"/>
                    <a:pt x="25411" y="11642"/>
                  </a:cubicBezTo>
                  <a:cubicBezTo>
                    <a:pt x="25411" y="10487"/>
                    <a:pt x="25228" y="9271"/>
                    <a:pt x="25228" y="8784"/>
                  </a:cubicBezTo>
                  <a:cubicBezTo>
                    <a:pt x="25228" y="8298"/>
                    <a:pt x="22554" y="0"/>
                    <a:pt x="22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729;p57">
              <a:extLst>
                <a:ext uri="{FF2B5EF4-FFF2-40B4-BE49-F238E27FC236}">
                  <a16:creationId xmlns:a16="http://schemas.microsoft.com/office/drawing/2014/main" id="{99CB3DCD-247C-461B-B99C-02E72A1E58CB}"/>
                </a:ext>
              </a:extLst>
            </p:cNvPr>
            <p:cNvSpPr/>
            <p:nvPr/>
          </p:nvSpPr>
          <p:spPr>
            <a:xfrm>
              <a:off x="2514274" y="2093635"/>
              <a:ext cx="643296" cy="828974"/>
            </a:xfrm>
            <a:custGeom>
              <a:avLst/>
              <a:gdLst/>
              <a:ahLst/>
              <a:cxnLst/>
              <a:rect l="l" t="t" r="r" b="b"/>
              <a:pathLst>
                <a:path w="24439" h="31493" extrusionOk="0">
                  <a:moveTo>
                    <a:pt x="8724" y="1"/>
                  </a:moveTo>
                  <a:cubicBezTo>
                    <a:pt x="8509" y="1"/>
                    <a:pt x="8274" y="24"/>
                    <a:pt x="8025" y="86"/>
                  </a:cubicBezTo>
                  <a:cubicBezTo>
                    <a:pt x="7326" y="299"/>
                    <a:pt x="7265" y="603"/>
                    <a:pt x="6353" y="1089"/>
                  </a:cubicBezTo>
                  <a:cubicBezTo>
                    <a:pt x="5806" y="1393"/>
                    <a:pt x="5715" y="1363"/>
                    <a:pt x="3921" y="2001"/>
                  </a:cubicBezTo>
                  <a:cubicBezTo>
                    <a:pt x="2736" y="2427"/>
                    <a:pt x="2158" y="2639"/>
                    <a:pt x="2098" y="2731"/>
                  </a:cubicBezTo>
                  <a:cubicBezTo>
                    <a:pt x="1094" y="3642"/>
                    <a:pt x="1702" y="5101"/>
                    <a:pt x="1216" y="7472"/>
                  </a:cubicBezTo>
                  <a:cubicBezTo>
                    <a:pt x="942" y="8688"/>
                    <a:pt x="0" y="9874"/>
                    <a:pt x="91" y="10360"/>
                  </a:cubicBezTo>
                  <a:cubicBezTo>
                    <a:pt x="145" y="10792"/>
                    <a:pt x="1424" y="10816"/>
                    <a:pt x="2562" y="10816"/>
                  </a:cubicBezTo>
                  <a:cubicBezTo>
                    <a:pt x="2704" y="10816"/>
                    <a:pt x="2844" y="10816"/>
                    <a:pt x="2979" y="10816"/>
                  </a:cubicBezTo>
                  <a:cubicBezTo>
                    <a:pt x="4017" y="10816"/>
                    <a:pt x="4390" y="10623"/>
                    <a:pt x="4655" y="10623"/>
                  </a:cubicBezTo>
                  <a:cubicBezTo>
                    <a:pt x="4740" y="10623"/>
                    <a:pt x="4813" y="10643"/>
                    <a:pt x="4894" y="10694"/>
                  </a:cubicBezTo>
                  <a:cubicBezTo>
                    <a:pt x="6353" y="11545"/>
                    <a:pt x="3587" y="17017"/>
                    <a:pt x="3769" y="22700"/>
                  </a:cubicBezTo>
                  <a:cubicBezTo>
                    <a:pt x="3800" y="23248"/>
                    <a:pt x="3891" y="24980"/>
                    <a:pt x="3769" y="27351"/>
                  </a:cubicBezTo>
                  <a:cubicBezTo>
                    <a:pt x="3739" y="28415"/>
                    <a:pt x="3648" y="29327"/>
                    <a:pt x="3587" y="29874"/>
                  </a:cubicBezTo>
                  <a:cubicBezTo>
                    <a:pt x="7143" y="30846"/>
                    <a:pt x="10213" y="31211"/>
                    <a:pt x="12462" y="31394"/>
                  </a:cubicBezTo>
                  <a:cubicBezTo>
                    <a:pt x="13365" y="31460"/>
                    <a:pt x="14147" y="31492"/>
                    <a:pt x="14835" y="31492"/>
                  </a:cubicBezTo>
                  <a:cubicBezTo>
                    <a:pt x="16996" y="31492"/>
                    <a:pt x="18225" y="31172"/>
                    <a:pt x="19332" y="30573"/>
                  </a:cubicBezTo>
                  <a:cubicBezTo>
                    <a:pt x="20548" y="29935"/>
                    <a:pt x="21368" y="29084"/>
                    <a:pt x="21885" y="28476"/>
                  </a:cubicBezTo>
                  <a:cubicBezTo>
                    <a:pt x="21429" y="27503"/>
                    <a:pt x="21308" y="26682"/>
                    <a:pt x="21308" y="26135"/>
                  </a:cubicBezTo>
                  <a:cubicBezTo>
                    <a:pt x="21308" y="25314"/>
                    <a:pt x="21460" y="25071"/>
                    <a:pt x="21399" y="24038"/>
                  </a:cubicBezTo>
                  <a:cubicBezTo>
                    <a:pt x="21399" y="23704"/>
                    <a:pt x="21308" y="23278"/>
                    <a:pt x="21125" y="22245"/>
                  </a:cubicBezTo>
                  <a:cubicBezTo>
                    <a:pt x="20821" y="20846"/>
                    <a:pt x="20639" y="20299"/>
                    <a:pt x="20487" y="19600"/>
                  </a:cubicBezTo>
                  <a:cubicBezTo>
                    <a:pt x="20305" y="18719"/>
                    <a:pt x="19575" y="15588"/>
                    <a:pt x="21125" y="13369"/>
                  </a:cubicBezTo>
                  <a:cubicBezTo>
                    <a:pt x="21308" y="13095"/>
                    <a:pt x="21460" y="12913"/>
                    <a:pt x="21581" y="12792"/>
                  </a:cubicBezTo>
                  <a:cubicBezTo>
                    <a:pt x="21815" y="12921"/>
                    <a:pt x="22004" y="13316"/>
                    <a:pt x="22281" y="13316"/>
                  </a:cubicBezTo>
                  <a:cubicBezTo>
                    <a:pt x="22328" y="13316"/>
                    <a:pt x="22379" y="13305"/>
                    <a:pt x="22432" y="13278"/>
                  </a:cubicBezTo>
                  <a:cubicBezTo>
                    <a:pt x="22736" y="13095"/>
                    <a:pt x="23192" y="9813"/>
                    <a:pt x="23587" y="8840"/>
                  </a:cubicBezTo>
                  <a:cubicBezTo>
                    <a:pt x="23891" y="8111"/>
                    <a:pt x="24286" y="7351"/>
                    <a:pt x="24347" y="6256"/>
                  </a:cubicBezTo>
                  <a:cubicBezTo>
                    <a:pt x="24408" y="5770"/>
                    <a:pt x="24438" y="4706"/>
                    <a:pt x="23800" y="3734"/>
                  </a:cubicBezTo>
                  <a:cubicBezTo>
                    <a:pt x="23678" y="3582"/>
                    <a:pt x="23496" y="3278"/>
                    <a:pt x="22827" y="2791"/>
                  </a:cubicBezTo>
                  <a:cubicBezTo>
                    <a:pt x="22584" y="2609"/>
                    <a:pt x="22067" y="2214"/>
                    <a:pt x="20001" y="1272"/>
                  </a:cubicBezTo>
                  <a:cubicBezTo>
                    <a:pt x="19271" y="968"/>
                    <a:pt x="18937" y="785"/>
                    <a:pt x="18572" y="664"/>
                  </a:cubicBezTo>
                  <a:cubicBezTo>
                    <a:pt x="17660" y="360"/>
                    <a:pt x="16870" y="208"/>
                    <a:pt x="16232" y="147"/>
                  </a:cubicBezTo>
                  <a:cubicBezTo>
                    <a:pt x="15563" y="62"/>
                    <a:pt x="14996" y="30"/>
                    <a:pt x="14498" y="30"/>
                  </a:cubicBezTo>
                  <a:cubicBezTo>
                    <a:pt x="13061" y="30"/>
                    <a:pt x="12197" y="294"/>
                    <a:pt x="11104" y="294"/>
                  </a:cubicBezTo>
                  <a:cubicBezTo>
                    <a:pt x="10684" y="294"/>
                    <a:pt x="10230" y="255"/>
                    <a:pt x="9696" y="147"/>
                  </a:cubicBezTo>
                  <a:cubicBezTo>
                    <a:pt x="9476" y="87"/>
                    <a:pt x="9138" y="1"/>
                    <a:pt x="8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730;p57">
              <a:extLst>
                <a:ext uri="{FF2B5EF4-FFF2-40B4-BE49-F238E27FC236}">
                  <a16:creationId xmlns:a16="http://schemas.microsoft.com/office/drawing/2014/main" id="{D3336A25-789B-4603-84C1-D2B53EC485B7}"/>
                </a:ext>
              </a:extLst>
            </p:cNvPr>
            <p:cNvSpPr/>
            <p:nvPr/>
          </p:nvSpPr>
          <p:spPr>
            <a:xfrm>
              <a:off x="2813508" y="1967866"/>
              <a:ext cx="124032" cy="142457"/>
            </a:xfrm>
            <a:custGeom>
              <a:avLst/>
              <a:gdLst/>
              <a:ahLst/>
              <a:cxnLst/>
              <a:rect l="l" t="t" r="r" b="b"/>
              <a:pathLst>
                <a:path w="4712" h="5412" extrusionOk="0">
                  <a:moveTo>
                    <a:pt x="3952" y="1"/>
                  </a:moveTo>
                  <a:cubicBezTo>
                    <a:pt x="2918" y="62"/>
                    <a:pt x="1885" y="92"/>
                    <a:pt x="821" y="122"/>
                  </a:cubicBezTo>
                  <a:cubicBezTo>
                    <a:pt x="578" y="1885"/>
                    <a:pt x="304" y="3648"/>
                    <a:pt x="0" y="5411"/>
                  </a:cubicBezTo>
                  <a:lnTo>
                    <a:pt x="4712" y="5411"/>
                  </a:lnTo>
                  <a:cubicBezTo>
                    <a:pt x="4438" y="3618"/>
                    <a:pt x="4225" y="1794"/>
                    <a:pt x="3952" y="1"/>
                  </a:cubicBezTo>
                  <a:close/>
                </a:path>
              </a:pathLst>
            </a:custGeom>
            <a:solidFill>
              <a:srgbClr val="BC6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731;p57">
              <a:extLst>
                <a:ext uri="{FF2B5EF4-FFF2-40B4-BE49-F238E27FC236}">
                  <a16:creationId xmlns:a16="http://schemas.microsoft.com/office/drawing/2014/main" id="{08B1A03D-7D0F-49E7-AB6B-A24464035404}"/>
                </a:ext>
              </a:extLst>
            </p:cNvPr>
            <p:cNvSpPr/>
            <p:nvPr/>
          </p:nvSpPr>
          <p:spPr>
            <a:xfrm>
              <a:off x="2725485" y="2079052"/>
              <a:ext cx="279255" cy="132981"/>
            </a:xfrm>
            <a:custGeom>
              <a:avLst/>
              <a:gdLst/>
              <a:ahLst/>
              <a:cxnLst/>
              <a:rect l="l" t="t" r="r" b="b"/>
              <a:pathLst>
                <a:path w="10609" h="5052" extrusionOk="0">
                  <a:moveTo>
                    <a:pt x="4501" y="1"/>
                  </a:moveTo>
                  <a:cubicBezTo>
                    <a:pt x="2574" y="1"/>
                    <a:pt x="1042" y="354"/>
                    <a:pt x="1" y="640"/>
                  </a:cubicBezTo>
                  <a:cubicBezTo>
                    <a:pt x="517" y="3163"/>
                    <a:pt x="2706" y="4987"/>
                    <a:pt x="5198" y="5048"/>
                  </a:cubicBezTo>
                  <a:cubicBezTo>
                    <a:pt x="5266" y="5050"/>
                    <a:pt x="5334" y="5051"/>
                    <a:pt x="5402" y="5051"/>
                  </a:cubicBezTo>
                  <a:cubicBezTo>
                    <a:pt x="7753" y="5051"/>
                    <a:pt x="9870" y="3522"/>
                    <a:pt x="10609" y="1218"/>
                  </a:cubicBezTo>
                  <a:cubicBezTo>
                    <a:pt x="9454" y="762"/>
                    <a:pt x="7691" y="184"/>
                    <a:pt x="5502" y="32"/>
                  </a:cubicBezTo>
                  <a:cubicBezTo>
                    <a:pt x="5158" y="10"/>
                    <a:pt x="4824" y="1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732;p57">
              <a:extLst>
                <a:ext uri="{FF2B5EF4-FFF2-40B4-BE49-F238E27FC236}">
                  <a16:creationId xmlns:a16="http://schemas.microsoft.com/office/drawing/2014/main" id="{0F23D923-7AFD-497E-BE20-CC0E96179F89}"/>
                </a:ext>
              </a:extLst>
            </p:cNvPr>
            <p:cNvSpPr/>
            <p:nvPr/>
          </p:nvSpPr>
          <p:spPr>
            <a:xfrm>
              <a:off x="2786290" y="1759444"/>
              <a:ext cx="203262" cy="180467"/>
            </a:xfrm>
            <a:custGeom>
              <a:avLst/>
              <a:gdLst/>
              <a:ahLst/>
              <a:cxnLst/>
              <a:rect l="l" t="t" r="r" b="b"/>
              <a:pathLst>
                <a:path w="7722" h="6856" extrusionOk="0">
                  <a:moveTo>
                    <a:pt x="3785" y="0"/>
                  </a:moveTo>
                  <a:cubicBezTo>
                    <a:pt x="2211" y="0"/>
                    <a:pt x="737" y="945"/>
                    <a:pt x="1" y="2417"/>
                  </a:cubicBezTo>
                  <a:cubicBezTo>
                    <a:pt x="92" y="3785"/>
                    <a:pt x="153" y="5183"/>
                    <a:pt x="244" y="6551"/>
                  </a:cubicBezTo>
                  <a:cubicBezTo>
                    <a:pt x="2615" y="6673"/>
                    <a:pt x="5046" y="6764"/>
                    <a:pt x="7448" y="6855"/>
                  </a:cubicBezTo>
                  <a:cubicBezTo>
                    <a:pt x="7508" y="5426"/>
                    <a:pt x="7630" y="4028"/>
                    <a:pt x="7721" y="2569"/>
                  </a:cubicBezTo>
                  <a:cubicBezTo>
                    <a:pt x="7053" y="1141"/>
                    <a:pt x="5715" y="138"/>
                    <a:pt x="4135" y="16"/>
                  </a:cubicBezTo>
                  <a:cubicBezTo>
                    <a:pt x="4018" y="6"/>
                    <a:pt x="3901" y="0"/>
                    <a:pt x="37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733;p57">
              <a:extLst>
                <a:ext uri="{FF2B5EF4-FFF2-40B4-BE49-F238E27FC236}">
                  <a16:creationId xmlns:a16="http://schemas.microsoft.com/office/drawing/2014/main" id="{21BC00A8-3D9D-4C46-8EB4-DCF9A5B54CA8}"/>
                </a:ext>
              </a:extLst>
            </p:cNvPr>
            <p:cNvSpPr/>
            <p:nvPr/>
          </p:nvSpPr>
          <p:spPr>
            <a:xfrm>
              <a:off x="2523065" y="2362545"/>
              <a:ext cx="548087" cy="284625"/>
            </a:xfrm>
            <a:custGeom>
              <a:avLst/>
              <a:gdLst/>
              <a:ahLst/>
              <a:cxnLst/>
              <a:rect l="l" t="t" r="r" b="b"/>
              <a:pathLst>
                <a:path w="20822" h="10813" extrusionOk="0">
                  <a:moveTo>
                    <a:pt x="1553" y="1"/>
                  </a:moveTo>
                  <a:cubicBezTo>
                    <a:pt x="1007" y="1"/>
                    <a:pt x="533" y="48"/>
                    <a:pt x="213" y="144"/>
                  </a:cubicBezTo>
                  <a:cubicBezTo>
                    <a:pt x="1" y="1420"/>
                    <a:pt x="457" y="4734"/>
                    <a:pt x="548" y="7104"/>
                  </a:cubicBezTo>
                  <a:cubicBezTo>
                    <a:pt x="548" y="7500"/>
                    <a:pt x="578" y="8229"/>
                    <a:pt x="1034" y="8837"/>
                  </a:cubicBezTo>
                  <a:cubicBezTo>
                    <a:pt x="1277" y="9111"/>
                    <a:pt x="1672" y="9536"/>
                    <a:pt x="2584" y="9779"/>
                  </a:cubicBezTo>
                  <a:cubicBezTo>
                    <a:pt x="4104" y="10205"/>
                    <a:pt x="8603" y="10600"/>
                    <a:pt x="14591" y="10813"/>
                  </a:cubicBezTo>
                  <a:cubicBezTo>
                    <a:pt x="16019" y="10144"/>
                    <a:pt x="17417" y="9475"/>
                    <a:pt x="18816" y="8807"/>
                  </a:cubicBezTo>
                  <a:cubicBezTo>
                    <a:pt x="20153" y="7408"/>
                    <a:pt x="20822" y="5828"/>
                    <a:pt x="20335" y="5068"/>
                  </a:cubicBezTo>
                  <a:cubicBezTo>
                    <a:pt x="20086" y="4688"/>
                    <a:pt x="19558" y="4526"/>
                    <a:pt x="18913" y="4526"/>
                  </a:cubicBezTo>
                  <a:cubicBezTo>
                    <a:pt x="17907" y="4526"/>
                    <a:pt x="16617" y="4919"/>
                    <a:pt x="15654" y="5493"/>
                  </a:cubicBezTo>
                  <a:cubicBezTo>
                    <a:pt x="14347" y="6284"/>
                    <a:pt x="13648" y="7500"/>
                    <a:pt x="13344" y="8168"/>
                  </a:cubicBezTo>
                  <a:cubicBezTo>
                    <a:pt x="11946" y="7864"/>
                    <a:pt x="10426" y="7500"/>
                    <a:pt x="8815" y="7013"/>
                  </a:cubicBezTo>
                  <a:cubicBezTo>
                    <a:pt x="7417" y="6588"/>
                    <a:pt x="6141" y="6132"/>
                    <a:pt x="4925" y="5676"/>
                  </a:cubicBezTo>
                  <a:cubicBezTo>
                    <a:pt x="5016" y="4916"/>
                    <a:pt x="5137" y="3943"/>
                    <a:pt x="5107" y="2879"/>
                  </a:cubicBezTo>
                  <a:cubicBezTo>
                    <a:pt x="5077" y="1785"/>
                    <a:pt x="4985" y="1238"/>
                    <a:pt x="4833" y="478"/>
                  </a:cubicBezTo>
                  <a:cubicBezTo>
                    <a:pt x="3827" y="163"/>
                    <a:pt x="2565" y="1"/>
                    <a:pt x="15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734;p57">
              <a:extLst>
                <a:ext uri="{FF2B5EF4-FFF2-40B4-BE49-F238E27FC236}">
                  <a16:creationId xmlns:a16="http://schemas.microsoft.com/office/drawing/2014/main" id="{31CC7ECD-12E8-40AF-BCB1-95B074871D4D}"/>
                </a:ext>
              </a:extLst>
            </p:cNvPr>
            <p:cNvSpPr/>
            <p:nvPr/>
          </p:nvSpPr>
          <p:spPr>
            <a:xfrm>
              <a:off x="2783105" y="1806140"/>
              <a:ext cx="212054" cy="268226"/>
            </a:xfrm>
            <a:custGeom>
              <a:avLst/>
              <a:gdLst/>
              <a:ahLst/>
              <a:cxnLst/>
              <a:rect l="l" t="t" r="r" b="b"/>
              <a:pathLst>
                <a:path w="8056" h="10190" extrusionOk="0">
                  <a:moveTo>
                    <a:pt x="3895" y="1"/>
                  </a:moveTo>
                  <a:cubicBezTo>
                    <a:pt x="3834" y="1"/>
                    <a:pt x="3771" y="2"/>
                    <a:pt x="3708" y="5"/>
                  </a:cubicBezTo>
                  <a:cubicBezTo>
                    <a:pt x="2401" y="66"/>
                    <a:pt x="1490" y="734"/>
                    <a:pt x="1186" y="978"/>
                  </a:cubicBezTo>
                  <a:cubicBezTo>
                    <a:pt x="1034" y="1950"/>
                    <a:pt x="882" y="2923"/>
                    <a:pt x="730" y="3865"/>
                  </a:cubicBezTo>
                  <a:cubicBezTo>
                    <a:pt x="608" y="3865"/>
                    <a:pt x="395" y="3926"/>
                    <a:pt x="243" y="4078"/>
                  </a:cubicBezTo>
                  <a:cubicBezTo>
                    <a:pt x="213" y="4139"/>
                    <a:pt x="91" y="4260"/>
                    <a:pt x="61" y="5051"/>
                  </a:cubicBezTo>
                  <a:cubicBezTo>
                    <a:pt x="0" y="5659"/>
                    <a:pt x="61" y="5780"/>
                    <a:pt x="122" y="5841"/>
                  </a:cubicBezTo>
                  <a:cubicBezTo>
                    <a:pt x="243" y="5932"/>
                    <a:pt x="426" y="5932"/>
                    <a:pt x="547" y="5932"/>
                  </a:cubicBezTo>
                  <a:cubicBezTo>
                    <a:pt x="608" y="6510"/>
                    <a:pt x="851" y="7452"/>
                    <a:pt x="1520" y="8425"/>
                  </a:cubicBezTo>
                  <a:cubicBezTo>
                    <a:pt x="2037" y="9154"/>
                    <a:pt x="2705" y="10157"/>
                    <a:pt x="3739" y="10187"/>
                  </a:cubicBezTo>
                  <a:cubicBezTo>
                    <a:pt x="3769" y="10189"/>
                    <a:pt x="3799" y="10190"/>
                    <a:pt x="3829" y="10190"/>
                  </a:cubicBezTo>
                  <a:cubicBezTo>
                    <a:pt x="4909" y="10190"/>
                    <a:pt x="5726" y="9139"/>
                    <a:pt x="6140" y="8577"/>
                  </a:cubicBezTo>
                  <a:cubicBezTo>
                    <a:pt x="6839" y="7634"/>
                    <a:pt x="7082" y="6662"/>
                    <a:pt x="7143" y="6114"/>
                  </a:cubicBezTo>
                  <a:cubicBezTo>
                    <a:pt x="7265" y="6114"/>
                    <a:pt x="7508" y="6084"/>
                    <a:pt x="7690" y="5932"/>
                  </a:cubicBezTo>
                  <a:cubicBezTo>
                    <a:pt x="7873" y="5750"/>
                    <a:pt x="7903" y="5507"/>
                    <a:pt x="7964" y="5233"/>
                  </a:cubicBezTo>
                  <a:cubicBezTo>
                    <a:pt x="7994" y="4929"/>
                    <a:pt x="8055" y="4412"/>
                    <a:pt x="7721" y="4169"/>
                  </a:cubicBezTo>
                  <a:cubicBezTo>
                    <a:pt x="7629" y="4093"/>
                    <a:pt x="7516" y="4070"/>
                    <a:pt x="7405" y="4070"/>
                  </a:cubicBezTo>
                  <a:cubicBezTo>
                    <a:pt x="7295" y="4070"/>
                    <a:pt x="7189" y="4093"/>
                    <a:pt x="7113" y="4108"/>
                  </a:cubicBezTo>
                  <a:cubicBezTo>
                    <a:pt x="7082" y="3227"/>
                    <a:pt x="7052" y="2315"/>
                    <a:pt x="6991" y="1434"/>
                  </a:cubicBezTo>
                  <a:cubicBezTo>
                    <a:pt x="6844" y="1257"/>
                    <a:pt x="5702" y="1"/>
                    <a:pt x="3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735;p57">
              <a:extLst>
                <a:ext uri="{FF2B5EF4-FFF2-40B4-BE49-F238E27FC236}">
                  <a16:creationId xmlns:a16="http://schemas.microsoft.com/office/drawing/2014/main" id="{26C9151C-0BE8-4F62-B238-CA7EEE98B7C7}"/>
                </a:ext>
              </a:extLst>
            </p:cNvPr>
            <p:cNvSpPr/>
            <p:nvPr/>
          </p:nvSpPr>
          <p:spPr>
            <a:xfrm>
              <a:off x="2772708" y="2016694"/>
              <a:ext cx="320845" cy="524739"/>
            </a:xfrm>
            <a:custGeom>
              <a:avLst/>
              <a:gdLst/>
              <a:ahLst/>
              <a:cxnLst/>
              <a:rect l="l" t="t" r="r" b="b"/>
              <a:pathLst>
                <a:path w="12189" h="19935" extrusionOk="0">
                  <a:moveTo>
                    <a:pt x="2006" y="0"/>
                  </a:moveTo>
                  <a:lnTo>
                    <a:pt x="0" y="2037"/>
                  </a:lnTo>
                  <a:cubicBezTo>
                    <a:pt x="61" y="2675"/>
                    <a:pt x="152" y="3344"/>
                    <a:pt x="213" y="4043"/>
                  </a:cubicBezTo>
                  <a:cubicBezTo>
                    <a:pt x="942" y="4711"/>
                    <a:pt x="1611" y="5410"/>
                    <a:pt x="2310" y="6079"/>
                  </a:cubicBezTo>
                  <a:cubicBezTo>
                    <a:pt x="3131" y="11824"/>
                    <a:pt x="3891" y="16049"/>
                    <a:pt x="4195" y="17325"/>
                  </a:cubicBezTo>
                  <a:cubicBezTo>
                    <a:pt x="4347" y="17873"/>
                    <a:pt x="4620" y="18754"/>
                    <a:pt x="5380" y="19362"/>
                  </a:cubicBezTo>
                  <a:cubicBezTo>
                    <a:pt x="5654" y="19544"/>
                    <a:pt x="5866" y="19666"/>
                    <a:pt x="6079" y="19727"/>
                  </a:cubicBezTo>
                  <a:cubicBezTo>
                    <a:pt x="6413" y="19819"/>
                    <a:pt x="6905" y="19935"/>
                    <a:pt x="7465" y="19935"/>
                  </a:cubicBezTo>
                  <a:cubicBezTo>
                    <a:pt x="7824" y="19935"/>
                    <a:pt x="8211" y="19888"/>
                    <a:pt x="8602" y="19757"/>
                  </a:cubicBezTo>
                  <a:cubicBezTo>
                    <a:pt x="10426" y="19271"/>
                    <a:pt x="11794" y="17538"/>
                    <a:pt x="12189" y="15319"/>
                  </a:cubicBezTo>
                  <a:cubicBezTo>
                    <a:pt x="11946" y="15107"/>
                    <a:pt x="11581" y="14803"/>
                    <a:pt x="11094" y="14499"/>
                  </a:cubicBezTo>
                  <a:cubicBezTo>
                    <a:pt x="10183" y="13921"/>
                    <a:pt x="9666" y="13860"/>
                    <a:pt x="9058" y="13435"/>
                  </a:cubicBezTo>
                  <a:cubicBezTo>
                    <a:pt x="8389" y="13009"/>
                    <a:pt x="7994" y="12493"/>
                    <a:pt x="7477" y="11793"/>
                  </a:cubicBezTo>
                  <a:cubicBezTo>
                    <a:pt x="5958" y="9635"/>
                    <a:pt x="4955" y="6657"/>
                    <a:pt x="4651" y="5775"/>
                  </a:cubicBezTo>
                  <a:cubicBezTo>
                    <a:pt x="4772" y="4954"/>
                    <a:pt x="4894" y="4316"/>
                    <a:pt x="4955" y="3860"/>
                  </a:cubicBezTo>
                  <a:cubicBezTo>
                    <a:pt x="5046" y="3404"/>
                    <a:pt x="5107" y="3131"/>
                    <a:pt x="5198" y="2675"/>
                  </a:cubicBezTo>
                  <a:cubicBezTo>
                    <a:pt x="5258" y="2037"/>
                    <a:pt x="5289" y="1459"/>
                    <a:pt x="5350" y="1125"/>
                  </a:cubicBezTo>
                  <a:lnTo>
                    <a:pt x="5350" y="1125"/>
                  </a:lnTo>
                  <a:lnTo>
                    <a:pt x="4772" y="1216"/>
                  </a:lnTo>
                  <a:cubicBezTo>
                    <a:pt x="4559" y="1520"/>
                    <a:pt x="4347" y="1885"/>
                    <a:pt x="4134" y="2188"/>
                  </a:cubicBezTo>
                  <a:cubicBezTo>
                    <a:pt x="3830" y="1793"/>
                    <a:pt x="3496" y="1429"/>
                    <a:pt x="3100" y="1033"/>
                  </a:cubicBezTo>
                  <a:cubicBezTo>
                    <a:pt x="2736" y="669"/>
                    <a:pt x="2340" y="304"/>
                    <a:pt x="2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736;p57">
              <a:extLst>
                <a:ext uri="{FF2B5EF4-FFF2-40B4-BE49-F238E27FC236}">
                  <a16:creationId xmlns:a16="http://schemas.microsoft.com/office/drawing/2014/main" id="{6B6D8171-DA5D-49C4-AD21-B43E8ABA7C12}"/>
                </a:ext>
              </a:extLst>
            </p:cNvPr>
            <p:cNvSpPr/>
            <p:nvPr/>
          </p:nvSpPr>
          <p:spPr>
            <a:xfrm>
              <a:off x="3684888" y="3522446"/>
              <a:ext cx="5528" cy="3238"/>
            </a:xfrm>
            <a:custGeom>
              <a:avLst/>
              <a:gdLst/>
              <a:ahLst/>
              <a:cxnLst/>
              <a:rect l="l" t="t" r="r" b="b"/>
              <a:pathLst>
                <a:path w="210" h="123" extrusionOk="0">
                  <a:moveTo>
                    <a:pt x="28" y="0"/>
                  </a:moveTo>
                  <a:cubicBezTo>
                    <a:pt x="7" y="0"/>
                    <a:pt x="1" y="14"/>
                    <a:pt x="7" y="14"/>
                  </a:cubicBezTo>
                  <a:cubicBezTo>
                    <a:pt x="11" y="14"/>
                    <a:pt x="17" y="11"/>
                    <a:pt x="28" y="0"/>
                  </a:cubicBezTo>
                  <a:close/>
                  <a:moveTo>
                    <a:pt x="28" y="0"/>
                  </a:moveTo>
                  <a:lnTo>
                    <a:pt x="28" y="122"/>
                  </a:lnTo>
                  <a:lnTo>
                    <a:pt x="210" y="31"/>
                  </a:lnTo>
                  <a:cubicBezTo>
                    <a:pt x="149" y="0"/>
                    <a:pt x="88" y="0"/>
                    <a:pt x="28" y="0"/>
                  </a:cubicBezTo>
                  <a:close/>
                </a:path>
              </a:pathLst>
            </a:custGeom>
            <a:solidFill>
              <a:srgbClr val="36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737;p57">
              <a:extLst>
                <a:ext uri="{FF2B5EF4-FFF2-40B4-BE49-F238E27FC236}">
                  <a16:creationId xmlns:a16="http://schemas.microsoft.com/office/drawing/2014/main" id="{15FDDCD2-3CF4-4438-ABE1-45A1484FD60E}"/>
                </a:ext>
              </a:extLst>
            </p:cNvPr>
            <p:cNvSpPr/>
            <p:nvPr/>
          </p:nvSpPr>
          <p:spPr>
            <a:xfrm>
              <a:off x="3550380" y="3260011"/>
              <a:ext cx="601706" cy="623290"/>
            </a:xfrm>
            <a:custGeom>
              <a:avLst/>
              <a:gdLst/>
              <a:ahLst/>
              <a:cxnLst/>
              <a:rect l="l" t="t" r="r" b="b"/>
              <a:pathLst>
                <a:path w="22859" h="23679" extrusionOk="0">
                  <a:moveTo>
                    <a:pt x="17326" y="1"/>
                  </a:moveTo>
                  <a:cubicBezTo>
                    <a:pt x="17265" y="365"/>
                    <a:pt x="17022" y="669"/>
                    <a:pt x="16597" y="821"/>
                  </a:cubicBezTo>
                  <a:cubicBezTo>
                    <a:pt x="12615" y="2189"/>
                    <a:pt x="8633" y="3557"/>
                    <a:pt x="4621" y="4834"/>
                  </a:cubicBezTo>
                  <a:lnTo>
                    <a:pt x="4560" y="4834"/>
                  </a:lnTo>
                  <a:lnTo>
                    <a:pt x="4560" y="4925"/>
                  </a:lnTo>
                  <a:cubicBezTo>
                    <a:pt x="4560" y="4955"/>
                    <a:pt x="4530" y="4986"/>
                    <a:pt x="4469" y="4986"/>
                  </a:cubicBezTo>
                  <a:lnTo>
                    <a:pt x="4469" y="4864"/>
                  </a:lnTo>
                  <a:cubicBezTo>
                    <a:pt x="4134" y="4955"/>
                    <a:pt x="3770" y="5016"/>
                    <a:pt x="3375" y="5138"/>
                  </a:cubicBezTo>
                  <a:cubicBezTo>
                    <a:pt x="2402" y="5411"/>
                    <a:pt x="1216" y="5715"/>
                    <a:pt x="548" y="6536"/>
                  </a:cubicBezTo>
                  <a:cubicBezTo>
                    <a:pt x="122" y="7083"/>
                    <a:pt x="1" y="7812"/>
                    <a:pt x="92" y="8481"/>
                  </a:cubicBezTo>
                  <a:cubicBezTo>
                    <a:pt x="153" y="9241"/>
                    <a:pt x="335" y="9970"/>
                    <a:pt x="548" y="10700"/>
                  </a:cubicBezTo>
                  <a:cubicBezTo>
                    <a:pt x="730" y="11521"/>
                    <a:pt x="913" y="12311"/>
                    <a:pt x="1156" y="13162"/>
                  </a:cubicBezTo>
                  <a:cubicBezTo>
                    <a:pt x="1551" y="14834"/>
                    <a:pt x="2098" y="16414"/>
                    <a:pt x="2615" y="18025"/>
                  </a:cubicBezTo>
                  <a:cubicBezTo>
                    <a:pt x="3131" y="19454"/>
                    <a:pt x="3162" y="20913"/>
                    <a:pt x="3314" y="22402"/>
                  </a:cubicBezTo>
                  <a:cubicBezTo>
                    <a:pt x="3344" y="22737"/>
                    <a:pt x="3314" y="23314"/>
                    <a:pt x="3618" y="23527"/>
                  </a:cubicBezTo>
                  <a:cubicBezTo>
                    <a:pt x="3679" y="23618"/>
                    <a:pt x="3800" y="23679"/>
                    <a:pt x="3922" y="23679"/>
                  </a:cubicBezTo>
                  <a:lnTo>
                    <a:pt x="4286" y="23679"/>
                  </a:lnTo>
                  <a:cubicBezTo>
                    <a:pt x="5016" y="23679"/>
                    <a:pt x="5745" y="23527"/>
                    <a:pt x="6414" y="23345"/>
                  </a:cubicBezTo>
                  <a:cubicBezTo>
                    <a:pt x="6718" y="23253"/>
                    <a:pt x="7022" y="23193"/>
                    <a:pt x="7326" y="23041"/>
                  </a:cubicBezTo>
                  <a:cubicBezTo>
                    <a:pt x="7448" y="23010"/>
                    <a:pt x="7569" y="22949"/>
                    <a:pt x="7600" y="22858"/>
                  </a:cubicBezTo>
                  <a:cubicBezTo>
                    <a:pt x="7600" y="22767"/>
                    <a:pt x="7569" y="22615"/>
                    <a:pt x="7478" y="22463"/>
                  </a:cubicBezTo>
                  <a:cubicBezTo>
                    <a:pt x="7448" y="22402"/>
                    <a:pt x="7417" y="22281"/>
                    <a:pt x="7356" y="22250"/>
                  </a:cubicBezTo>
                  <a:cubicBezTo>
                    <a:pt x="7265" y="21946"/>
                    <a:pt x="7144" y="21642"/>
                    <a:pt x="7052" y="21338"/>
                  </a:cubicBezTo>
                  <a:cubicBezTo>
                    <a:pt x="6870" y="20639"/>
                    <a:pt x="6840" y="19910"/>
                    <a:pt x="6809" y="19211"/>
                  </a:cubicBezTo>
                  <a:cubicBezTo>
                    <a:pt x="6718" y="17569"/>
                    <a:pt x="6688" y="15928"/>
                    <a:pt x="6414" y="14347"/>
                  </a:cubicBezTo>
                  <a:cubicBezTo>
                    <a:pt x="5789" y="10546"/>
                    <a:pt x="4934" y="10077"/>
                    <a:pt x="5118" y="10077"/>
                  </a:cubicBezTo>
                  <a:cubicBezTo>
                    <a:pt x="5167" y="10077"/>
                    <a:pt x="5287" y="10110"/>
                    <a:pt x="5502" y="10122"/>
                  </a:cubicBezTo>
                  <a:cubicBezTo>
                    <a:pt x="5581" y="10126"/>
                    <a:pt x="5661" y="10127"/>
                    <a:pt x="5741" y="10127"/>
                  </a:cubicBezTo>
                  <a:cubicBezTo>
                    <a:pt x="6402" y="10127"/>
                    <a:pt x="7101" y="10025"/>
                    <a:pt x="7752" y="9970"/>
                  </a:cubicBezTo>
                  <a:cubicBezTo>
                    <a:pt x="8511" y="9849"/>
                    <a:pt x="9302" y="9727"/>
                    <a:pt x="10062" y="9575"/>
                  </a:cubicBezTo>
                  <a:cubicBezTo>
                    <a:pt x="11733" y="9271"/>
                    <a:pt x="13405" y="8937"/>
                    <a:pt x="15077" y="8572"/>
                  </a:cubicBezTo>
                  <a:cubicBezTo>
                    <a:pt x="16688" y="8208"/>
                    <a:pt x="18268" y="7873"/>
                    <a:pt x="19819" y="7387"/>
                  </a:cubicBezTo>
                  <a:cubicBezTo>
                    <a:pt x="20700" y="7113"/>
                    <a:pt x="21855" y="6840"/>
                    <a:pt x="22372" y="6019"/>
                  </a:cubicBezTo>
                  <a:cubicBezTo>
                    <a:pt x="22858" y="5259"/>
                    <a:pt x="22645" y="4074"/>
                    <a:pt x="22372" y="3283"/>
                  </a:cubicBezTo>
                  <a:lnTo>
                    <a:pt x="22311" y="3314"/>
                  </a:lnTo>
                  <a:lnTo>
                    <a:pt x="22311" y="3071"/>
                  </a:lnTo>
                  <a:cubicBezTo>
                    <a:pt x="22311" y="2979"/>
                    <a:pt x="22341" y="2858"/>
                    <a:pt x="22341" y="2767"/>
                  </a:cubicBezTo>
                  <a:lnTo>
                    <a:pt x="22341" y="2432"/>
                  </a:lnTo>
                  <a:cubicBezTo>
                    <a:pt x="20791" y="1490"/>
                    <a:pt x="19059" y="578"/>
                    <a:pt x="17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738;p57">
              <a:extLst>
                <a:ext uri="{FF2B5EF4-FFF2-40B4-BE49-F238E27FC236}">
                  <a16:creationId xmlns:a16="http://schemas.microsoft.com/office/drawing/2014/main" id="{D3875D7D-4A2C-4570-B7D0-A9C0BBD61BC6}"/>
                </a:ext>
              </a:extLst>
            </p:cNvPr>
            <p:cNvSpPr/>
            <p:nvPr/>
          </p:nvSpPr>
          <p:spPr>
            <a:xfrm>
              <a:off x="3696812" y="3452034"/>
              <a:ext cx="441665" cy="84048"/>
            </a:xfrm>
            <a:custGeom>
              <a:avLst/>
              <a:gdLst/>
              <a:ahLst/>
              <a:cxnLst/>
              <a:rect l="l" t="t" r="r" b="b"/>
              <a:pathLst>
                <a:path w="16779" h="3193" extrusionOk="0">
                  <a:moveTo>
                    <a:pt x="760" y="1"/>
                  </a:moveTo>
                  <a:cubicBezTo>
                    <a:pt x="334" y="1"/>
                    <a:pt x="0" y="365"/>
                    <a:pt x="0" y="761"/>
                  </a:cubicBezTo>
                  <a:lnTo>
                    <a:pt x="0" y="2432"/>
                  </a:lnTo>
                  <a:cubicBezTo>
                    <a:pt x="0" y="2858"/>
                    <a:pt x="334" y="3192"/>
                    <a:pt x="760" y="3192"/>
                  </a:cubicBezTo>
                  <a:lnTo>
                    <a:pt x="16019" y="3192"/>
                  </a:lnTo>
                  <a:cubicBezTo>
                    <a:pt x="16444" y="3192"/>
                    <a:pt x="16778" y="2858"/>
                    <a:pt x="16778" y="2432"/>
                  </a:cubicBezTo>
                  <a:lnTo>
                    <a:pt x="16778" y="761"/>
                  </a:lnTo>
                  <a:cubicBezTo>
                    <a:pt x="16778" y="365"/>
                    <a:pt x="16444" y="1"/>
                    <a:pt x="16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739;p57">
              <a:extLst>
                <a:ext uri="{FF2B5EF4-FFF2-40B4-BE49-F238E27FC236}">
                  <a16:creationId xmlns:a16="http://schemas.microsoft.com/office/drawing/2014/main" id="{3A472D13-CF9D-40CA-9514-B9945E5CD2DD}"/>
                </a:ext>
              </a:extLst>
            </p:cNvPr>
            <p:cNvSpPr/>
            <p:nvPr/>
          </p:nvSpPr>
          <p:spPr>
            <a:xfrm>
              <a:off x="4170459" y="2728007"/>
              <a:ext cx="78441" cy="490441"/>
            </a:xfrm>
            <a:custGeom>
              <a:avLst/>
              <a:gdLst/>
              <a:ahLst/>
              <a:cxnLst/>
              <a:rect l="l" t="t" r="r" b="b"/>
              <a:pathLst>
                <a:path w="2980" h="18632" extrusionOk="0">
                  <a:moveTo>
                    <a:pt x="879" y="0"/>
                  </a:moveTo>
                  <a:cubicBezTo>
                    <a:pt x="756" y="0"/>
                    <a:pt x="626" y="28"/>
                    <a:pt x="487" y="90"/>
                  </a:cubicBezTo>
                  <a:cubicBezTo>
                    <a:pt x="183" y="211"/>
                    <a:pt x="92" y="667"/>
                    <a:pt x="0" y="850"/>
                  </a:cubicBezTo>
                  <a:cubicBezTo>
                    <a:pt x="92" y="6351"/>
                    <a:pt x="152" y="11853"/>
                    <a:pt x="183" y="17324"/>
                  </a:cubicBezTo>
                  <a:cubicBezTo>
                    <a:pt x="183" y="18054"/>
                    <a:pt x="699" y="18631"/>
                    <a:pt x="1247" y="18631"/>
                  </a:cubicBezTo>
                  <a:lnTo>
                    <a:pt x="1763" y="18631"/>
                  </a:lnTo>
                  <a:cubicBezTo>
                    <a:pt x="2371" y="18631"/>
                    <a:pt x="2858" y="18054"/>
                    <a:pt x="2858" y="17324"/>
                  </a:cubicBezTo>
                  <a:cubicBezTo>
                    <a:pt x="2858" y="14589"/>
                    <a:pt x="2766" y="11914"/>
                    <a:pt x="2888" y="9178"/>
                  </a:cubicBezTo>
                  <a:cubicBezTo>
                    <a:pt x="2979" y="7385"/>
                    <a:pt x="2918" y="5561"/>
                    <a:pt x="2706" y="3768"/>
                  </a:cubicBezTo>
                  <a:cubicBezTo>
                    <a:pt x="2595" y="3047"/>
                    <a:pt x="2155" y="0"/>
                    <a:pt x="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740;p57">
              <a:extLst>
                <a:ext uri="{FF2B5EF4-FFF2-40B4-BE49-F238E27FC236}">
                  <a16:creationId xmlns:a16="http://schemas.microsoft.com/office/drawing/2014/main" id="{54DC30D9-2D34-47A5-94CF-879245AD3E86}"/>
                </a:ext>
              </a:extLst>
            </p:cNvPr>
            <p:cNvSpPr/>
            <p:nvPr/>
          </p:nvSpPr>
          <p:spPr>
            <a:xfrm>
              <a:off x="3769620" y="2939982"/>
              <a:ext cx="477674" cy="593704"/>
            </a:xfrm>
            <a:custGeom>
              <a:avLst/>
              <a:gdLst/>
              <a:ahLst/>
              <a:cxnLst/>
              <a:rect l="l" t="t" r="r" b="b"/>
              <a:pathLst>
                <a:path w="18147" h="22555" fill="none" extrusionOk="0">
                  <a:moveTo>
                    <a:pt x="18146" y="1"/>
                  </a:moveTo>
                  <a:lnTo>
                    <a:pt x="18146" y="17296"/>
                  </a:lnTo>
                  <a:cubicBezTo>
                    <a:pt x="18146" y="18694"/>
                    <a:pt x="17599" y="20031"/>
                    <a:pt x="16627" y="21034"/>
                  </a:cubicBezTo>
                  <a:cubicBezTo>
                    <a:pt x="15654" y="22007"/>
                    <a:pt x="14316" y="22554"/>
                    <a:pt x="12918" y="22554"/>
                  </a:cubicBezTo>
                  <a:lnTo>
                    <a:pt x="0" y="22554"/>
                  </a:lnTo>
                </a:path>
              </a:pathLst>
            </a:custGeom>
            <a:solidFill>
              <a:schemeClr val="accent6"/>
            </a:solidFill>
            <a:ln w="326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741;p57">
              <a:extLst>
                <a:ext uri="{FF2B5EF4-FFF2-40B4-BE49-F238E27FC236}">
                  <a16:creationId xmlns:a16="http://schemas.microsoft.com/office/drawing/2014/main" id="{1B15FA17-C822-404E-9E37-BB475E3E12AC}"/>
                </a:ext>
              </a:extLst>
            </p:cNvPr>
            <p:cNvSpPr/>
            <p:nvPr/>
          </p:nvSpPr>
          <p:spPr>
            <a:xfrm>
              <a:off x="3928029" y="3536845"/>
              <a:ext cx="34430" cy="493678"/>
            </a:xfrm>
            <a:custGeom>
              <a:avLst/>
              <a:gdLst/>
              <a:ahLst/>
              <a:cxnLst/>
              <a:rect l="l" t="t" r="r" b="b"/>
              <a:pathLst>
                <a:path w="1308" h="18755" extrusionOk="0">
                  <a:moveTo>
                    <a:pt x="0" y="1"/>
                  </a:moveTo>
                  <a:lnTo>
                    <a:pt x="0" y="18755"/>
                  </a:lnTo>
                  <a:lnTo>
                    <a:pt x="1307" y="18755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742;p57">
              <a:extLst>
                <a:ext uri="{FF2B5EF4-FFF2-40B4-BE49-F238E27FC236}">
                  <a16:creationId xmlns:a16="http://schemas.microsoft.com/office/drawing/2014/main" id="{CA508CC9-5837-424D-BF0A-D897529F18CC}"/>
                </a:ext>
              </a:extLst>
            </p:cNvPr>
            <p:cNvSpPr/>
            <p:nvPr/>
          </p:nvSpPr>
          <p:spPr>
            <a:xfrm>
              <a:off x="3900022" y="3761665"/>
              <a:ext cx="90444" cy="169649"/>
            </a:xfrm>
            <a:custGeom>
              <a:avLst/>
              <a:gdLst/>
              <a:ahLst/>
              <a:cxnLst/>
              <a:rect l="l" t="t" r="r" b="b"/>
              <a:pathLst>
                <a:path w="3436" h="6445" extrusionOk="0">
                  <a:moveTo>
                    <a:pt x="1" y="1"/>
                  </a:moveTo>
                  <a:lnTo>
                    <a:pt x="1" y="6445"/>
                  </a:lnTo>
                  <a:lnTo>
                    <a:pt x="3435" y="6445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743;p57">
              <a:extLst>
                <a:ext uri="{FF2B5EF4-FFF2-40B4-BE49-F238E27FC236}">
                  <a16:creationId xmlns:a16="http://schemas.microsoft.com/office/drawing/2014/main" id="{8C6247AD-2DBE-4302-AB37-5B0BF8F4AB2F}"/>
                </a:ext>
              </a:extLst>
            </p:cNvPr>
            <p:cNvSpPr/>
            <p:nvPr/>
          </p:nvSpPr>
          <p:spPr>
            <a:xfrm>
              <a:off x="3643193" y="3931261"/>
              <a:ext cx="603285" cy="116056"/>
            </a:xfrm>
            <a:custGeom>
              <a:avLst/>
              <a:gdLst/>
              <a:ahLst/>
              <a:cxnLst/>
              <a:rect l="l" t="t" r="r" b="b"/>
              <a:pathLst>
                <a:path w="22919" h="4409" extrusionOk="0">
                  <a:moveTo>
                    <a:pt x="11482" y="0"/>
                  </a:moveTo>
                  <a:cubicBezTo>
                    <a:pt x="5730" y="0"/>
                    <a:pt x="1591" y="2325"/>
                    <a:pt x="1" y="3345"/>
                  </a:cubicBezTo>
                  <a:lnTo>
                    <a:pt x="1" y="4409"/>
                  </a:lnTo>
                  <a:cubicBezTo>
                    <a:pt x="1502" y="3388"/>
                    <a:pt x="5644" y="943"/>
                    <a:pt x="11489" y="943"/>
                  </a:cubicBezTo>
                  <a:cubicBezTo>
                    <a:pt x="11560" y="943"/>
                    <a:pt x="11631" y="943"/>
                    <a:pt x="11703" y="944"/>
                  </a:cubicBezTo>
                  <a:cubicBezTo>
                    <a:pt x="17387" y="1035"/>
                    <a:pt x="21399" y="3376"/>
                    <a:pt x="22919" y="4409"/>
                  </a:cubicBezTo>
                  <a:lnTo>
                    <a:pt x="22919" y="3345"/>
                  </a:lnTo>
                  <a:cubicBezTo>
                    <a:pt x="21278" y="2312"/>
                    <a:pt x="17296" y="62"/>
                    <a:pt x="11703" y="2"/>
                  </a:cubicBezTo>
                  <a:cubicBezTo>
                    <a:pt x="11629" y="1"/>
                    <a:pt x="11555" y="0"/>
                    <a:pt x="11482" y="0"/>
                  </a:cubicBez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744;p57">
              <a:extLst>
                <a:ext uri="{FF2B5EF4-FFF2-40B4-BE49-F238E27FC236}">
                  <a16:creationId xmlns:a16="http://schemas.microsoft.com/office/drawing/2014/main" id="{8378A7ED-A165-47AA-9FFF-3B62728A517A}"/>
                </a:ext>
              </a:extLst>
            </p:cNvPr>
            <p:cNvSpPr/>
            <p:nvPr/>
          </p:nvSpPr>
          <p:spPr>
            <a:xfrm>
              <a:off x="4208863" y="4008097"/>
              <a:ext cx="77625" cy="78441"/>
            </a:xfrm>
            <a:custGeom>
              <a:avLst/>
              <a:gdLst/>
              <a:ahLst/>
              <a:cxnLst/>
              <a:rect l="l" t="t" r="r" b="b"/>
              <a:pathLst>
                <a:path w="2949" h="2980" extrusionOk="0">
                  <a:moveTo>
                    <a:pt x="1459" y="1"/>
                  </a:moveTo>
                  <a:cubicBezTo>
                    <a:pt x="639" y="1"/>
                    <a:pt x="0" y="669"/>
                    <a:pt x="0" y="1490"/>
                  </a:cubicBezTo>
                  <a:cubicBezTo>
                    <a:pt x="0" y="2311"/>
                    <a:pt x="639" y="2979"/>
                    <a:pt x="1459" y="2979"/>
                  </a:cubicBezTo>
                  <a:cubicBezTo>
                    <a:pt x="2280" y="2979"/>
                    <a:pt x="2949" y="2311"/>
                    <a:pt x="2949" y="1490"/>
                  </a:cubicBezTo>
                  <a:cubicBezTo>
                    <a:pt x="2949" y="669"/>
                    <a:pt x="2280" y="1"/>
                    <a:pt x="1459" y="1"/>
                  </a:cubicBez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745;p57">
              <a:extLst>
                <a:ext uri="{FF2B5EF4-FFF2-40B4-BE49-F238E27FC236}">
                  <a16:creationId xmlns:a16="http://schemas.microsoft.com/office/drawing/2014/main" id="{671E3F27-81FD-4AD3-81E4-AD3BFC943AC9}"/>
                </a:ext>
              </a:extLst>
            </p:cNvPr>
            <p:cNvSpPr/>
            <p:nvPr/>
          </p:nvSpPr>
          <p:spPr>
            <a:xfrm>
              <a:off x="3603999" y="4008097"/>
              <a:ext cx="78415" cy="78441"/>
            </a:xfrm>
            <a:custGeom>
              <a:avLst/>
              <a:gdLst/>
              <a:ahLst/>
              <a:cxnLst/>
              <a:rect l="l" t="t" r="r" b="b"/>
              <a:pathLst>
                <a:path w="2979" h="2980" extrusionOk="0">
                  <a:moveTo>
                    <a:pt x="1490" y="1"/>
                  </a:moveTo>
                  <a:cubicBezTo>
                    <a:pt x="669" y="1"/>
                    <a:pt x="0" y="669"/>
                    <a:pt x="0" y="1490"/>
                  </a:cubicBezTo>
                  <a:cubicBezTo>
                    <a:pt x="0" y="2311"/>
                    <a:pt x="669" y="2979"/>
                    <a:pt x="1490" y="2979"/>
                  </a:cubicBezTo>
                  <a:cubicBezTo>
                    <a:pt x="2310" y="2979"/>
                    <a:pt x="2979" y="2311"/>
                    <a:pt x="2979" y="1490"/>
                  </a:cubicBezTo>
                  <a:cubicBezTo>
                    <a:pt x="2979" y="669"/>
                    <a:pt x="2310" y="1"/>
                    <a:pt x="1490" y="1"/>
                  </a:cubicBez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746;p57">
              <a:extLst>
                <a:ext uri="{FF2B5EF4-FFF2-40B4-BE49-F238E27FC236}">
                  <a16:creationId xmlns:a16="http://schemas.microsoft.com/office/drawing/2014/main" id="{5DCB094E-03AE-4A85-AA93-041CDB6A0452}"/>
                </a:ext>
              </a:extLst>
            </p:cNvPr>
            <p:cNvSpPr/>
            <p:nvPr/>
          </p:nvSpPr>
          <p:spPr>
            <a:xfrm>
              <a:off x="3909629" y="4011308"/>
              <a:ext cx="72018" cy="72018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1368" y="0"/>
                  </a:moveTo>
                  <a:cubicBezTo>
                    <a:pt x="608" y="0"/>
                    <a:pt x="0" y="608"/>
                    <a:pt x="0" y="1368"/>
                  </a:cubicBezTo>
                  <a:cubicBezTo>
                    <a:pt x="0" y="2128"/>
                    <a:pt x="608" y="2736"/>
                    <a:pt x="1368" y="2736"/>
                  </a:cubicBezTo>
                  <a:cubicBezTo>
                    <a:pt x="2128" y="2736"/>
                    <a:pt x="2736" y="2128"/>
                    <a:pt x="2736" y="1368"/>
                  </a:cubicBezTo>
                  <a:cubicBezTo>
                    <a:pt x="2736" y="608"/>
                    <a:pt x="2128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747;p57">
              <a:extLst>
                <a:ext uri="{FF2B5EF4-FFF2-40B4-BE49-F238E27FC236}">
                  <a16:creationId xmlns:a16="http://schemas.microsoft.com/office/drawing/2014/main" id="{638C87FC-A7ED-4178-810D-F3DBA4AD7E6D}"/>
                </a:ext>
              </a:extLst>
            </p:cNvPr>
            <p:cNvSpPr/>
            <p:nvPr/>
          </p:nvSpPr>
          <p:spPr>
            <a:xfrm>
              <a:off x="3814421" y="409051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36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748;p57">
              <a:extLst>
                <a:ext uri="{FF2B5EF4-FFF2-40B4-BE49-F238E27FC236}">
                  <a16:creationId xmlns:a16="http://schemas.microsoft.com/office/drawing/2014/main" id="{3F8E14A2-DD95-407E-AD9D-3E01CE067931}"/>
                </a:ext>
              </a:extLst>
            </p:cNvPr>
            <p:cNvSpPr/>
            <p:nvPr/>
          </p:nvSpPr>
          <p:spPr>
            <a:xfrm>
              <a:off x="3334351" y="3839290"/>
              <a:ext cx="266463" cy="240851"/>
            </a:xfrm>
            <a:custGeom>
              <a:avLst/>
              <a:gdLst/>
              <a:ahLst/>
              <a:cxnLst/>
              <a:rect l="l" t="t" r="r" b="b"/>
              <a:pathLst>
                <a:path w="10123" h="9150" extrusionOk="0">
                  <a:moveTo>
                    <a:pt x="8694" y="0"/>
                  </a:moveTo>
                  <a:lnTo>
                    <a:pt x="8694" y="0"/>
                  </a:lnTo>
                  <a:cubicBezTo>
                    <a:pt x="8755" y="152"/>
                    <a:pt x="8785" y="334"/>
                    <a:pt x="8694" y="456"/>
                  </a:cubicBezTo>
                  <a:cubicBezTo>
                    <a:pt x="8664" y="578"/>
                    <a:pt x="8481" y="578"/>
                    <a:pt x="8360" y="608"/>
                  </a:cubicBezTo>
                  <a:cubicBezTo>
                    <a:pt x="7995" y="699"/>
                    <a:pt x="7600" y="730"/>
                    <a:pt x="7235" y="730"/>
                  </a:cubicBezTo>
                  <a:cubicBezTo>
                    <a:pt x="7045" y="736"/>
                    <a:pt x="6856" y="740"/>
                    <a:pt x="6666" y="740"/>
                  </a:cubicBezTo>
                  <a:cubicBezTo>
                    <a:pt x="5977" y="740"/>
                    <a:pt x="5295" y="690"/>
                    <a:pt x="4651" y="547"/>
                  </a:cubicBezTo>
                  <a:cubicBezTo>
                    <a:pt x="4530" y="486"/>
                    <a:pt x="4347" y="486"/>
                    <a:pt x="4195" y="426"/>
                  </a:cubicBezTo>
                  <a:lnTo>
                    <a:pt x="4195" y="486"/>
                  </a:lnTo>
                  <a:cubicBezTo>
                    <a:pt x="4195" y="608"/>
                    <a:pt x="4195" y="730"/>
                    <a:pt x="4135" y="851"/>
                  </a:cubicBezTo>
                  <a:cubicBezTo>
                    <a:pt x="4104" y="942"/>
                    <a:pt x="4074" y="1034"/>
                    <a:pt x="4074" y="1094"/>
                  </a:cubicBezTo>
                  <a:cubicBezTo>
                    <a:pt x="4043" y="1459"/>
                    <a:pt x="3679" y="4073"/>
                    <a:pt x="3588" y="5015"/>
                  </a:cubicBezTo>
                  <a:cubicBezTo>
                    <a:pt x="3496" y="5563"/>
                    <a:pt x="3436" y="6110"/>
                    <a:pt x="3192" y="6657"/>
                  </a:cubicBezTo>
                  <a:cubicBezTo>
                    <a:pt x="3162" y="6718"/>
                    <a:pt x="3071" y="6809"/>
                    <a:pt x="3040" y="6930"/>
                  </a:cubicBezTo>
                  <a:cubicBezTo>
                    <a:pt x="2980" y="7022"/>
                    <a:pt x="2919" y="7113"/>
                    <a:pt x="2828" y="7173"/>
                  </a:cubicBezTo>
                  <a:cubicBezTo>
                    <a:pt x="2706" y="7234"/>
                    <a:pt x="2584" y="7265"/>
                    <a:pt x="2524" y="7295"/>
                  </a:cubicBezTo>
                  <a:cubicBezTo>
                    <a:pt x="1825" y="7629"/>
                    <a:pt x="1247" y="8055"/>
                    <a:pt x="548" y="8359"/>
                  </a:cubicBezTo>
                  <a:cubicBezTo>
                    <a:pt x="426" y="8389"/>
                    <a:pt x="305" y="8480"/>
                    <a:pt x="183" y="8511"/>
                  </a:cubicBezTo>
                  <a:cubicBezTo>
                    <a:pt x="153" y="8511"/>
                    <a:pt x="122" y="8541"/>
                    <a:pt x="92" y="8602"/>
                  </a:cubicBezTo>
                  <a:cubicBezTo>
                    <a:pt x="92" y="8632"/>
                    <a:pt x="31" y="8632"/>
                    <a:pt x="1" y="8632"/>
                  </a:cubicBezTo>
                  <a:cubicBezTo>
                    <a:pt x="31" y="8693"/>
                    <a:pt x="62" y="8784"/>
                    <a:pt x="122" y="8815"/>
                  </a:cubicBezTo>
                  <a:cubicBezTo>
                    <a:pt x="214" y="8906"/>
                    <a:pt x="335" y="8936"/>
                    <a:pt x="518" y="8967"/>
                  </a:cubicBezTo>
                  <a:cubicBezTo>
                    <a:pt x="730" y="8997"/>
                    <a:pt x="913" y="8997"/>
                    <a:pt x="1095" y="8997"/>
                  </a:cubicBezTo>
                  <a:lnTo>
                    <a:pt x="1703" y="8997"/>
                  </a:lnTo>
                  <a:cubicBezTo>
                    <a:pt x="2372" y="8997"/>
                    <a:pt x="2980" y="9058"/>
                    <a:pt x="3618" y="9058"/>
                  </a:cubicBezTo>
                  <a:lnTo>
                    <a:pt x="4439" y="9058"/>
                  </a:lnTo>
                  <a:cubicBezTo>
                    <a:pt x="4834" y="8997"/>
                    <a:pt x="5290" y="8997"/>
                    <a:pt x="5533" y="8815"/>
                  </a:cubicBezTo>
                  <a:cubicBezTo>
                    <a:pt x="5776" y="8693"/>
                    <a:pt x="5898" y="8389"/>
                    <a:pt x="5989" y="8146"/>
                  </a:cubicBezTo>
                  <a:cubicBezTo>
                    <a:pt x="6293" y="7447"/>
                    <a:pt x="6505" y="6657"/>
                    <a:pt x="6901" y="5958"/>
                  </a:cubicBezTo>
                  <a:cubicBezTo>
                    <a:pt x="7113" y="5745"/>
                    <a:pt x="7296" y="5471"/>
                    <a:pt x="7509" y="5289"/>
                  </a:cubicBezTo>
                  <a:cubicBezTo>
                    <a:pt x="7630" y="5167"/>
                    <a:pt x="7782" y="5046"/>
                    <a:pt x="7964" y="4955"/>
                  </a:cubicBezTo>
                  <a:cubicBezTo>
                    <a:pt x="8177" y="4833"/>
                    <a:pt x="8360" y="4711"/>
                    <a:pt x="8542" y="4711"/>
                  </a:cubicBezTo>
                  <a:cubicBezTo>
                    <a:pt x="8633" y="4711"/>
                    <a:pt x="8694" y="4742"/>
                    <a:pt x="8724" y="4803"/>
                  </a:cubicBezTo>
                  <a:cubicBezTo>
                    <a:pt x="8816" y="4863"/>
                    <a:pt x="8846" y="4955"/>
                    <a:pt x="8846" y="5015"/>
                  </a:cubicBezTo>
                  <a:cubicBezTo>
                    <a:pt x="8876" y="5137"/>
                    <a:pt x="8876" y="5198"/>
                    <a:pt x="8876" y="5289"/>
                  </a:cubicBezTo>
                  <a:cubicBezTo>
                    <a:pt x="8876" y="5502"/>
                    <a:pt x="8846" y="5714"/>
                    <a:pt x="8846" y="5775"/>
                  </a:cubicBezTo>
                  <a:cubicBezTo>
                    <a:pt x="8846" y="5775"/>
                    <a:pt x="8876" y="7781"/>
                    <a:pt x="8876" y="8784"/>
                  </a:cubicBezTo>
                  <a:lnTo>
                    <a:pt x="8876" y="8936"/>
                  </a:lnTo>
                  <a:lnTo>
                    <a:pt x="8876" y="9119"/>
                  </a:lnTo>
                  <a:lnTo>
                    <a:pt x="8876" y="9149"/>
                  </a:lnTo>
                  <a:lnTo>
                    <a:pt x="9272" y="9149"/>
                  </a:lnTo>
                  <a:lnTo>
                    <a:pt x="9272" y="9058"/>
                  </a:lnTo>
                  <a:lnTo>
                    <a:pt x="9272" y="8602"/>
                  </a:lnTo>
                  <a:cubicBezTo>
                    <a:pt x="9272" y="8602"/>
                    <a:pt x="9302" y="8146"/>
                    <a:pt x="9302" y="7903"/>
                  </a:cubicBezTo>
                  <a:cubicBezTo>
                    <a:pt x="9363" y="7082"/>
                    <a:pt x="9423" y="6201"/>
                    <a:pt x="9545" y="5350"/>
                  </a:cubicBezTo>
                  <a:cubicBezTo>
                    <a:pt x="9697" y="4286"/>
                    <a:pt x="10123" y="3344"/>
                    <a:pt x="10123" y="2371"/>
                  </a:cubicBezTo>
                  <a:cubicBezTo>
                    <a:pt x="10123" y="2158"/>
                    <a:pt x="10123" y="1945"/>
                    <a:pt x="10062" y="1763"/>
                  </a:cubicBezTo>
                  <a:cubicBezTo>
                    <a:pt x="10031" y="1459"/>
                    <a:pt x="9910" y="1186"/>
                    <a:pt x="9758" y="942"/>
                  </a:cubicBezTo>
                  <a:lnTo>
                    <a:pt x="9302" y="486"/>
                  </a:lnTo>
                  <a:cubicBezTo>
                    <a:pt x="9211" y="395"/>
                    <a:pt x="9059" y="274"/>
                    <a:pt x="8907" y="152"/>
                  </a:cubicBezTo>
                  <a:cubicBezTo>
                    <a:pt x="8816" y="122"/>
                    <a:pt x="8755" y="91"/>
                    <a:pt x="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749;p57">
              <a:extLst>
                <a:ext uri="{FF2B5EF4-FFF2-40B4-BE49-F238E27FC236}">
                  <a16:creationId xmlns:a16="http://schemas.microsoft.com/office/drawing/2014/main" id="{A0248BF3-F31E-4B49-8DE5-BF3C977AEA8F}"/>
                </a:ext>
              </a:extLst>
            </p:cNvPr>
            <p:cNvSpPr/>
            <p:nvPr/>
          </p:nvSpPr>
          <p:spPr>
            <a:xfrm>
              <a:off x="3429560" y="3243217"/>
              <a:ext cx="733713" cy="613499"/>
            </a:xfrm>
            <a:custGeom>
              <a:avLst/>
              <a:gdLst/>
              <a:ahLst/>
              <a:cxnLst/>
              <a:rect l="l" t="t" r="r" b="b"/>
              <a:pathLst>
                <a:path w="27874" h="23307" extrusionOk="0">
                  <a:moveTo>
                    <a:pt x="22737" y="0"/>
                  </a:moveTo>
                  <a:cubicBezTo>
                    <a:pt x="22615" y="396"/>
                    <a:pt x="22220" y="700"/>
                    <a:pt x="21703" y="730"/>
                  </a:cubicBezTo>
                  <a:cubicBezTo>
                    <a:pt x="16719" y="1186"/>
                    <a:pt x="11703" y="1611"/>
                    <a:pt x="6688" y="1976"/>
                  </a:cubicBezTo>
                  <a:lnTo>
                    <a:pt x="6597" y="1976"/>
                  </a:lnTo>
                  <a:cubicBezTo>
                    <a:pt x="6658" y="2007"/>
                    <a:pt x="6658" y="2067"/>
                    <a:pt x="6597" y="2098"/>
                  </a:cubicBezTo>
                  <a:cubicBezTo>
                    <a:pt x="6566" y="2128"/>
                    <a:pt x="6536" y="2159"/>
                    <a:pt x="6506" y="2159"/>
                  </a:cubicBezTo>
                  <a:lnTo>
                    <a:pt x="6506" y="2067"/>
                  </a:lnTo>
                  <a:lnTo>
                    <a:pt x="5138" y="2067"/>
                  </a:lnTo>
                  <a:cubicBezTo>
                    <a:pt x="3922" y="2098"/>
                    <a:pt x="2463" y="2098"/>
                    <a:pt x="1429" y="2858"/>
                  </a:cubicBezTo>
                  <a:cubicBezTo>
                    <a:pt x="761" y="3344"/>
                    <a:pt x="457" y="4104"/>
                    <a:pt x="335" y="4894"/>
                  </a:cubicBezTo>
                  <a:cubicBezTo>
                    <a:pt x="214" y="5745"/>
                    <a:pt x="274" y="6627"/>
                    <a:pt x="274" y="7478"/>
                  </a:cubicBezTo>
                  <a:cubicBezTo>
                    <a:pt x="274" y="8481"/>
                    <a:pt x="305" y="9453"/>
                    <a:pt x="305" y="10457"/>
                  </a:cubicBezTo>
                  <a:cubicBezTo>
                    <a:pt x="335" y="12402"/>
                    <a:pt x="487" y="14378"/>
                    <a:pt x="670" y="16292"/>
                  </a:cubicBezTo>
                  <a:cubicBezTo>
                    <a:pt x="822" y="18055"/>
                    <a:pt x="518" y="19697"/>
                    <a:pt x="274" y="21399"/>
                  </a:cubicBezTo>
                  <a:cubicBezTo>
                    <a:pt x="183" y="21764"/>
                    <a:pt x="1" y="22432"/>
                    <a:pt x="62" y="22736"/>
                  </a:cubicBezTo>
                  <a:cubicBezTo>
                    <a:pt x="153" y="22828"/>
                    <a:pt x="274" y="22949"/>
                    <a:pt x="426" y="22979"/>
                  </a:cubicBezTo>
                  <a:cubicBezTo>
                    <a:pt x="578" y="23040"/>
                    <a:pt x="761" y="23071"/>
                    <a:pt x="882" y="23101"/>
                  </a:cubicBezTo>
                  <a:cubicBezTo>
                    <a:pt x="1498" y="23238"/>
                    <a:pt x="2165" y="23306"/>
                    <a:pt x="2819" y="23306"/>
                  </a:cubicBezTo>
                  <a:cubicBezTo>
                    <a:pt x="3037" y="23306"/>
                    <a:pt x="3253" y="23299"/>
                    <a:pt x="3466" y="23283"/>
                  </a:cubicBezTo>
                  <a:cubicBezTo>
                    <a:pt x="3831" y="23253"/>
                    <a:pt x="4226" y="23253"/>
                    <a:pt x="4591" y="23192"/>
                  </a:cubicBezTo>
                  <a:cubicBezTo>
                    <a:pt x="4712" y="23192"/>
                    <a:pt x="4864" y="23131"/>
                    <a:pt x="4925" y="23040"/>
                  </a:cubicBezTo>
                  <a:cubicBezTo>
                    <a:pt x="5016" y="22919"/>
                    <a:pt x="4986" y="22736"/>
                    <a:pt x="4925" y="22584"/>
                  </a:cubicBezTo>
                  <a:cubicBezTo>
                    <a:pt x="4895" y="22463"/>
                    <a:pt x="4864" y="22372"/>
                    <a:pt x="4864" y="22311"/>
                  </a:cubicBezTo>
                  <a:cubicBezTo>
                    <a:pt x="4834" y="21916"/>
                    <a:pt x="4773" y="21581"/>
                    <a:pt x="4773" y="21217"/>
                  </a:cubicBezTo>
                  <a:cubicBezTo>
                    <a:pt x="4773" y="20365"/>
                    <a:pt x="4925" y="19575"/>
                    <a:pt x="5077" y="18724"/>
                  </a:cubicBezTo>
                  <a:cubicBezTo>
                    <a:pt x="5442" y="16870"/>
                    <a:pt x="5837" y="15016"/>
                    <a:pt x="5989" y="13162"/>
                  </a:cubicBezTo>
                  <a:cubicBezTo>
                    <a:pt x="6141" y="11429"/>
                    <a:pt x="6050" y="9697"/>
                    <a:pt x="5746" y="8025"/>
                  </a:cubicBezTo>
                  <a:lnTo>
                    <a:pt x="5746" y="8025"/>
                  </a:lnTo>
                  <a:cubicBezTo>
                    <a:pt x="5746" y="8025"/>
                    <a:pt x="5989" y="8146"/>
                    <a:pt x="6141" y="8177"/>
                  </a:cubicBezTo>
                  <a:cubicBezTo>
                    <a:pt x="7022" y="8450"/>
                    <a:pt x="7934" y="8511"/>
                    <a:pt x="8816" y="8633"/>
                  </a:cubicBezTo>
                  <a:cubicBezTo>
                    <a:pt x="9758" y="8754"/>
                    <a:pt x="10670" y="8815"/>
                    <a:pt x="11612" y="8846"/>
                  </a:cubicBezTo>
                  <a:cubicBezTo>
                    <a:pt x="13679" y="8967"/>
                    <a:pt x="15685" y="9058"/>
                    <a:pt x="17752" y="9089"/>
                  </a:cubicBezTo>
                  <a:cubicBezTo>
                    <a:pt x="18709" y="9104"/>
                    <a:pt x="19682" y="9119"/>
                    <a:pt x="20659" y="9119"/>
                  </a:cubicBezTo>
                  <a:cubicBezTo>
                    <a:pt x="21635" y="9119"/>
                    <a:pt x="22615" y="9104"/>
                    <a:pt x="23588" y="9058"/>
                  </a:cubicBezTo>
                  <a:cubicBezTo>
                    <a:pt x="24652" y="8967"/>
                    <a:pt x="26050" y="8937"/>
                    <a:pt x="26931" y="8177"/>
                  </a:cubicBezTo>
                  <a:cubicBezTo>
                    <a:pt x="27691" y="7447"/>
                    <a:pt x="27783" y="6049"/>
                    <a:pt x="27691" y="5107"/>
                  </a:cubicBezTo>
                  <a:lnTo>
                    <a:pt x="27570" y="5107"/>
                  </a:lnTo>
                  <a:cubicBezTo>
                    <a:pt x="27570" y="5016"/>
                    <a:pt x="27631" y="4894"/>
                    <a:pt x="27661" y="4833"/>
                  </a:cubicBezTo>
                  <a:lnTo>
                    <a:pt x="27783" y="4499"/>
                  </a:lnTo>
                  <a:cubicBezTo>
                    <a:pt x="27813" y="4377"/>
                    <a:pt x="27843" y="4256"/>
                    <a:pt x="27874" y="4104"/>
                  </a:cubicBezTo>
                  <a:cubicBezTo>
                    <a:pt x="26324" y="2614"/>
                    <a:pt x="24621" y="1095"/>
                    <a:pt x="2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750;p57">
              <a:extLst>
                <a:ext uri="{FF2B5EF4-FFF2-40B4-BE49-F238E27FC236}">
                  <a16:creationId xmlns:a16="http://schemas.microsoft.com/office/drawing/2014/main" id="{C6A0C384-AED9-4987-9EA4-DC2B58548C31}"/>
                </a:ext>
              </a:extLst>
            </p:cNvPr>
            <p:cNvSpPr/>
            <p:nvPr/>
          </p:nvSpPr>
          <p:spPr>
            <a:xfrm>
              <a:off x="3849614" y="2406057"/>
              <a:ext cx="305262" cy="403550"/>
            </a:xfrm>
            <a:custGeom>
              <a:avLst/>
              <a:gdLst/>
              <a:ahLst/>
              <a:cxnLst/>
              <a:rect l="l" t="t" r="r" b="b"/>
              <a:pathLst>
                <a:path w="11597" h="15331" extrusionOk="0">
                  <a:moveTo>
                    <a:pt x="4912" y="0"/>
                  </a:moveTo>
                  <a:cubicBezTo>
                    <a:pt x="3449" y="0"/>
                    <a:pt x="2081" y="374"/>
                    <a:pt x="1490" y="801"/>
                  </a:cubicBezTo>
                  <a:cubicBezTo>
                    <a:pt x="1368" y="862"/>
                    <a:pt x="1368" y="983"/>
                    <a:pt x="1368" y="1166"/>
                  </a:cubicBezTo>
                  <a:cubicBezTo>
                    <a:pt x="1368" y="1257"/>
                    <a:pt x="1399" y="1378"/>
                    <a:pt x="1399" y="1500"/>
                  </a:cubicBezTo>
                  <a:lnTo>
                    <a:pt x="1399" y="1561"/>
                  </a:lnTo>
                  <a:cubicBezTo>
                    <a:pt x="1338" y="1774"/>
                    <a:pt x="1247" y="1986"/>
                    <a:pt x="1186" y="2199"/>
                  </a:cubicBezTo>
                  <a:cubicBezTo>
                    <a:pt x="1034" y="2777"/>
                    <a:pt x="943" y="3385"/>
                    <a:pt x="882" y="3962"/>
                  </a:cubicBezTo>
                  <a:cubicBezTo>
                    <a:pt x="791" y="4479"/>
                    <a:pt x="669" y="5026"/>
                    <a:pt x="639" y="5512"/>
                  </a:cubicBezTo>
                  <a:cubicBezTo>
                    <a:pt x="639" y="5786"/>
                    <a:pt x="669" y="6059"/>
                    <a:pt x="578" y="6363"/>
                  </a:cubicBezTo>
                  <a:cubicBezTo>
                    <a:pt x="426" y="6698"/>
                    <a:pt x="183" y="6880"/>
                    <a:pt x="61" y="7123"/>
                  </a:cubicBezTo>
                  <a:cubicBezTo>
                    <a:pt x="31" y="7184"/>
                    <a:pt x="1" y="7306"/>
                    <a:pt x="1" y="7366"/>
                  </a:cubicBezTo>
                  <a:cubicBezTo>
                    <a:pt x="1" y="7458"/>
                    <a:pt x="1" y="7488"/>
                    <a:pt x="31" y="7518"/>
                  </a:cubicBezTo>
                  <a:cubicBezTo>
                    <a:pt x="31" y="7549"/>
                    <a:pt x="61" y="7549"/>
                    <a:pt x="122" y="7610"/>
                  </a:cubicBezTo>
                  <a:cubicBezTo>
                    <a:pt x="274" y="7670"/>
                    <a:pt x="426" y="7670"/>
                    <a:pt x="426" y="7670"/>
                  </a:cubicBezTo>
                  <a:cubicBezTo>
                    <a:pt x="487" y="7670"/>
                    <a:pt x="609" y="7701"/>
                    <a:pt x="761" y="7853"/>
                  </a:cubicBezTo>
                  <a:cubicBezTo>
                    <a:pt x="1429" y="9312"/>
                    <a:pt x="1642" y="9889"/>
                    <a:pt x="1672" y="10072"/>
                  </a:cubicBezTo>
                  <a:cubicBezTo>
                    <a:pt x="1672" y="10102"/>
                    <a:pt x="1703" y="10345"/>
                    <a:pt x="1824" y="10558"/>
                  </a:cubicBezTo>
                  <a:cubicBezTo>
                    <a:pt x="1855" y="10588"/>
                    <a:pt x="1885" y="10649"/>
                    <a:pt x="1946" y="10710"/>
                  </a:cubicBezTo>
                  <a:cubicBezTo>
                    <a:pt x="2007" y="10831"/>
                    <a:pt x="2098" y="10892"/>
                    <a:pt x="2250" y="10983"/>
                  </a:cubicBezTo>
                  <a:cubicBezTo>
                    <a:pt x="2326" y="11027"/>
                    <a:pt x="2407" y="11043"/>
                    <a:pt x="2487" y="11043"/>
                  </a:cubicBezTo>
                  <a:cubicBezTo>
                    <a:pt x="2630" y="11043"/>
                    <a:pt x="2771" y="10992"/>
                    <a:pt x="2888" y="10953"/>
                  </a:cubicBezTo>
                  <a:cubicBezTo>
                    <a:pt x="3162" y="10831"/>
                    <a:pt x="3162" y="10740"/>
                    <a:pt x="3314" y="10740"/>
                  </a:cubicBezTo>
                  <a:cubicBezTo>
                    <a:pt x="3330" y="10739"/>
                    <a:pt x="3345" y="10738"/>
                    <a:pt x="3361" y="10738"/>
                  </a:cubicBezTo>
                  <a:cubicBezTo>
                    <a:pt x="3643" y="10738"/>
                    <a:pt x="3866" y="10987"/>
                    <a:pt x="3952" y="11044"/>
                  </a:cubicBezTo>
                  <a:cubicBezTo>
                    <a:pt x="4165" y="11287"/>
                    <a:pt x="4226" y="11561"/>
                    <a:pt x="4256" y="11652"/>
                  </a:cubicBezTo>
                  <a:lnTo>
                    <a:pt x="4256" y="11713"/>
                  </a:lnTo>
                  <a:cubicBezTo>
                    <a:pt x="4256" y="11804"/>
                    <a:pt x="4165" y="11895"/>
                    <a:pt x="4134" y="11926"/>
                  </a:cubicBezTo>
                  <a:cubicBezTo>
                    <a:pt x="4104" y="11987"/>
                    <a:pt x="4013" y="12017"/>
                    <a:pt x="3982" y="12047"/>
                  </a:cubicBezTo>
                  <a:lnTo>
                    <a:pt x="3770" y="12290"/>
                  </a:lnTo>
                  <a:cubicBezTo>
                    <a:pt x="3618" y="12473"/>
                    <a:pt x="3527" y="12777"/>
                    <a:pt x="3466" y="13050"/>
                  </a:cubicBezTo>
                  <a:cubicBezTo>
                    <a:pt x="3314" y="13658"/>
                    <a:pt x="3162" y="14266"/>
                    <a:pt x="3040" y="14813"/>
                  </a:cubicBezTo>
                  <a:cubicBezTo>
                    <a:pt x="3040" y="14904"/>
                    <a:pt x="3010" y="14965"/>
                    <a:pt x="3010" y="15056"/>
                  </a:cubicBezTo>
                  <a:lnTo>
                    <a:pt x="3010" y="15117"/>
                  </a:lnTo>
                  <a:cubicBezTo>
                    <a:pt x="3040" y="15178"/>
                    <a:pt x="3071" y="15178"/>
                    <a:pt x="3071" y="15208"/>
                  </a:cubicBezTo>
                  <a:lnTo>
                    <a:pt x="3071" y="15330"/>
                  </a:lnTo>
                  <a:cubicBezTo>
                    <a:pt x="4317" y="14509"/>
                    <a:pt x="5624" y="13567"/>
                    <a:pt x="6961" y="12929"/>
                  </a:cubicBezTo>
                  <a:cubicBezTo>
                    <a:pt x="7356" y="12746"/>
                    <a:pt x="7812" y="12503"/>
                    <a:pt x="8359" y="12321"/>
                  </a:cubicBezTo>
                  <a:cubicBezTo>
                    <a:pt x="8724" y="12138"/>
                    <a:pt x="9119" y="11987"/>
                    <a:pt x="9484" y="11865"/>
                  </a:cubicBezTo>
                  <a:lnTo>
                    <a:pt x="9484" y="11804"/>
                  </a:lnTo>
                  <a:lnTo>
                    <a:pt x="9484" y="11743"/>
                  </a:lnTo>
                  <a:cubicBezTo>
                    <a:pt x="9484" y="11683"/>
                    <a:pt x="9545" y="11591"/>
                    <a:pt x="9545" y="11561"/>
                  </a:cubicBezTo>
                  <a:lnTo>
                    <a:pt x="9545" y="11439"/>
                  </a:lnTo>
                  <a:cubicBezTo>
                    <a:pt x="9545" y="11257"/>
                    <a:pt x="9545" y="11014"/>
                    <a:pt x="9454" y="10801"/>
                  </a:cubicBezTo>
                  <a:cubicBezTo>
                    <a:pt x="9393" y="10558"/>
                    <a:pt x="9302" y="10376"/>
                    <a:pt x="9180" y="10254"/>
                  </a:cubicBezTo>
                  <a:cubicBezTo>
                    <a:pt x="9119" y="10193"/>
                    <a:pt x="9028" y="10163"/>
                    <a:pt x="8937" y="10163"/>
                  </a:cubicBezTo>
                  <a:lnTo>
                    <a:pt x="8846" y="10163"/>
                  </a:lnTo>
                  <a:cubicBezTo>
                    <a:pt x="8815" y="10163"/>
                    <a:pt x="8785" y="10163"/>
                    <a:pt x="8724" y="10102"/>
                  </a:cubicBezTo>
                  <a:cubicBezTo>
                    <a:pt x="8694" y="10072"/>
                    <a:pt x="8663" y="10072"/>
                    <a:pt x="8663" y="10041"/>
                  </a:cubicBezTo>
                  <a:cubicBezTo>
                    <a:pt x="8633" y="9950"/>
                    <a:pt x="8633" y="9920"/>
                    <a:pt x="8633" y="9859"/>
                  </a:cubicBezTo>
                  <a:lnTo>
                    <a:pt x="8633" y="9707"/>
                  </a:lnTo>
                  <a:cubicBezTo>
                    <a:pt x="8572" y="9555"/>
                    <a:pt x="8572" y="9342"/>
                    <a:pt x="8572" y="9160"/>
                  </a:cubicBezTo>
                  <a:cubicBezTo>
                    <a:pt x="8572" y="9129"/>
                    <a:pt x="8572" y="9099"/>
                    <a:pt x="8633" y="9038"/>
                  </a:cubicBezTo>
                  <a:lnTo>
                    <a:pt x="8724" y="9038"/>
                  </a:lnTo>
                  <a:lnTo>
                    <a:pt x="8785" y="9008"/>
                  </a:lnTo>
                  <a:cubicBezTo>
                    <a:pt x="8815" y="8977"/>
                    <a:pt x="8846" y="8856"/>
                    <a:pt x="8876" y="8704"/>
                  </a:cubicBezTo>
                  <a:cubicBezTo>
                    <a:pt x="8876" y="8552"/>
                    <a:pt x="8937" y="8400"/>
                    <a:pt x="8967" y="8248"/>
                  </a:cubicBezTo>
                  <a:cubicBezTo>
                    <a:pt x="11597" y="1706"/>
                    <a:pt x="8036" y="0"/>
                    <a:pt x="49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751;p57">
              <a:extLst>
                <a:ext uri="{FF2B5EF4-FFF2-40B4-BE49-F238E27FC236}">
                  <a16:creationId xmlns:a16="http://schemas.microsoft.com/office/drawing/2014/main" id="{5B6FC873-432B-4D83-8661-5DE488B2B149}"/>
                </a:ext>
              </a:extLst>
            </p:cNvPr>
            <p:cNvSpPr/>
            <p:nvPr/>
          </p:nvSpPr>
          <p:spPr>
            <a:xfrm>
              <a:off x="4044848" y="2903183"/>
              <a:ext cx="1606" cy="3211"/>
            </a:xfrm>
            <a:custGeom>
              <a:avLst/>
              <a:gdLst/>
              <a:ahLst/>
              <a:cxnLst/>
              <a:rect l="l" t="t" r="r" b="b"/>
              <a:pathLst>
                <a:path w="61" h="122" extrusionOk="0">
                  <a:moveTo>
                    <a:pt x="0" y="0"/>
                  </a:moveTo>
                  <a:cubicBezTo>
                    <a:pt x="0" y="31"/>
                    <a:pt x="31" y="91"/>
                    <a:pt x="61" y="122"/>
                  </a:cubicBezTo>
                  <a:cubicBezTo>
                    <a:pt x="31" y="91"/>
                    <a:pt x="31" y="31"/>
                    <a:pt x="0" y="0"/>
                  </a:cubicBezTo>
                  <a:close/>
                </a:path>
              </a:pathLst>
            </a:custGeom>
            <a:solidFill>
              <a:srgbClr val="D08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752;p57">
              <a:extLst>
                <a:ext uri="{FF2B5EF4-FFF2-40B4-BE49-F238E27FC236}">
                  <a16:creationId xmlns:a16="http://schemas.microsoft.com/office/drawing/2014/main" id="{C6776D42-376B-4B42-8EB3-C393A8610420}"/>
                </a:ext>
              </a:extLst>
            </p:cNvPr>
            <p:cNvSpPr/>
            <p:nvPr/>
          </p:nvSpPr>
          <p:spPr>
            <a:xfrm>
              <a:off x="3866408" y="2717689"/>
              <a:ext cx="335270" cy="634372"/>
            </a:xfrm>
            <a:custGeom>
              <a:avLst/>
              <a:gdLst/>
              <a:ahLst/>
              <a:cxnLst/>
              <a:rect l="l" t="t" r="r" b="b"/>
              <a:pathLst>
                <a:path w="12737" h="24100" extrusionOk="0">
                  <a:moveTo>
                    <a:pt x="6779" y="7047"/>
                  </a:moveTo>
                  <a:cubicBezTo>
                    <a:pt x="6810" y="7047"/>
                    <a:pt x="6840" y="7078"/>
                    <a:pt x="6840" y="7169"/>
                  </a:cubicBezTo>
                  <a:cubicBezTo>
                    <a:pt x="6810" y="7138"/>
                    <a:pt x="6779" y="7078"/>
                    <a:pt x="6779" y="7047"/>
                  </a:cubicBezTo>
                  <a:close/>
                  <a:moveTo>
                    <a:pt x="7681" y="1"/>
                  </a:moveTo>
                  <a:cubicBezTo>
                    <a:pt x="7582" y="1"/>
                    <a:pt x="7492" y="16"/>
                    <a:pt x="7418" y="56"/>
                  </a:cubicBezTo>
                  <a:cubicBezTo>
                    <a:pt x="6962" y="208"/>
                    <a:pt x="6354" y="360"/>
                    <a:pt x="5928" y="543"/>
                  </a:cubicBezTo>
                  <a:cubicBezTo>
                    <a:pt x="4591" y="1211"/>
                    <a:pt x="3679" y="2670"/>
                    <a:pt x="2433" y="3521"/>
                  </a:cubicBezTo>
                  <a:cubicBezTo>
                    <a:pt x="1916" y="5163"/>
                    <a:pt x="1" y="6439"/>
                    <a:pt x="730" y="10269"/>
                  </a:cubicBezTo>
                  <a:cubicBezTo>
                    <a:pt x="974" y="11576"/>
                    <a:pt x="1278" y="12914"/>
                    <a:pt x="1399" y="14221"/>
                  </a:cubicBezTo>
                  <a:cubicBezTo>
                    <a:pt x="1460" y="14585"/>
                    <a:pt x="1490" y="14950"/>
                    <a:pt x="1490" y="15345"/>
                  </a:cubicBezTo>
                  <a:cubicBezTo>
                    <a:pt x="1490" y="15528"/>
                    <a:pt x="1490" y="15710"/>
                    <a:pt x="1430" y="15892"/>
                  </a:cubicBezTo>
                  <a:cubicBezTo>
                    <a:pt x="1399" y="16318"/>
                    <a:pt x="1247" y="16652"/>
                    <a:pt x="1186" y="17017"/>
                  </a:cubicBezTo>
                  <a:cubicBezTo>
                    <a:pt x="1095" y="17260"/>
                    <a:pt x="1065" y="17564"/>
                    <a:pt x="1034" y="17838"/>
                  </a:cubicBezTo>
                  <a:cubicBezTo>
                    <a:pt x="1034" y="17959"/>
                    <a:pt x="882" y="19084"/>
                    <a:pt x="882" y="19206"/>
                  </a:cubicBezTo>
                  <a:cubicBezTo>
                    <a:pt x="919" y="19213"/>
                    <a:pt x="957" y="19216"/>
                    <a:pt x="995" y="19216"/>
                  </a:cubicBezTo>
                  <a:cubicBezTo>
                    <a:pt x="1532" y="19216"/>
                    <a:pt x="2146" y="18520"/>
                    <a:pt x="2641" y="18520"/>
                  </a:cubicBezTo>
                  <a:cubicBezTo>
                    <a:pt x="2684" y="18520"/>
                    <a:pt x="2726" y="18525"/>
                    <a:pt x="2767" y="18537"/>
                  </a:cubicBezTo>
                  <a:cubicBezTo>
                    <a:pt x="6080" y="19358"/>
                    <a:pt x="8937" y="21759"/>
                    <a:pt x="11369" y="24099"/>
                  </a:cubicBezTo>
                  <a:cubicBezTo>
                    <a:pt x="11430" y="23856"/>
                    <a:pt x="11460" y="23582"/>
                    <a:pt x="11460" y="23309"/>
                  </a:cubicBezTo>
                  <a:lnTo>
                    <a:pt x="11460" y="23248"/>
                  </a:lnTo>
                  <a:cubicBezTo>
                    <a:pt x="11460" y="22671"/>
                    <a:pt x="11217" y="22154"/>
                    <a:pt x="11065" y="21576"/>
                  </a:cubicBezTo>
                  <a:cubicBezTo>
                    <a:pt x="10822" y="20391"/>
                    <a:pt x="11582" y="23096"/>
                    <a:pt x="11004" y="13218"/>
                  </a:cubicBezTo>
                  <a:cubicBezTo>
                    <a:pt x="11004" y="11333"/>
                    <a:pt x="12737" y="9965"/>
                    <a:pt x="10913" y="4707"/>
                  </a:cubicBezTo>
                  <a:cubicBezTo>
                    <a:pt x="10579" y="3673"/>
                    <a:pt x="10153" y="2670"/>
                    <a:pt x="9667" y="1698"/>
                  </a:cubicBezTo>
                  <a:cubicBezTo>
                    <a:pt x="9424" y="1242"/>
                    <a:pt x="9150" y="755"/>
                    <a:pt x="8907" y="330"/>
                  </a:cubicBezTo>
                  <a:cubicBezTo>
                    <a:pt x="8846" y="239"/>
                    <a:pt x="8907" y="87"/>
                    <a:pt x="8846" y="56"/>
                  </a:cubicBezTo>
                  <a:cubicBezTo>
                    <a:pt x="8846" y="53"/>
                    <a:pt x="8845" y="51"/>
                    <a:pt x="8844" y="51"/>
                  </a:cubicBezTo>
                  <a:cubicBezTo>
                    <a:pt x="8836" y="51"/>
                    <a:pt x="8805" y="104"/>
                    <a:pt x="8792" y="104"/>
                  </a:cubicBezTo>
                  <a:cubicBezTo>
                    <a:pt x="8788" y="104"/>
                    <a:pt x="8785" y="99"/>
                    <a:pt x="8785" y="87"/>
                  </a:cubicBezTo>
                  <a:cubicBezTo>
                    <a:pt x="8722" y="106"/>
                    <a:pt x="8652" y="114"/>
                    <a:pt x="8578" y="114"/>
                  </a:cubicBezTo>
                  <a:cubicBezTo>
                    <a:pt x="8295" y="114"/>
                    <a:pt x="7954" y="1"/>
                    <a:pt x="7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753;p57">
              <a:extLst>
                <a:ext uri="{FF2B5EF4-FFF2-40B4-BE49-F238E27FC236}">
                  <a16:creationId xmlns:a16="http://schemas.microsoft.com/office/drawing/2014/main" id="{1906022B-F3AE-43C6-8967-4BDA1C25BE88}"/>
                </a:ext>
              </a:extLst>
            </p:cNvPr>
            <p:cNvSpPr/>
            <p:nvPr/>
          </p:nvSpPr>
          <p:spPr>
            <a:xfrm>
              <a:off x="3582388" y="408411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6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754;p57">
              <a:extLst>
                <a:ext uri="{FF2B5EF4-FFF2-40B4-BE49-F238E27FC236}">
                  <a16:creationId xmlns:a16="http://schemas.microsoft.com/office/drawing/2014/main" id="{B10C047E-273B-435E-90DD-C0D6620451F5}"/>
                </a:ext>
              </a:extLst>
            </p:cNvPr>
            <p:cNvSpPr/>
            <p:nvPr/>
          </p:nvSpPr>
          <p:spPr>
            <a:xfrm>
              <a:off x="3960827" y="271355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6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755;p57">
              <a:extLst>
                <a:ext uri="{FF2B5EF4-FFF2-40B4-BE49-F238E27FC236}">
                  <a16:creationId xmlns:a16="http://schemas.microsoft.com/office/drawing/2014/main" id="{2BD1129E-4D20-4736-899D-20D88BF7C5C5}"/>
                </a:ext>
              </a:extLst>
            </p:cNvPr>
            <p:cNvSpPr/>
            <p:nvPr/>
          </p:nvSpPr>
          <p:spPr>
            <a:xfrm>
              <a:off x="3907234" y="2718347"/>
              <a:ext cx="273649" cy="667381"/>
            </a:xfrm>
            <a:custGeom>
              <a:avLst/>
              <a:gdLst/>
              <a:ahLst/>
              <a:cxnLst/>
              <a:rect l="l" t="t" r="r" b="b"/>
              <a:pathLst>
                <a:path w="10396" h="25354" extrusionOk="0">
                  <a:moveTo>
                    <a:pt x="7295" y="1"/>
                  </a:moveTo>
                  <a:lnTo>
                    <a:pt x="4225" y="17934"/>
                  </a:lnTo>
                  <a:lnTo>
                    <a:pt x="0" y="21734"/>
                  </a:lnTo>
                  <a:cubicBezTo>
                    <a:pt x="29" y="21732"/>
                    <a:pt x="57" y="21731"/>
                    <a:pt x="85" y="21731"/>
                  </a:cubicBezTo>
                  <a:cubicBezTo>
                    <a:pt x="1435" y="21731"/>
                    <a:pt x="879" y="23892"/>
                    <a:pt x="3739" y="23892"/>
                  </a:cubicBezTo>
                  <a:cubicBezTo>
                    <a:pt x="6848" y="23892"/>
                    <a:pt x="8376" y="25354"/>
                    <a:pt x="9161" y="25354"/>
                  </a:cubicBezTo>
                  <a:cubicBezTo>
                    <a:pt x="9420" y="25354"/>
                    <a:pt x="9599" y="25195"/>
                    <a:pt x="9727" y="24773"/>
                  </a:cubicBezTo>
                  <a:cubicBezTo>
                    <a:pt x="9940" y="24226"/>
                    <a:pt x="10031" y="23649"/>
                    <a:pt x="10031" y="23132"/>
                  </a:cubicBezTo>
                  <a:cubicBezTo>
                    <a:pt x="10031" y="22342"/>
                    <a:pt x="9484" y="21643"/>
                    <a:pt x="9696" y="20852"/>
                  </a:cubicBezTo>
                  <a:cubicBezTo>
                    <a:pt x="9879" y="20275"/>
                    <a:pt x="9940" y="19667"/>
                    <a:pt x="9940" y="19059"/>
                  </a:cubicBezTo>
                  <a:cubicBezTo>
                    <a:pt x="9940" y="18299"/>
                    <a:pt x="9940" y="17509"/>
                    <a:pt x="9848" y="16749"/>
                  </a:cubicBezTo>
                  <a:cubicBezTo>
                    <a:pt x="9788" y="15989"/>
                    <a:pt x="9696" y="15229"/>
                    <a:pt x="9666" y="14469"/>
                  </a:cubicBezTo>
                  <a:cubicBezTo>
                    <a:pt x="9666" y="13861"/>
                    <a:pt x="9544" y="13223"/>
                    <a:pt x="9666" y="12615"/>
                  </a:cubicBezTo>
                  <a:cubicBezTo>
                    <a:pt x="9788" y="11886"/>
                    <a:pt x="10031" y="11247"/>
                    <a:pt x="10183" y="10518"/>
                  </a:cubicBezTo>
                  <a:cubicBezTo>
                    <a:pt x="10304" y="9910"/>
                    <a:pt x="10395" y="9272"/>
                    <a:pt x="10335" y="8633"/>
                  </a:cubicBezTo>
                  <a:cubicBezTo>
                    <a:pt x="10274" y="7053"/>
                    <a:pt x="9818" y="5533"/>
                    <a:pt x="9271" y="4104"/>
                  </a:cubicBezTo>
                  <a:cubicBezTo>
                    <a:pt x="8754" y="2645"/>
                    <a:pt x="8511" y="2037"/>
                    <a:pt x="72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756;p57">
              <a:extLst>
                <a:ext uri="{FF2B5EF4-FFF2-40B4-BE49-F238E27FC236}">
                  <a16:creationId xmlns:a16="http://schemas.microsoft.com/office/drawing/2014/main" id="{B04B81CD-76F9-4FDE-BC73-419DF8E403E6}"/>
                </a:ext>
              </a:extLst>
            </p:cNvPr>
            <p:cNvSpPr/>
            <p:nvPr/>
          </p:nvSpPr>
          <p:spPr>
            <a:xfrm>
              <a:off x="3331166" y="3830472"/>
              <a:ext cx="273649" cy="250880"/>
            </a:xfrm>
            <a:custGeom>
              <a:avLst/>
              <a:gdLst/>
              <a:ahLst/>
              <a:cxnLst/>
              <a:rect l="l" t="t" r="r" b="b"/>
              <a:pathLst>
                <a:path w="10396" h="9531" extrusionOk="0">
                  <a:moveTo>
                    <a:pt x="8785" y="1"/>
                  </a:moveTo>
                  <a:lnTo>
                    <a:pt x="8481" y="943"/>
                  </a:lnTo>
                  <a:cubicBezTo>
                    <a:pt x="8420" y="1247"/>
                    <a:pt x="8329" y="1551"/>
                    <a:pt x="8177" y="1855"/>
                  </a:cubicBezTo>
                  <a:cubicBezTo>
                    <a:pt x="7812" y="2676"/>
                    <a:pt x="7234" y="3435"/>
                    <a:pt x="6718" y="4195"/>
                  </a:cubicBezTo>
                  <a:cubicBezTo>
                    <a:pt x="6201" y="5046"/>
                    <a:pt x="5715" y="5867"/>
                    <a:pt x="5137" y="6718"/>
                  </a:cubicBezTo>
                  <a:cubicBezTo>
                    <a:pt x="4864" y="7144"/>
                    <a:pt x="4529" y="7478"/>
                    <a:pt x="4043" y="7508"/>
                  </a:cubicBezTo>
                  <a:cubicBezTo>
                    <a:pt x="3921" y="7539"/>
                    <a:pt x="3800" y="7554"/>
                    <a:pt x="3678" y="7554"/>
                  </a:cubicBezTo>
                  <a:cubicBezTo>
                    <a:pt x="3557" y="7554"/>
                    <a:pt x="3435" y="7539"/>
                    <a:pt x="3313" y="7508"/>
                  </a:cubicBezTo>
                  <a:cubicBezTo>
                    <a:pt x="3161" y="7478"/>
                    <a:pt x="3009" y="7417"/>
                    <a:pt x="2888" y="7417"/>
                  </a:cubicBezTo>
                  <a:cubicBezTo>
                    <a:pt x="2797" y="7417"/>
                    <a:pt x="2675" y="7478"/>
                    <a:pt x="2553" y="7508"/>
                  </a:cubicBezTo>
                  <a:cubicBezTo>
                    <a:pt x="2189" y="7752"/>
                    <a:pt x="1794" y="8025"/>
                    <a:pt x="1429" y="8208"/>
                  </a:cubicBezTo>
                  <a:cubicBezTo>
                    <a:pt x="1064" y="8390"/>
                    <a:pt x="699" y="8512"/>
                    <a:pt x="365" y="8664"/>
                  </a:cubicBezTo>
                  <a:cubicBezTo>
                    <a:pt x="243" y="8694"/>
                    <a:pt x="91" y="8785"/>
                    <a:pt x="61" y="8876"/>
                  </a:cubicBezTo>
                  <a:cubicBezTo>
                    <a:pt x="0" y="9089"/>
                    <a:pt x="213" y="9271"/>
                    <a:pt x="365" y="9332"/>
                  </a:cubicBezTo>
                  <a:cubicBezTo>
                    <a:pt x="626" y="9471"/>
                    <a:pt x="946" y="9501"/>
                    <a:pt x="1263" y="9501"/>
                  </a:cubicBezTo>
                  <a:cubicBezTo>
                    <a:pt x="1501" y="9501"/>
                    <a:pt x="1737" y="9484"/>
                    <a:pt x="1946" y="9484"/>
                  </a:cubicBezTo>
                  <a:cubicBezTo>
                    <a:pt x="2582" y="9484"/>
                    <a:pt x="3229" y="9530"/>
                    <a:pt x="3874" y="9530"/>
                  </a:cubicBezTo>
                  <a:cubicBezTo>
                    <a:pt x="4277" y="9530"/>
                    <a:pt x="4679" y="9512"/>
                    <a:pt x="5076" y="9454"/>
                  </a:cubicBezTo>
                  <a:cubicBezTo>
                    <a:pt x="5411" y="9423"/>
                    <a:pt x="5745" y="9332"/>
                    <a:pt x="5958" y="9089"/>
                  </a:cubicBezTo>
                  <a:cubicBezTo>
                    <a:pt x="6383" y="8572"/>
                    <a:pt x="6535" y="7812"/>
                    <a:pt x="6778" y="7205"/>
                  </a:cubicBezTo>
                  <a:cubicBezTo>
                    <a:pt x="6961" y="6718"/>
                    <a:pt x="7234" y="6201"/>
                    <a:pt x="7599" y="5806"/>
                  </a:cubicBezTo>
                  <a:cubicBezTo>
                    <a:pt x="7873" y="5533"/>
                    <a:pt x="8237" y="5320"/>
                    <a:pt x="8602" y="5198"/>
                  </a:cubicBezTo>
                  <a:cubicBezTo>
                    <a:pt x="8663" y="5183"/>
                    <a:pt x="8709" y="5168"/>
                    <a:pt x="8750" y="5168"/>
                  </a:cubicBezTo>
                  <a:cubicBezTo>
                    <a:pt x="8792" y="5168"/>
                    <a:pt x="8830" y="5183"/>
                    <a:pt x="8876" y="5229"/>
                  </a:cubicBezTo>
                  <a:cubicBezTo>
                    <a:pt x="8967" y="5472"/>
                    <a:pt x="8876" y="5837"/>
                    <a:pt x="8876" y="6080"/>
                  </a:cubicBezTo>
                  <a:cubicBezTo>
                    <a:pt x="8876" y="6566"/>
                    <a:pt x="8906" y="8967"/>
                    <a:pt x="8906" y="9150"/>
                  </a:cubicBezTo>
                  <a:cubicBezTo>
                    <a:pt x="8906" y="9241"/>
                    <a:pt x="8876" y="9423"/>
                    <a:pt x="8906" y="9454"/>
                  </a:cubicBezTo>
                  <a:cubicBezTo>
                    <a:pt x="8919" y="9493"/>
                    <a:pt x="8921" y="9504"/>
                    <a:pt x="8929" y="9504"/>
                  </a:cubicBezTo>
                  <a:cubicBezTo>
                    <a:pt x="8938" y="9504"/>
                    <a:pt x="8958" y="9484"/>
                    <a:pt x="9028" y="9484"/>
                  </a:cubicBezTo>
                  <a:cubicBezTo>
                    <a:pt x="9068" y="9484"/>
                    <a:pt x="9217" y="9511"/>
                    <a:pt x="9338" y="9511"/>
                  </a:cubicBezTo>
                  <a:cubicBezTo>
                    <a:pt x="9399" y="9511"/>
                    <a:pt x="9453" y="9504"/>
                    <a:pt x="9484" y="9484"/>
                  </a:cubicBezTo>
                  <a:cubicBezTo>
                    <a:pt x="9544" y="9423"/>
                    <a:pt x="9514" y="8967"/>
                    <a:pt x="9514" y="8815"/>
                  </a:cubicBezTo>
                  <a:cubicBezTo>
                    <a:pt x="9514" y="8329"/>
                    <a:pt x="9544" y="7873"/>
                    <a:pt x="9575" y="7357"/>
                  </a:cubicBezTo>
                  <a:cubicBezTo>
                    <a:pt x="9666" y="6445"/>
                    <a:pt x="9696" y="5502"/>
                    <a:pt x="9970" y="4621"/>
                  </a:cubicBezTo>
                  <a:cubicBezTo>
                    <a:pt x="10152" y="3922"/>
                    <a:pt x="10396" y="3253"/>
                    <a:pt x="10335" y="2493"/>
                  </a:cubicBezTo>
                  <a:cubicBezTo>
                    <a:pt x="10304" y="2098"/>
                    <a:pt x="10274" y="1673"/>
                    <a:pt x="10092" y="1277"/>
                  </a:cubicBezTo>
                  <a:cubicBezTo>
                    <a:pt x="9788" y="761"/>
                    <a:pt x="9210" y="366"/>
                    <a:pt x="8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757;p57">
              <a:extLst>
                <a:ext uri="{FF2B5EF4-FFF2-40B4-BE49-F238E27FC236}">
                  <a16:creationId xmlns:a16="http://schemas.microsoft.com/office/drawing/2014/main" id="{313365F3-E0A6-4E8A-B968-2C93A8015E58}"/>
                </a:ext>
              </a:extLst>
            </p:cNvPr>
            <p:cNvSpPr/>
            <p:nvPr/>
          </p:nvSpPr>
          <p:spPr>
            <a:xfrm>
              <a:off x="3918421" y="2670255"/>
              <a:ext cx="187258" cy="137983"/>
            </a:xfrm>
            <a:custGeom>
              <a:avLst/>
              <a:gdLst/>
              <a:ahLst/>
              <a:cxnLst/>
              <a:rect l="l" t="t" r="r" b="b"/>
              <a:pathLst>
                <a:path w="7114" h="5242" extrusionOk="0">
                  <a:moveTo>
                    <a:pt x="6205" y="0"/>
                  </a:moveTo>
                  <a:cubicBezTo>
                    <a:pt x="6175" y="0"/>
                    <a:pt x="6143" y="2"/>
                    <a:pt x="6110" y="4"/>
                  </a:cubicBezTo>
                  <a:cubicBezTo>
                    <a:pt x="5897" y="35"/>
                    <a:pt x="5745" y="65"/>
                    <a:pt x="5593" y="126"/>
                  </a:cubicBezTo>
                  <a:cubicBezTo>
                    <a:pt x="4590" y="339"/>
                    <a:pt x="3648" y="673"/>
                    <a:pt x="2736" y="1098"/>
                  </a:cubicBezTo>
                  <a:cubicBezTo>
                    <a:pt x="2159" y="1372"/>
                    <a:pt x="1490" y="1676"/>
                    <a:pt x="1095" y="2162"/>
                  </a:cubicBezTo>
                  <a:cubicBezTo>
                    <a:pt x="700" y="2649"/>
                    <a:pt x="639" y="3408"/>
                    <a:pt x="487" y="3986"/>
                  </a:cubicBezTo>
                  <a:cubicBezTo>
                    <a:pt x="457" y="4138"/>
                    <a:pt x="1" y="5202"/>
                    <a:pt x="365" y="5232"/>
                  </a:cubicBezTo>
                  <a:cubicBezTo>
                    <a:pt x="392" y="5239"/>
                    <a:pt x="419" y="5242"/>
                    <a:pt x="446" y="5242"/>
                  </a:cubicBezTo>
                  <a:cubicBezTo>
                    <a:pt x="795" y="5242"/>
                    <a:pt x="1199" y="4733"/>
                    <a:pt x="1368" y="4564"/>
                  </a:cubicBezTo>
                  <a:cubicBezTo>
                    <a:pt x="2128" y="3834"/>
                    <a:pt x="2888" y="3196"/>
                    <a:pt x="3800" y="2709"/>
                  </a:cubicBezTo>
                  <a:cubicBezTo>
                    <a:pt x="4438" y="2345"/>
                    <a:pt x="5198" y="2041"/>
                    <a:pt x="5958" y="2010"/>
                  </a:cubicBezTo>
                  <a:cubicBezTo>
                    <a:pt x="6060" y="2010"/>
                    <a:pt x="6188" y="2020"/>
                    <a:pt x="6320" y="2020"/>
                  </a:cubicBezTo>
                  <a:cubicBezTo>
                    <a:pt x="6583" y="2020"/>
                    <a:pt x="6860" y="1980"/>
                    <a:pt x="6961" y="1737"/>
                  </a:cubicBezTo>
                  <a:cubicBezTo>
                    <a:pt x="7113" y="1372"/>
                    <a:pt x="6931" y="794"/>
                    <a:pt x="6809" y="460"/>
                  </a:cubicBezTo>
                  <a:cubicBezTo>
                    <a:pt x="6698" y="154"/>
                    <a:pt x="6535" y="0"/>
                    <a:pt x="62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758;p57">
              <a:extLst>
                <a:ext uri="{FF2B5EF4-FFF2-40B4-BE49-F238E27FC236}">
                  <a16:creationId xmlns:a16="http://schemas.microsoft.com/office/drawing/2014/main" id="{5A4CE230-7938-42E3-8FAE-895F8DA1085B}"/>
                </a:ext>
              </a:extLst>
            </p:cNvPr>
            <p:cNvSpPr/>
            <p:nvPr/>
          </p:nvSpPr>
          <p:spPr>
            <a:xfrm>
              <a:off x="3870409" y="2356597"/>
              <a:ext cx="391284" cy="536005"/>
            </a:xfrm>
            <a:custGeom>
              <a:avLst/>
              <a:gdLst/>
              <a:ahLst/>
              <a:cxnLst/>
              <a:rect l="l" t="t" r="r" b="b"/>
              <a:pathLst>
                <a:path w="14865" h="20363" extrusionOk="0">
                  <a:moveTo>
                    <a:pt x="4054" y="0"/>
                  </a:moveTo>
                  <a:cubicBezTo>
                    <a:pt x="3642" y="0"/>
                    <a:pt x="3196" y="68"/>
                    <a:pt x="2737" y="248"/>
                  </a:cubicBezTo>
                  <a:cubicBezTo>
                    <a:pt x="1217" y="826"/>
                    <a:pt x="639" y="2163"/>
                    <a:pt x="487" y="2528"/>
                  </a:cubicBezTo>
                  <a:cubicBezTo>
                    <a:pt x="305" y="2984"/>
                    <a:pt x="1" y="3926"/>
                    <a:pt x="274" y="4078"/>
                  </a:cubicBezTo>
                  <a:cubicBezTo>
                    <a:pt x="305" y="4109"/>
                    <a:pt x="328" y="4109"/>
                    <a:pt x="358" y="4109"/>
                  </a:cubicBezTo>
                  <a:cubicBezTo>
                    <a:pt x="388" y="4109"/>
                    <a:pt x="426" y="4109"/>
                    <a:pt x="487" y="4139"/>
                  </a:cubicBezTo>
                  <a:cubicBezTo>
                    <a:pt x="913" y="4200"/>
                    <a:pt x="1095" y="4808"/>
                    <a:pt x="1399" y="5264"/>
                  </a:cubicBezTo>
                  <a:cubicBezTo>
                    <a:pt x="1399" y="5264"/>
                    <a:pt x="1794" y="5841"/>
                    <a:pt x="2615" y="6206"/>
                  </a:cubicBezTo>
                  <a:cubicBezTo>
                    <a:pt x="2982" y="6395"/>
                    <a:pt x="3361" y="6462"/>
                    <a:pt x="3717" y="6462"/>
                  </a:cubicBezTo>
                  <a:cubicBezTo>
                    <a:pt x="4333" y="6462"/>
                    <a:pt x="4879" y="6261"/>
                    <a:pt x="5168" y="6145"/>
                  </a:cubicBezTo>
                  <a:lnTo>
                    <a:pt x="5958" y="8546"/>
                  </a:lnTo>
                  <a:cubicBezTo>
                    <a:pt x="6080" y="8911"/>
                    <a:pt x="6232" y="9489"/>
                    <a:pt x="6323" y="10248"/>
                  </a:cubicBezTo>
                  <a:cubicBezTo>
                    <a:pt x="6566" y="12498"/>
                    <a:pt x="5958" y="13136"/>
                    <a:pt x="6475" y="14048"/>
                  </a:cubicBezTo>
                  <a:cubicBezTo>
                    <a:pt x="7144" y="15264"/>
                    <a:pt x="8603" y="14717"/>
                    <a:pt x="9272" y="16024"/>
                  </a:cubicBezTo>
                  <a:cubicBezTo>
                    <a:pt x="9758" y="16966"/>
                    <a:pt x="9120" y="17483"/>
                    <a:pt x="9576" y="18577"/>
                  </a:cubicBezTo>
                  <a:cubicBezTo>
                    <a:pt x="9993" y="19495"/>
                    <a:pt x="11073" y="20363"/>
                    <a:pt x="12092" y="20363"/>
                  </a:cubicBezTo>
                  <a:cubicBezTo>
                    <a:pt x="12186" y="20363"/>
                    <a:pt x="12280" y="20355"/>
                    <a:pt x="12372" y="20340"/>
                  </a:cubicBezTo>
                  <a:cubicBezTo>
                    <a:pt x="13861" y="20097"/>
                    <a:pt x="14864" y="17847"/>
                    <a:pt x="14439" y="16328"/>
                  </a:cubicBezTo>
                  <a:cubicBezTo>
                    <a:pt x="13983" y="14656"/>
                    <a:pt x="12038" y="14595"/>
                    <a:pt x="11612" y="12710"/>
                  </a:cubicBezTo>
                  <a:cubicBezTo>
                    <a:pt x="11369" y="11616"/>
                    <a:pt x="11977" y="11403"/>
                    <a:pt x="11673" y="10157"/>
                  </a:cubicBezTo>
                  <a:cubicBezTo>
                    <a:pt x="11308" y="8729"/>
                    <a:pt x="10427" y="8577"/>
                    <a:pt x="10092" y="7178"/>
                  </a:cubicBezTo>
                  <a:cubicBezTo>
                    <a:pt x="9880" y="6145"/>
                    <a:pt x="10335" y="6054"/>
                    <a:pt x="10214" y="4686"/>
                  </a:cubicBezTo>
                  <a:cubicBezTo>
                    <a:pt x="10183" y="4048"/>
                    <a:pt x="10032" y="2163"/>
                    <a:pt x="8573" y="1160"/>
                  </a:cubicBezTo>
                  <a:cubicBezTo>
                    <a:pt x="8354" y="997"/>
                    <a:pt x="7672" y="564"/>
                    <a:pt x="6591" y="564"/>
                  </a:cubicBezTo>
                  <a:cubicBezTo>
                    <a:pt x="6467" y="564"/>
                    <a:pt x="6337" y="570"/>
                    <a:pt x="6202" y="583"/>
                  </a:cubicBezTo>
                  <a:cubicBezTo>
                    <a:pt x="6024" y="494"/>
                    <a:pt x="5166" y="0"/>
                    <a:pt x="4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759;p57">
              <a:extLst>
                <a:ext uri="{FF2B5EF4-FFF2-40B4-BE49-F238E27FC236}">
                  <a16:creationId xmlns:a16="http://schemas.microsoft.com/office/drawing/2014/main" id="{40256580-FE6D-4DA5-B1D0-3725D5177269}"/>
                </a:ext>
              </a:extLst>
            </p:cNvPr>
            <p:cNvSpPr/>
            <p:nvPr/>
          </p:nvSpPr>
          <p:spPr>
            <a:xfrm>
              <a:off x="3991229" y="2512005"/>
              <a:ext cx="53645" cy="83442"/>
            </a:xfrm>
            <a:custGeom>
              <a:avLst/>
              <a:gdLst/>
              <a:ahLst/>
              <a:cxnLst/>
              <a:rect l="l" t="t" r="r" b="b"/>
              <a:pathLst>
                <a:path w="2038" h="3170" extrusionOk="0">
                  <a:moveTo>
                    <a:pt x="1171" y="1"/>
                  </a:moveTo>
                  <a:cubicBezTo>
                    <a:pt x="988" y="1"/>
                    <a:pt x="792" y="66"/>
                    <a:pt x="609" y="211"/>
                  </a:cubicBezTo>
                  <a:lnTo>
                    <a:pt x="1" y="2673"/>
                  </a:lnTo>
                  <a:cubicBezTo>
                    <a:pt x="54" y="2969"/>
                    <a:pt x="347" y="3169"/>
                    <a:pt x="645" y="3169"/>
                  </a:cubicBezTo>
                  <a:cubicBezTo>
                    <a:pt x="683" y="3169"/>
                    <a:pt x="722" y="3166"/>
                    <a:pt x="761" y="3159"/>
                  </a:cubicBezTo>
                  <a:cubicBezTo>
                    <a:pt x="1186" y="3098"/>
                    <a:pt x="1460" y="2642"/>
                    <a:pt x="1612" y="2247"/>
                  </a:cubicBezTo>
                  <a:cubicBezTo>
                    <a:pt x="1824" y="1791"/>
                    <a:pt x="2037" y="1274"/>
                    <a:pt x="1946" y="758"/>
                  </a:cubicBezTo>
                  <a:cubicBezTo>
                    <a:pt x="1905" y="301"/>
                    <a:pt x="1566" y="1"/>
                    <a:pt x="1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760;p57">
              <a:extLst>
                <a:ext uri="{FF2B5EF4-FFF2-40B4-BE49-F238E27FC236}">
                  <a16:creationId xmlns:a16="http://schemas.microsoft.com/office/drawing/2014/main" id="{7A9D5D3B-B66C-4D02-8A4B-AAD5D263D650}"/>
                </a:ext>
              </a:extLst>
            </p:cNvPr>
            <p:cNvSpPr/>
            <p:nvPr/>
          </p:nvSpPr>
          <p:spPr>
            <a:xfrm>
              <a:off x="3749615" y="2827164"/>
              <a:ext cx="380860" cy="504129"/>
            </a:xfrm>
            <a:custGeom>
              <a:avLst/>
              <a:gdLst/>
              <a:ahLst/>
              <a:cxnLst/>
              <a:rect l="l" t="t" r="r" b="b"/>
              <a:pathLst>
                <a:path w="14469" h="19152" extrusionOk="0">
                  <a:moveTo>
                    <a:pt x="14104" y="1"/>
                  </a:moveTo>
                  <a:lnTo>
                    <a:pt x="9484" y="2828"/>
                  </a:lnTo>
                  <a:cubicBezTo>
                    <a:pt x="9392" y="3192"/>
                    <a:pt x="9271" y="3770"/>
                    <a:pt x="9149" y="4408"/>
                  </a:cubicBezTo>
                  <a:cubicBezTo>
                    <a:pt x="9058" y="4864"/>
                    <a:pt x="8876" y="6049"/>
                    <a:pt x="8845" y="8086"/>
                  </a:cubicBezTo>
                  <a:cubicBezTo>
                    <a:pt x="8815" y="9241"/>
                    <a:pt x="8815" y="10730"/>
                    <a:pt x="8937" y="12433"/>
                  </a:cubicBezTo>
                  <a:cubicBezTo>
                    <a:pt x="7781" y="13101"/>
                    <a:pt x="6809" y="13648"/>
                    <a:pt x="5988" y="13983"/>
                  </a:cubicBezTo>
                  <a:cubicBezTo>
                    <a:pt x="4438" y="14743"/>
                    <a:pt x="3648" y="15016"/>
                    <a:pt x="3192" y="15199"/>
                  </a:cubicBezTo>
                  <a:cubicBezTo>
                    <a:pt x="2249" y="15533"/>
                    <a:pt x="1338" y="15715"/>
                    <a:pt x="335" y="15928"/>
                  </a:cubicBezTo>
                  <a:cubicBezTo>
                    <a:pt x="0" y="15989"/>
                    <a:pt x="0" y="16171"/>
                    <a:pt x="61" y="16475"/>
                  </a:cubicBezTo>
                  <a:cubicBezTo>
                    <a:pt x="213" y="17174"/>
                    <a:pt x="578" y="17782"/>
                    <a:pt x="638" y="18512"/>
                  </a:cubicBezTo>
                  <a:cubicBezTo>
                    <a:pt x="669" y="18816"/>
                    <a:pt x="638" y="19150"/>
                    <a:pt x="1034" y="19150"/>
                  </a:cubicBezTo>
                  <a:cubicBezTo>
                    <a:pt x="1061" y="19151"/>
                    <a:pt x="1089" y="19152"/>
                    <a:pt x="1117" y="19152"/>
                  </a:cubicBezTo>
                  <a:cubicBezTo>
                    <a:pt x="1737" y="19152"/>
                    <a:pt x="2458" y="18838"/>
                    <a:pt x="3040" y="18664"/>
                  </a:cubicBezTo>
                  <a:cubicBezTo>
                    <a:pt x="4104" y="18329"/>
                    <a:pt x="5167" y="17965"/>
                    <a:pt x="6201" y="17600"/>
                  </a:cubicBezTo>
                  <a:cubicBezTo>
                    <a:pt x="7174" y="17235"/>
                    <a:pt x="8177" y="16870"/>
                    <a:pt x="9149" y="16475"/>
                  </a:cubicBezTo>
                  <a:cubicBezTo>
                    <a:pt x="10152" y="16110"/>
                    <a:pt x="11125" y="15776"/>
                    <a:pt x="12067" y="15320"/>
                  </a:cubicBezTo>
                  <a:cubicBezTo>
                    <a:pt x="13101" y="14803"/>
                    <a:pt x="13374" y="13740"/>
                    <a:pt x="13557" y="12676"/>
                  </a:cubicBezTo>
                  <a:cubicBezTo>
                    <a:pt x="13709" y="11855"/>
                    <a:pt x="13800" y="10974"/>
                    <a:pt x="13861" y="10153"/>
                  </a:cubicBezTo>
                  <a:cubicBezTo>
                    <a:pt x="14013" y="8663"/>
                    <a:pt x="14134" y="7144"/>
                    <a:pt x="14286" y="5654"/>
                  </a:cubicBezTo>
                  <a:cubicBezTo>
                    <a:pt x="14347" y="4834"/>
                    <a:pt x="14469" y="3952"/>
                    <a:pt x="14469" y="3101"/>
                  </a:cubicBezTo>
                  <a:cubicBezTo>
                    <a:pt x="14469" y="2037"/>
                    <a:pt x="14317" y="1034"/>
                    <a:pt x="141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761;p57">
              <a:extLst>
                <a:ext uri="{FF2B5EF4-FFF2-40B4-BE49-F238E27FC236}">
                  <a16:creationId xmlns:a16="http://schemas.microsoft.com/office/drawing/2014/main" id="{55BC39BA-9334-4845-B1DA-366192443E64}"/>
                </a:ext>
              </a:extLst>
            </p:cNvPr>
            <p:cNvSpPr/>
            <p:nvPr/>
          </p:nvSpPr>
          <p:spPr>
            <a:xfrm>
              <a:off x="3585178" y="3235347"/>
              <a:ext cx="179651" cy="75967"/>
            </a:xfrm>
            <a:custGeom>
              <a:avLst/>
              <a:gdLst/>
              <a:ahLst/>
              <a:cxnLst/>
              <a:rect l="l" t="t" r="r" b="b"/>
              <a:pathLst>
                <a:path w="6825" h="2886" extrusionOk="0">
                  <a:moveTo>
                    <a:pt x="3863" y="1"/>
                  </a:moveTo>
                  <a:cubicBezTo>
                    <a:pt x="3508" y="1"/>
                    <a:pt x="2945" y="272"/>
                    <a:pt x="1505" y="1151"/>
                  </a:cubicBezTo>
                  <a:cubicBezTo>
                    <a:pt x="1366" y="1206"/>
                    <a:pt x="0" y="2335"/>
                    <a:pt x="852" y="2335"/>
                  </a:cubicBezTo>
                  <a:cubicBezTo>
                    <a:pt x="929" y="2335"/>
                    <a:pt x="1024" y="2326"/>
                    <a:pt x="1141" y="2306"/>
                  </a:cubicBezTo>
                  <a:cubicBezTo>
                    <a:pt x="1659" y="2219"/>
                    <a:pt x="2085" y="2184"/>
                    <a:pt x="2450" y="2184"/>
                  </a:cubicBezTo>
                  <a:cubicBezTo>
                    <a:pt x="3757" y="2184"/>
                    <a:pt x="4280" y="2639"/>
                    <a:pt x="5396" y="2853"/>
                  </a:cubicBezTo>
                  <a:cubicBezTo>
                    <a:pt x="5570" y="2876"/>
                    <a:pt x="5753" y="2886"/>
                    <a:pt x="5938" y="2886"/>
                  </a:cubicBezTo>
                  <a:cubicBezTo>
                    <a:pt x="6238" y="2886"/>
                    <a:pt x="6543" y="2860"/>
                    <a:pt x="6825" y="2822"/>
                  </a:cubicBezTo>
                  <a:lnTo>
                    <a:pt x="6278" y="695"/>
                  </a:lnTo>
                  <a:cubicBezTo>
                    <a:pt x="4458" y="604"/>
                    <a:pt x="4392" y="1"/>
                    <a:pt x="3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762;p57">
              <a:extLst>
                <a:ext uri="{FF2B5EF4-FFF2-40B4-BE49-F238E27FC236}">
                  <a16:creationId xmlns:a16="http://schemas.microsoft.com/office/drawing/2014/main" id="{0F562C0E-16B9-42BA-BF9A-1C0C92C2B0B8}"/>
                </a:ext>
              </a:extLst>
            </p:cNvPr>
            <p:cNvSpPr/>
            <p:nvPr/>
          </p:nvSpPr>
          <p:spPr>
            <a:xfrm>
              <a:off x="1692564" y="3390439"/>
              <a:ext cx="441692" cy="84021"/>
            </a:xfrm>
            <a:custGeom>
              <a:avLst/>
              <a:gdLst/>
              <a:ahLst/>
              <a:cxnLst/>
              <a:rect l="l" t="t" r="r" b="b"/>
              <a:pathLst>
                <a:path w="16780" h="3192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lnTo>
                    <a:pt x="1" y="2432"/>
                  </a:lnTo>
                  <a:cubicBezTo>
                    <a:pt x="1" y="2857"/>
                    <a:pt x="335" y="3192"/>
                    <a:pt x="761" y="3192"/>
                  </a:cubicBezTo>
                  <a:lnTo>
                    <a:pt x="16019" y="3192"/>
                  </a:lnTo>
                  <a:cubicBezTo>
                    <a:pt x="16445" y="3192"/>
                    <a:pt x="16779" y="2857"/>
                    <a:pt x="16779" y="2432"/>
                  </a:cubicBezTo>
                  <a:lnTo>
                    <a:pt x="16779" y="760"/>
                  </a:lnTo>
                  <a:cubicBezTo>
                    <a:pt x="16779" y="335"/>
                    <a:pt x="16445" y="0"/>
                    <a:pt x="16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763;p57">
              <a:extLst>
                <a:ext uri="{FF2B5EF4-FFF2-40B4-BE49-F238E27FC236}">
                  <a16:creationId xmlns:a16="http://schemas.microsoft.com/office/drawing/2014/main" id="{BCAD6F63-22D0-4AC2-879E-9E6429FEC2B2}"/>
                </a:ext>
              </a:extLst>
            </p:cNvPr>
            <p:cNvSpPr/>
            <p:nvPr/>
          </p:nvSpPr>
          <p:spPr>
            <a:xfrm>
              <a:off x="1692564" y="3468038"/>
              <a:ext cx="442481" cy="26"/>
            </a:xfrm>
            <a:custGeom>
              <a:avLst/>
              <a:gdLst/>
              <a:ahLst/>
              <a:cxnLst/>
              <a:rect l="l" t="t" r="r" b="b"/>
              <a:pathLst>
                <a:path w="16810" h="1" fill="none" extrusionOk="0">
                  <a:moveTo>
                    <a:pt x="16810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28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764;p57">
              <a:extLst>
                <a:ext uri="{FF2B5EF4-FFF2-40B4-BE49-F238E27FC236}">
                  <a16:creationId xmlns:a16="http://schemas.microsoft.com/office/drawing/2014/main" id="{E544BA3A-27BA-4699-9C45-77CD7115C77B}"/>
                </a:ext>
              </a:extLst>
            </p:cNvPr>
            <p:cNvSpPr/>
            <p:nvPr/>
          </p:nvSpPr>
          <p:spPr>
            <a:xfrm>
              <a:off x="1897406" y="3474434"/>
              <a:ext cx="33614" cy="556089"/>
            </a:xfrm>
            <a:custGeom>
              <a:avLst/>
              <a:gdLst/>
              <a:ahLst/>
              <a:cxnLst/>
              <a:rect l="l" t="t" r="r" b="b"/>
              <a:pathLst>
                <a:path w="1277" h="21126" extrusionOk="0">
                  <a:moveTo>
                    <a:pt x="0" y="1"/>
                  </a:moveTo>
                  <a:lnTo>
                    <a:pt x="0" y="21126"/>
                  </a:lnTo>
                  <a:lnTo>
                    <a:pt x="1277" y="21126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chemeClr val="accent6"/>
            </a:solidFill>
            <a:ln w="9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765;p57">
              <a:extLst>
                <a:ext uri="{FF2B5EF4-FFF2-40B4-BE49-F238E27FC236}">
                  <a16:creationId xmlns:a16="http://schemas.microsoft.com/office/drawing/2014/main" id="{D4D42386-535E-4323-BBCD-493BEB127A2D}"/>
                </a:ext>
              </a:extLst>
            </p:cNvPr>
            <p:cNvSpPr/>
            <p:nvPr/>
          </p:nvSpPr>
          <p:spPr>
            <a:xfrm>
              <a:off x="1867793" y="3761665"/>
              <a:ext cx="90444" cy="169649"/>
            </a:xfrm>
            <a:custGeom>
              <a:avLst/>
              <a:gdLst/>
              <a:ahLst/>
              <a:cxnLst/>
              <a:rect l="l" t="t" r="r" b="b"/>
              <a:pathLst>
                <a:path w="3436" h="6445" extrusionOk="0">
                  <a:moveTo>
                    <a:pt x="0" y="1"/>
                  </a:moveTo>
                  <a:lnTo>
                    <a:pt x="0" y="6445"/>
                  </a:lnTo>
                  <a:lnTo>
                    <a:pt x="3435" y="6445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766;p57">
              <a:extLst>
                <a:ext uri="{FF2B5EF4-FFF2-40B4-BE49-F238E27FC236}">
                  <a16:creationId xmlns:a16="http://schemas.microsoft.com/office/drawing/2014/main" id="{61DA30FB-63AD-4EDB-868A-8634C6AB9DA7}"/>
                </a:ext>
              </a:extLst>
            </p:cNvPr>
            <p:cNvSpPr/>
            <p:nvPr/>
          </p:nvSpPr>
          <p:spPr>
            <a:xfrm>
              <a:off x="1612570" y="3931261"/>
              <a:ext cx="602496" cy="116056"/>
            </a:xfrm>
            <a:custGeom>
              <a:avLst/>
              <a:gdLst/>
              <a:ahLst/>
              <a:cxnLst/>
              <a:rect l="l" t="t" r="r" b="b"/>
              <a:pathLst>
                <a:path w="22889" h="4409" extrusionOk="0">
                  <a:moveTo>
                    <a:pt x="11480" y="0"/>
                  </a:moveTo>
                  <a:cubicBezTo>
                    <a:pt x="5700" y="0"/>
                    <a:pt x="1561" y="2325"/>
                    <a:pt x="0" y="3345"/>
                  </a:cubicBezTo>
                  <a:lnTo>
                    <a:pt x="0" y="4409"/>
                  </a:lnTo>
                  <a:cubicBezTo>
                    <a:pt x="1502" y="3388"/>
                    <a:pt x="5614" y="943"/>
                    <a:pt x="11487" y="943"/>
                  </a:cubicBezTo>
                  <a:cubicBezTo>
                    <a:pt x="11559" y="943"/>
                    <a:pt x="11631" y="943"/>
                    <a:pt x="11703" y="944"/>
                  </a:cubicBezTo>
                  <a:cubicBezTo>
                    <a:pt x="17356" y="1035"/>
                    <a:pt x="21368" y="3376"/>
                    <a:pt x="22888" y="4409"/>
                  </a:cubicBezTo>
                  <a:lnTo>
                    <a:pt x="22888" y="3345"/>
                  </a:lnTo>
                  <a:cubicBezTo>
                    <a:pt x="21277" y="2312"/>
                    <a:pt x="17265" y="62"/>
                    <a:pt x="11703" y="2"/>
                  </a:cubicBezTo>
                  <a:cubicBezTo>
                    <a:pt x="11628" y="1"/>
                    <a:pt x="11554" y="0"/>
                    <a:pt x="11480" y="0"/>
                  </a:cubicBez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767;p57">
              <a:extLst>
                <a:ext uri="{FF2B5EF4-FFF2-40B4-BE49-F238E27FC236}">
                  <a16:creationId xmlns:a16="http://schemas.microsoft.com/office/drawing/2014/main" id="{074C3BA4-5037-4FA2-9E3E-5D6D5CC5E42F}"/>
                </a:ext>
              </a:extLst>
            </p:cNvPr>
            <p:cNvSpPr/>
            <p:nvPr/>
          </p:nvSpPr>
          <p:spPr>
            <a:xfrm>
              <a:off x="2175819" y="4008097"/>
              <a:ext cx="78441" cy="78441"/>
            </a:xfrm>
            <a:custGeom>
              <a:avLst/>
              <a:gdLst/>
              <a:ahLst/>
              <a:cxnLst/>
              <a:rect l="l" t="t" r="r" b="b"/>
              <a:pathLst>
                <a:path w="2980" h="2980" extrusionOk="0">
                  <a:moveTo>
                    <a:pt x="1490" y="1"/>
                  </a:moveTo>
                  <a:cubicBezTo>
                    <a:pt x="670" y="1"/>
                    <a:pt x="1" y="669"/>
                    <a:pt x="1" y="1490"/>
                  </a:cubicBezTo>
                  <a:cubicBezTo>
                    <a:pt x="1" y="2311"/>
                    <a:pt x="670" y="2979"/>
                    <a:pt x="1490" y="2979"/>
                  </a:cubicBezTo>
                  <a:cubicBezTo>
                    <a:pt x="2311" y="2979"/>
                    <a:pt x="2980" y="2311"/>
                    <a:pt x="2980" y="1490"/>
                  </a:cubicBezTo>
                  <a:cubicBezTo>
                    <a:pt x="2980" y="669"/>
                    <a:pt x="2311" y="1"/>
                    <a:pt x="1490" y="1"/>
                  </a:cubicBezTo>
                  <a:close/>
                </a:path>
              </a:pathLst>
            </a:custGeom>
            <a:solidFill>
              <a:srgbClr val="034C8A"/>
            </a:solidFill>
            <a:ln w="9125" cap="rnd" cmpd="sng">
              <a:solidFill>
                <a:srgbClr val="034C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768;p57">
              <a:extLst>
                <a:ext uri="{FF2B5EF4-FFF2-40B4-BE49-F238E27FC236}">
                  <a16:creationId xmlns:a16="http://schemas.microsoft.com/office/drawing/2014/main" id="{4C1E40AB-F12A-4D91-B574-48140FE544B6}"/>
                </a:ext>
              </a:extLst>
            </p:cNvPr>
            <p:cNvSpPr/>
            <p:nvPr/>
          </p:nvSpPr>
          <p:spPr>
            <a:xfrm>
              <a:off x="1573349" y="4008097"/>
              <a:ext cx="77651" cy="78441"/>
            </a:xfrm>
            <a:custGeom>
              <a:avLst/>
              <a:gdLst/>
              <a:ahLst/>
              <a:cxnLst/>
              <a:rect l="l" t="t" r="r" b="b"/>
              <a:pathLst>
                <a:path w="2950" h="2980" extrusionOk="0">
                  <a:moveTo>
                    <a:pt x="1490" y="1"/>
                  </a:moveTo>
                  <a:cubicBezTo>
                    <a:pt x="670" y="1"/>
                    <a:pt x="1" y="669"/>
                    <a:pt x="1" y="1490"/>
                  </a:cubicBezTo>
                  <a:cubicBezTo>
                    <a:pt x="1" y="2311"/>
                    <a:pt x="670" y="2979"/>
                    <a:pt x="1490" y="2979"/>
                  </a:cubicBezTo>
                  <a:cubicBezTo>
                    <a:pt x="2281" y="2979"/>
                    <a:pt x="2949" y="2311"/>
                    <a:pt x="2949" y="1490"/>
                  </a:cubicBezTo>
                  <a:cubicBezTo>
                    <a:pt x="2949" y="669"/>
                    <a:pt x="2281" y="1"/>
                    <a:pt x="1490" y="1"/>
                  </a:cubicBezTo>
                  <a:close/>
                </a:path>
              </a:pathLst>
            </a:custGeom>
            <a:solidFill>
              <a:srgbClr val="034C8A"/>
            </a:solidFill>
            <a:ln w="9125" cap="rnd" cmpd="sng">
              <a:solidFill>
                <a:srgbClr val="034C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769;p57">
              <a:extLst>
                <a:ext uri="{FF2B5EF4-FFF2-40B4-BE49-F238E27FC236}">
                  <a16:creationId xmlns:a16="http://schemas.microsoft.com/office/drawing/2014/main" id="{78BCCE8F-77DA-4515-82EA-894C2226B11B}"/>
                </a:ext>
              </a:extLst>
            </p:cNvPr>
            <p:cNvSpPr/>
            <p:nvPr/>
          </p:nvSpPr>
          <p:spPr>
            <a:xfrm>
              <a:off x="1877401" y="4011308"/>
              <a:ext cx="72018" cy="72018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1368" y="0"/>
                  </a:moveTo>
                  <a:cubicBezTo>
                    <a:pt x="608" y="0"/>
                    <a:pt x="0" y="608"/>
                    <a:pt x="0" y="1368"/>
                  </a:cubicBezTo>
                  <a:cubicBezTo>
                    <a:pt x="0" y="2128"/>
                    <a:pt x="608" y="2736"/>
                    <a:pt x="1368" y="2736"/>
                  </a:cubicBezTo>
                  <a:cubicBezTo>
                    <a:pt x="2128" y="2736"/>
                    <a:pt x="2736" y="2128"/>
                    <a:pt x="2736" y="1368"/>
                  </a:cubicBezTo>
                  <a:cubicBezTo>
                    <a:pt x="2736" y="608"/>
                    <a:pt x="2128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770;p57">
              <a:extLst>
                <a:ext uri="{FF2B5EF4-FFF2-40B4-BE49-F238E27FC236}">
                  <a16:creationId xmlns:a16="http://schemas.microsoft.com/office/drawing/2014/main" id="{805CE2BC-59B5-4E30-9875-FE35E9C0FB66}"/>
                </a:ext>
              </a:extLst>
            </p:cNvPr>
            <p:cNvSpPr/>
            <p:nvPr/>
          </p:nvSpPr>
          <p:spPr>
            <a:xfrm>
              <a:off x="2115014" y="3872088"/>
              <a:ext cx="197656" cy="219240"/>
            </a:xfrm>
            <a:custGeom>
              <a:avLst/>
              <a:gdLst/>
              <a:ahLst/>
              <a:cxnLst/>
              <a:rect l="l" t="t" r="r" b="b"/>
              <a:pathLst>
                <a:path w="7509" h="8329" extrusionOk="0">
                  <a:moveTo>
                    <a:pt x="1764" y="0"/>
                  </a:moveTo>
                  <a:lnTo>
                    <a:pt x="1764" y="61"/>
                  </a:lnTo>
                  <a:cubicBezTo>
                    <a:pt x="1764" y="61"/>
                    <a:pt x="396" y="4013"/>
                    <a:pt x="214" y="5745"/>
                  </a:cubicBezTo>
                  <a:cubicBezTo>
                    <a:pt x="1" y="7508"/>
                    <a:pt x="457" y="8329"/>
                    <a:pt x="973" y="8329"/>
                  </a:cubicBezTo>
                  <a:cubicBezTo>
                    <a:pt x="1490" y="8329"/>
                    <a:pt x="6627" y="7903"/>
                    <a:pt x="6627" y="7903"/>
                  </a:cubicBezTo>
                  <a:cubicBezTo>
                    <a:pt x="6627" y="7903"/>
                    <a:pt x="7509" y="6535"/>
                    <a:pt x="7509" y="6292"/>
                  </a:cubicBezTo>
                  <a:cubicBezTo>
                    <a:pt x="7509" y="6019"/>
                    <a:pt x="6445" y="3496"/>
                    <a:pt x="6445" y="2675"/>
                  </a:cubicBezTo>
                  <a:cubicBezTo>
                    <a:pt x="6445" y="1854"/>
                    <a:pt x="5685" y="0"/>
                    <a:pt x="56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771;p57">
              <a:extLst>
                <a:ext uri="{FF2B5EF4-FFF2-40B4-BE49-F238E27FC236}">
                  <a16:creationId xmlns:a16="http://schemas.microsoft.com/office/drawing/2014/main" id="{87786FEC-3C20-4820-BC98-66A5D0356AAD}"/>
                </a:ext>
              </a:extLst>
            </p:cNvPr>
            <p:cNvSpPr/>
            <p:nvPr/>
          </p:nvSpPr>
          <p:spPr>
            <a:xfrm>
              <a:off x="1493355" y="3872088"/>
              <a:ext cx="201657" cy="213870"/>
            </a:xfrm>
            <a:custGeom>
              <a:avLst/>
              <a:gdLst/>
              <a:ahLst/>
              <a:cxnLst/>
              <a:rect l="l" t="t" r="r" b="b"/>
              <a:pathLst>
                <a:path w="7661" h="8125" extrusionOk="0">
                  <a:moveTo>
                    <a:pt x="2766" y="0"/>
                  </a:moveTo>
                  <a:lnTo>
                    <a:pt x="2766" y="61"/>
                  </a:lnTo>
                  <a:lnTo>
                    <a:pt x="2766" y="3192"/>
                  </a:lnTo>
                  <a:cubicBezTo>
                    <a:pt x="2766" y="3192"/>
                    <a:pt x="0" y="5776"/>
                    <a:pt x="0" y="6657"/>
                  </a:cubicBezTo>
                  <a:cubicBezTo>
                    <a:pt x="0" y="7484"/>
                    <a:pt x="991" y="8124"/>
                    <a:pt x="1791" y="8124"/>
                  </a:cubicBezTo>
                  <a:cubicBezTo>
                    <a:pt x="1844" y="8124"/>
                    <a:pt x="1895" y="8122"/>
                    <a:pt x="1946" y="8116"/>
                  </a:cubicBezTo>
                  <a:cubicBezTo>
                    <a:pt x="2209" y="8075"/>
                    <a:pt x="2841" y="8072"/>
                    <a:pt x="3578" y="8072"/>
                  </a:cubicBezTo>
                  <a:cubicBezTo>
                    <a:pt x="3725" y="8072"/>
                    <a:pt x="3877" y="8072"/>
                    <a:pt x="4031" y="8072"/>
                  </a:cubicBezTo>
                  <a:cubicBezTo>
                    <a:pt x="5416" y="8072"/>
                    <a:pt x="6973" y="8061"/>
                    <a:pt x="7174" y="7842"/>
                  </a:cubicBezTo>
                  <a:cubicBezTo>
                    <a:pt x="7569" y="7447"/>
                    <a:pt x="7660" y="2949"/>
                    <a:pt x="7660" y="2949"/>
                  </a:cubicBezTo>
                  <a:lnTo>
                    <a:pt x="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772;p57">
              <a:extLst>
                <a:ext uri="{FF2B5EF4-FFF2-40B4-BE49-F238E27FC236}">
                  <a16:creationId xmlns:a16="http://schemas.microsoft.com/office/drawing/2014/main" id="{3224F84A-1443-42DB-AC2F-81746BEF0E8D}"/>
                </a:ext>
              </a:extLst>
            </p:cNvPr>
            <p:cNvSpPr/>
            <p:nvPr/>
          </p:nvSpPr>
          <p:spPr>
            <a:xfrm>
              <a:off x="1518151" y="3139217"/>
              <a:ext cx="824921" cy="772223"/>
            </a:xfrm>
            <a:custGeom>
              <a:avLst/>
              <a:gdLst/>
              <a:ahLst/>
              <a:cxnLst/>
              <a:rect l="l" t="t" r="r" b="b"/>
              <a:pathLst>
                <a:path w="31339" h="29337" extrusionOk="0">
                  <a:moveTo>
                    <a:pt x="8329" y="0"/>
                  </a:moveTo>
                  <a:lnTo>
                    <a:pt x="8329" y="30"/>
                  </a:lnTo>
                  <a:cubicBezTo>
                    <a:pt x="8329" y="30"/>
                    <a:pt x="4590" y="1793"/>
                    <a:pt x="3223" y="3678"/>
                  </a:cubicBezTo>
                  <a:cubicBezTo>
                    <a:pt x="1855" y="5623"/>
                    <a:pt x="1368" y="5441"/>
                    <a:pt x="760" y="6231"/>
                  </a:cubicBezTo>
                  <a:cubicBezTo>
                    <a:pt x="153" y="7021"/>
                    <a:pt x="1" y="7629"/>
                    <a:pt x="457" y="8663"/>
                  </a:cubicBezTo>
                  <a:cubicBezTo>
                    <a:pt x="882" y="9666"/>
                    <a:pt x="1156" y="26870"/>
                    <a:pt x="1156" y="26870"/>
                  </a:cubicBezTo>
                  <a:lnTo>
                    <a:pt x="1156" y="29210"/>
                  </a:lnTo>
                  <a:cubicBezTo>
                    <a:pt x="1156" y="29210"/>
                    <a:pt x="2400" y="28839"/>
                    <a:pt x="3134" y="28839"/>
                  </a:cubicBezTo>
                  <a:cubicBezTo>
                    <a:pt x="3187" y="28839"/>
                    <a:pt x="3237" y="28841"/>
                    <a:pt x="3283" y="28845"/>
                  </a:cubicBezTo>
                  <a:cubicBezTo>
                    <a:pt x="3952" y="28906"/>
                    <a:pt x="5776" y="29210"/>
                    <a:pt x="6475" y="29332"/>
                  </a:cubicBezTo>
                  <a:cubicBezTo>
                    <a:pt x="6493" y="29335"/>
                    <a:pt x="6510" y="29337"/>
                    <a:pt x="6526" y="29337"/>
                  </a:cubicBezTo>
                  <a:cubicBezTo>
                    <a:pt x="7129" y="29337"/>
                    <a:pt x="6870" y="27234"/>
                    <a:pt x="6870" y="27234"/>
                  </a:cubicBezTo>
                  <a:lnTo>
                    <a:pt x="7448" y="25471"/>
                  </a:lnTo>
                  <a:cubicBezTo>
                    <a:pt x="7448" y="25471"/>
                    <a:pt x="7934" y="13739"/>
                    <a:pt x="8329" y="12766"/>
                  </a:cubicBezTo>
                  <a:cubicBezTo>
                    <a:pt x="8694" y="11793"/>
                    <a:pt x="11794" y="10031"/>
                    <a:pt x="11794" y="10031"/>
                  </a:cubicBezTo>
                  <a:cubicBezTo>
                    <a:pt x="11794" y="10031"/>
                    <a:pt x="11794" y="9814"/>
                    <a:pt x="12785" y="9814"/>
                  </a:cubicBezTo>
                  <a:cubicBezTo>
                    <a:pt x="13280" y="9814"/>
                    <a:pt x="14023" y="9868"/>
                    <a:pt x="15138" y="10031"/>
                  </a:cubicBezTo>
                  <a:cubicBezTo>
                    <a:pt x="15600" y="10098"/>
                    <a:pt x="16060" y="10126"/>
                    <a:pt x="16512" y="10126"/>
                  </a:cubicBezTo>
                  <a:cubicBezTo>
                    <a:pt x="18629" y="10126"/>
                    <a:pt x="20557" y="9516"/>
                    <a:pt x="21649" y="9516"/>
                  </a:cubicBezTo>
                  <a:cubicBezTo>
                    <a:pt x="22008" y="9516"/>
                    <a:pt x="22277" y="9582"/>
                    <a:pt x="22433" y="9757"/>
                  </a:cubicBezTo>
                  <a:cubicBezTo>
                    <a:pt x="23192" y="10638"/>
                    <a:pt x="23284" y="14985"/>
                    <a:pt x="23284" y="17325"/>
                  </a:cubicBezTo>
                  <a:cubicBezTo>
                    <a:pt x="23284" y="19696"/>
                    <a:pt x="23557" y="21277"/>
                    <a:pt x="23284" y="22645"/>
                  </a:cubicBezTo>
                  <a:cubicBezTo>
                    <a:pt x="23041" y="24013"/>
                    <a:pt x="23800" y="27599"/>
                    <a:pt x="23892" y="28086"/>
                  </a:cubicBezTo>
                  <a:cubicBezTo>
                    <a:pt x="24013" y="28572"/>
                    <a:pt x="23983" y="29149"/>
                    <a:pt x="23983" y="29149"/>
                  </a:cubicBezTo>
                  <a:cubicBezTo>
                    <a:pt x="23983" y="29149"/>
                    <a:pt x="24621" y="28693"/>
                    <a:pt x="25867" y="28693"/>
                  </a:cubicBezTo>
                  <a:cubicBezTo>
                    <a:pt x="27144" y="28693"/>
                    <a:pt x="29211" y="28572"/>
                    <a:pt x="29211" y="28572"/>
                  </a:cubicBezTo>
                  <a:cubicBezTo>
                    <a:pt x="29211" y="28572"/>
                    <a:pt x="28360" y="25715"/>
                    <a:pt x="29211" y="23861"/>
                  </a:cubicBezTo>
                  <a:cubicBezTo>
                    <a:pt x="30092" y="22006"/>
                    <a:pt x="30487" y="15046"/>
                    <a:pt x="30487" y="13070"/>
                  </a:cubicBezTo>
                  <a:cubicBezTo>
                    <a:pt x="30487" y="11094"/>
                    <a:pt x="31339" y="7265"/>
                    <a:pt x="30487" y="5775"/>
                  </a:cubicBezTo>
                  <a:cubicBezTo>
                    <a:pt x="29606" y="4286"/>
                    <a:pt x="21308" y="0"/>
                    <a:pt x="21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773;p57">
              <a:extLst>
                <a:ext uri="{FF2B5EF4-FFF2-40B4-BE49-F238E27FC236}">
                  <a16:creationId xmlns:a16="http://schemas.microsoft.com/office/drawing/2014/main" id="{FE55E46F-DCF6-4325-9E5B-EB955EF8E267}"/>
                </a:ext>
              </a:extLst>
            </p:cNvPr>
            <p:cNvSpPr/>
            <p:nvPr/>
          </p:nvSpPr>
          <p:spPr>
            <a:xfrm>
              <a:off x="1542947" y="2564729"/>
              <a:ext cx="707312" cy="651298"/>
            </a:xfrm>
            <a:custGeom>
              <a:avLst/>
              <a:gdLst/>
              <a:ahLst/>
              <a:cxnLst/>
              <a:rect l="l" t="t" r="r" b="b"/>
              <a:pathLst>
                <a:path w="26871" h="24743" extrusionOk="0">
                  <a:moveTo>
                    <a:pt x="10913" y="1"/>
                  </a:moveTo>
                  <a:lnTo>
                    <a:pt x="10913" y="31"/>
                  </a:lnTo>
                  <a:cubicBezTo>
                    <a:pt x="7235" y="1490"/>
                    <a:pt x="2736" y="2554"/>
                    <a:pt x="1642" y="6870"/>
                  </a:cubicBezTo>
                  <a:cubicBezTo>
                    <a:pt x="1369" y="7934"/>
                    <a:pt x="1217" y="8998"/>
                    <a:pt x="973" y="10032"/>
                  </a:cubicBezTo>
                  <a:cubicBezTo>
                    <a:pt x="761" y="10761"/>
                    <a:pt x="1" y="11916"/>
                    <a:pt x="366" y="12676"/>
                  </a:cubicBezTo>
                  <a:cubicBezTo>
                    <a:pt x="852" y="13649"/>
                    <a:pt x="3344" y="13983"/>
                    <a:pt x="4287" y="14044"/>
                  </a:cubicBezTo>
                  <a:lnTo>
                    <a:pt x="10913" y="24743"/>
                  </a:lnTo>
                  <a:lnTo>
                    <a:pt x="19454" y="22706"/>
                  </a:lnTo>
                  <a:lnTo>
                    <a:pt x="24409" y="13284"/>
                  </a:lnTo>
                  <a:lnTo>
                    <a:pt x="25959" y="12828"/>
                  </a:lnTo>
                  <a:cubicBezTo>
                    <a:pt x="25959" y="12828"/>
                    <a:pt x="25995" y="12830"/>
                    <a:pt x="26054" y="12830"/>
                  </a:cubicBezTo>
                  <a:cubicBezTo>
                    <a:pt x="26287" y="12830"/>
                    <a:pt x="26871" y="12791"/>
                    <a:pt x="26871" y="12402"/>
                  </a:cubicBezTo>
                  <a:cubicBezTo>
                    <a:pt x="26871" y="11187"/>
                    <a:pt x="26354" y="9819"/>
                    <a:pt x="26080" y="8664"/>
                  </a:cubicBezTo>
                  <a:cubicBezTo>
                    <a:pt x="25685" y="6962"/>
                    <a:pt x="25503" y="4803"/>
                    <a:pt x="24743" y="3253"/>
                  </a:cubicBezTo>
                  <a:cubicBezTo>
                    <a:pt x="23861" y="1430"/>
                    <a:pt x="21551" y="1369"/>
                    <a:pt x="19788" y="974"/>
                  </a:cubicBezTo>
                  <a:cubicBezTo>
                    <a:pt x="18481" y="670"/>
                    <a:pt x="17174" y="305"/>
                    <a:pt x="158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774;p57">
              <a:extLst>
                <a:ext uri="{FF2B5EF4-FFF2-40B4-BE49-F238E27FC236}">
                  <a16:creationId xmlns:a16="http://schemas.microsoft.com/office/drawing/2014/main" id="{C1F2A103-4299-4800-8F35-ED13E39CBC6C}"/>
                </a:ext>
              </a:extLst>
            </p:cNvPr>
            <p:cNvSpPr/>
            <p:nvPr/>
          </p:nvSpPr>
          <p:spPr>
            <a:xfrm>
              <a:off x="1709384" y="2775651"/>
              <a:ext cx="48591" cy="236376"/>
            </a:xfrm>
            <a:custGeom>
              <a:avLst/>
              <a:gdLst/>
              <a:ahLst/>
              <a:cxnLst/>
              <a:rect l="l" t="t" r="r" b="b"/>
              <a:pathLst>
                <a:path w="1846" h="8980" extrusionOk="0">
                  <a:moveTo>
                    <a:pt x="1425" y="0"/>
                  </a:moveTo>
                  <a:lnTo>
                    <a:pt x="1425" y="0"/>
                  </a:lnTo>
                  <a:cubicBezTo>
                    <a:pt x="1423" y="0"/>
                    <a:pt x="1424" y="43"/>
                    <a:pt x="1429" y="134"/>
                  </a:cubicBezTo>
                  <a:cubicBezTo>
                    <a:pt x="1459" y="924"/>
                    <a:pt x="1125" y="3964"/>
                    <a:pt x="760" y="5332"/>
                  </a:cubicBezTo>
                  <a:cubicBezTo>
                    <a:pt x="662" y="5683"/>
                    <a:pt x="464" y="5746"/>
                    <a:pt x="335" y="5746"/>
                  </a:cubicBezTo>
                  <a:cubicBezTo>
                    <a:pt x="263" y="5746"/>
                    <a:pt x="213" y="5727"/>
                    <a:pt x="213" y="5727"/>
                  </a:cubicBezTo>
                  <a:lnTo>
                    <a:pt x="0" y="8979"/>
                  </a:lnTo>
                  <a:cubicBezTo>
                    <a:pt x="0" y="8979"/>
                    <a:pt x="1003" y="8006"/>
                    <a:pt x="1429" y="6335"/>
                  </a:cubicBezTo>
                  <a:cubicBezTo>
                    <a:pt x="1846" y="4806"/>
                    <a:pt x="1449" y="0"/>
                    <a:pt x="1425" y="0"/>
                  </a:cubicBezTo>
                  <a:close/>
                </a:path>
              </a:pathLst>
            </a:custGeom>
            <a:solidFill>
              <a:srgbClr val="034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775;p57">
              <a:extLst>
                <a:ext uri="{FF2B5EF4-FFF2-40B4-BE49-F238E27FC236}">
                  <a16:creationId xmlns:a16="http://schemas.microsoft.com/office/drawing/2014/main" id="{898B9BE9-3985-4EFC-9007-D81C042150AA}"/>
                </a:ext>
              </a:extLst>
            </p:cNvPr>
            <p:cNvSpPr/>
            <p:nvPr/>
          </p:nvSpPr>
          <p:spPr>
            <a:xfrm>
              <a:off x="2057631" y="2771650"/>
              <a:ext cx="48618" cy="236376"/>
            </a:xfrm>
            <a:custGeom>
              <a:avLst/>
              <a:gdLst/>
              <a:ahLst/>
              <a:cxnLst/>
              <a:rect l="l" t="t" r="r" b="b"/>
              <a:pathLst>
                <a:path w="1847" h="8980" extrusionOk="0">
                  <a:moveTo>
                    <a:pt x="422" y="1"/>
                  </a:moveTo>
                  <a:lnTo>
                    <a:pt x="422" y="1"/>
                  </a:lnTo>
                  <a:cubicBezTo>
                    <a:pt x="397" y="1"/>
                    <a:pt x="1" y="4806"/>
                    <a:pt x="418" y="6335"/>
                  </a:cubicBezTo>
                  <a:cubicBezTo>
                    <a:pt x="813" y="8006"/>
                    <a:pt x="1846" y="8979"/>
                    <a:pt x="1846" y="8979"/>
                  </a:cubicBezTo>
                  <a:lnTo>
                    <a:pt x="1725" y="6000"/>
                  </a:lnTo>
                  <a:lnTo>
                    <a:pt x="1482" y="5909"/>
                  </a:lnTo>
                  <a:cubicBezTo>
                    <a:pt x="1330" y="5879"/>
                    <a:pt x="1178" y="5727"/>
                    <a:pt x="1117" y="5575"/>
                  </a:cubicBezTo>
                  <a:cubicBezTo>
                    <a:pt x="935" y="4541"/>
                    <a:pt x="357" y="1015"/>
                    <a:pt x="418" y="134"/>
                  </a:cubicBezTo>
                  <a:cubicBezTo>
                    <a:pt x="423" y="43"/>
                    <a:pt x="424" y="1"/>
                    <a:pt x="422" y="1"/>
                  </a:cubicBezTo>
                  <a:close/>
                </a:path>
              </a:pathLst>
            </a:custGeom>
            <a:solidFill>
              <a:srgbClr val="034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776;p57">
              <a:extLst>
                <a:ext uri="{FF2B5EF4-FFF2-40B4-BE49-F238E27FC236}">
                  <a16:creationId xmlns:a16="http://schemas.microsoft.com/office/drawing/2014/main" id="{EC3B575B-7548-47F3-9265-664290B5E4ED}"/>
                </a:ext>
              </a:extLst>
            </p:cNvPr>
            <p:cNvSpPr/>
            <p:nvPr/>
          </p:nvSpPr>
          <p:spPr>
            <a:xfrm>
              <a:off x="1777375" y="2507925"/>
              <a:ext cx="241667" cy="216055"/>
            </a:xfrm>
            <a:custGeom>
              <a:avLst/>
              <a:gdLst/>
              <a:ahLst/>
              <a:cxnLst/>
              <a:rect l="l" t="t" r="r" b="b"/>
              <a:pathLst>
                <a:path w="9181" h="8208" fill="none" extrusionOk="0">
                  <a:moveTo>
                    <a:pt x="9180" y="4104"/>
                  </a:moveTo>
                  <a:cubicBezTo>
                    <a:pt x="9180" y="6384"/>
                    <a:pt x="7144" y="8208"/>
                    <a:pt x="4591" y="8208"/>
                  </a:cubicBezTo>
                  <a:cubicBezTo>
                    <a:pt x="2037" y="8208"/>
                    <a:pt x="1" y="6384"/>
                    <a:pt x="1" y="4104"/>
                  </a:cubicBezTo>
                  <a:cubicBezTo>
                    <a:pt x="1" y="1855"/>
                    <a:pt x="2037" y="1"/>
                    <a:pt x="4591" y="1"/>
                  </a:cubicBezTo>
                  <a:cubicBezTo>
                    <a:pt x="7144" y="1"/>
                    <a:pt x="9180" y="1855"/>
                    <a:pt x="9180" y="4104"/>
                  </a:cubicBezTo>
                  <a:close/>
                </a:path>
              </a:pathLst>
            </a:custGeom>
            <a:noFill/>
            <a:ln w="83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777;p57">
              <a:extLst>
                <a:ext uri="{FF2B5EF4-FFF2-40B4-BE49-F238E27FC236}">
                  <a16:creationId xmlns:a16="http://schemas.microsoft.com/office/drawing/2014/main" id="{0DE5A880-2192-4F68-B940-3F1BDB7282F5}"/>
                </a:ext>
              </a:extLst>
            </p:cNvPr>
            <p:cNvSpPr/>
            <p:nvPr/>
          </p:nvSpPr>
          <p:spPr>
            <a:xfrm>
              <a:off x="1812595" y="2525534"/>
              <a:ext cx="184837" cy="174439"/>
            </a:xfrm>
            <a:custGeom>
              <a:avLst/>
              <a:gdLst/>
              <a:ahLst/>
              <a:cxnLst/>
              <a:rect l="l" t="t" r="r" b="b"/>
              <a:pathLst>
                <a:path w="7022" h="6627" extrusionOk="0">
                  <a:moveTo>
                    <a:pt x="7022" y="1"/>
                  </a:moveTo>
                  <a:cubicBezTo>
                    <a:pt x="6991" y="1"/>
                    <a:pt x="61" y="1672"/>
                    <a:pt x="61" y="1672"/>
                  </a:cubicBezTo>
                  <a:cubicBezTo>
                    <a:pt x="0" y="1703"/>
                    <a:pt x="61" y="4013"/>
                    <a:pt x="61" y="4195"/>
                  </a:cubicBezTo>
                  <a:cubicBezTo>
                    <a:pt x="61" y="4590"/>
                    <a:pt x="31" y="4864"/>
                    <a:pt x="183" y="5168"/>
                  </a:cubicBezTo>
                  <a:cubicBezTo>
                    <a:pt x="608" y="5928"/>
                    <a:pt x="1307" y="6536"/>
                    <a:pt x="2189" y="6596"/>
                  </a:cubicBezTo>
                  <a:cubicBezTo>
                    <a:pt x="2386" y="6617"/>
                    <a:pt x="2580" y="6627"/>
                    <a:pt x="2772" y="6627"/>
                  </a:cubicBezTo>
                  <a:cubicBezTo>
                    <a:pt x="4005" y="6627"/>
                    <a:pt x="5141" y="6216"/>
                    <a:pt x="6140" y="5533"/>
                  </a:cubicBezTo>
                  <a:cubicBezTo>
                    <a:pt x="6262" y="5472"/>
                    <a:pt x="7022" y="4560"/>
                    <a:pt x="7022" y="4438"/>
                  </a:cubicBezTo>
                  <a:lnTo>
                    <a:pt x="70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778;p57">
              <a:extLst>
                <a:ext uri="{FF2B5EF4-FFF2-40B4-BE49-F238E27FC236}">
                  <a16:creationId xmlns:a16="http://schemas.microsoft.com/office/drawing/2014/main" id="{1CA967BD-84C8-4580-9013-B84D9633415E}"/>
                </a:ext>
              </a:extLst>
            </p:cNvPr>
            <p:cNvSpPr/>
            <p:nvPr/>
          </p:nvSpPr>
          <p:spPr>
            <a:xfrm>
              <a:off x="1765372" y="2259098"/>
              <a:ext cx="251275" cy="375622"/>
            </a:xfrm>
            <a:custGeom>
              <a:avLst/>
              <a:gdLst/>
              <a:ahLst/>
              <a:cxnLst/>
              <a:rect l="l" t="t" r="r" b="b"/>
              <a:pathLst>
                <a:path w="9546" h="14270" extrusionOk="0">
                  <a:moveTo>
                    <a:pt x="4712" y="1"/>
                  </a:moveTo>
                  <a:cubicBezTo>
                    <a:pt x="3831" y="1"/>
                    <a:pt x="670" y="457"/>
                    <a:pt x="122" y="2828"/>
                  </a:cubicBezTo>
                  <a:cubicBezTo>
                    <a:pt x="122" y="2828"/>
                    <a:pt x="1" y="8451"/>
                    <a:pt x="122" y="10123"/>
                  </a:cubicBezTo>
                  <a:cubicBezTo>
                    <a:pt x="214" y="11764"/>
                    <a:pt x="2098" y="13709"/>
                    <a:pt x="3253" y="13861"/>
                  </a:cubicBezTo>
                  <a:cubicBezTo>
                    <a:pt x="3997" y="13976"/>
                    <a:pt x="4814" y="14270"/>
                    <a:pt x="5491" y="14270"/>
                  </a:cubicBezTo>
                  <a:cubicBezTo>
                    <a:pt x="5893" y="14270"/>
                    <a:pt x="6245" y="14167"/>
                    <a:pt x="6506" y="13861"/>
                  </a:cubicBezTo>
                  <a:cubicBezTo>
                    <a:pt x="7174" y="13071"/>
                    <a:pt x="8937" y="12007"/>
                    <a:pt x="9241" y="10639"/>
                  </a:cubicBezTo>
                  <a:cubicBezTo>
                    <a:pt x="9545" y="9272"/>
                    <a:pt x="9120" y="5442"/>
                    <a:pt x="9241" y="5016"/>
                  </a:cubicBezTo>
                  <a:cubicBezTo>
                    <a:pt x="9332" y="4591"/>
                    <a:pt x="8937" y="1399"/>
                    <a:pt x="8238" y="791"/>
                  </a:cubicBezTo>
                  <a:cubicBezTo>
                    <a:pt x="7539" y="183"/>
                    <a:pt x="5594" y="1"/>
                    <a:pt x="47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779;p57">
              <a:extLst>
                <a:ext uri="{FF2B5EF4-FFF2-40B4-BE49-F238E27FC236}">
                  <a16:creationId xmlns:a16="http://schemas.microsoft.com/office/drawing/2014/main" id="{3C175DCD-20C3-4EE9-87E4-638700E5B62E}"/>
                </a:ext>
              </a:extLst>
            </p:cNvPr>
            <p:cNvSpPr/>
            <p:nvPr/>
          </p:nvSpPr>
          <p:spPr>
            <a:xfrm>
              <a:off x="1786193" y="2331906"/>
              <a:ext cx="211238" cy="208158"/>
            </a:xfrm>
            <a:custGeom>
              <a:avLst/>
              <a:gdLst/>
              <a:ahLst/>
              <a:cxnLst/>
              <a:rect l="l" t="t" r="r" b="b"/>
              <a:pathLst>
                <a:path w="8025" h="7908" extrusionOk="0">
                  <a:moveTo>
                    <a:pt x="1915" y="1"/>
                  </a:moveTo>
                  <a:cubicBezTo>
                    <a:pt x="1186" y="62"/>
                    <a:pt x="608" y="1825"/>
                    <a:pt x="608" y="1825"/>
                  </a:cubicBezTo>
                  <a:cubicBezTo>
                    <a:pt x="608" y="1825"/>
                    <a:pt x="0" y="4560"/>
                    <a:pt x="31" y="5442"/>
                  </a:cubicBezTo>
                  <a:cubicBezTo>
                    <a:pt x="119" y="6300"/>
                    <a:pt x="122" y="7907"/>
                    <a:pt x="795" y="7907"/>
                  </a:cubicBezTo>
                  <a:cubicBezTo>
                    <a:pt x="813" y="7907"/>
                    <a:pt x="832" y="7906"/>
                    <a:pt x="851" y="7904"/>
                  </a:cubicBezTo>
                  <a:cubicBezTo>
                    <a:pt x="1611" y="7843"/>
                    <a:pt x="2401" y="6050"/>
                    <a:pt x="3800" y="6050"/>
                  </a:cubicBezTo>
                  <a:cubicBezTo>
                    <a:pt x="5156" y="6050"/>
                    <a:pt x="5826" y="7452"/>
                    <a:pt x="6698" y="7452"/>
                  </a:cubicBezTo>
                  <a:cubicBezTo>
                    <a:pt x="6724" y="7452"/>
                    <a:pt x="6751" y="7450"/>
                    <a:pt x="6778" y="7448"/>
                  </a:cubicBezTo>
                  <a:cubicBezTo>
                    <a:pt x="7690" y="7387"/>
                    <a:pt x="7873" y="6354"/>
                    <a:pt x="7933" y="4621"/>
                  </a:cubicBezTo>
                  <a:cubicBezTo>
                    <a:pt x="8025" y="2858"/>
                    <a:pt x="6566" y="1"/>
                    <a:pt x="5715" y="1"/>
                  </a:cubicBezTo>
                  <a:cubicBezTo>
                    <a:pt x="4833" y="1"/>
                    <a:pt x="5137" y="882"/>
                    <a:pt x="3952" y="882"/>
                  </a:cubicBezTo>
                  <a:cubicBezTo>
                    <a:pt x="2766" y="882"/>
                    <a:pt x="2705" y="1"/>
                    <a:pt x="19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780;p57">
              <a:extLst>
                <a:ext uri="{FF2B5EF4-FFF2-40B4-BE49-F238E27FC236}">
                  <a16:creationId xmlns:a16="http://schemas.microsoft.com/office/drawing/2014/main" id="{107CA03D-93B9-4D1C-8415-3660A6889F44}"/>
                </a:ext>
              </a:extLst>
            </p:cNvPr>
            <p:cNvSpPr/>
            <p:nvPr/>
          </p:nvSpPr>
          <p:spPr>
            <a:xfrm>
              <a:off x="1867003" y="2889785"/>
              <a:ext cx="371253" cy="371858"/>
            </a:xfrm>
            <a:custGeom>
              <a:avLst/>
              <a:gdLst/>
              <a:ahLst/>
              <a:cxnLst/>
              <a:rect l="l" t="t" r="r" b="b"/>
              <a:pathLst>
                <a:path w="14104" h="14127" extrusionOk="0">
                  <a:moveTo>
                    <a:pt x="11680" y="0"/>
                  </a:moveTo>
                  <a:cubicBezTo>
                    <a:pt x="11447" y="0"/>
                    <a:pt x="11227" y="7"/>
                    <a:pt x="11034" y="23"/>
                  </a:cubicBezTo>
                  <a:cubicBezTo>
                    <a:pt x="9909" y="145"/>
                    <a:pt x="8997" y="1512"/>
                    <a:pt x="8997" y="1512"/>
                  </a:cubicBezTo>
                  <a:lnTo>
                    <a:pt x="8815" y="6406"/>
                  </a:lnTo>
                  <a:lnTo>
                    <a:pt x="8177" y="7288"/>
                  </a:lnTo>
                  <a:cubicBezTo>
                    <a:pt x="7538" y="8108"/>
                    <a:pt x="2523" y="11239"/>
                    <a:pt x="2523" y="11239"/>
                  </a:cubicBezTo>
                  <a:lnTo>
                    <a:pt x="1459" y="10540"/>
                  </a:lnTo>
                  <a:lnTo>
                    <a:pt x="0" y="11421"/>
                  </a:lnTo>
                  <a:lnTo>
                    <a:pt x="0" y="14127"/>
                  </a:lnTo>
                  <a:lnTo>
                    <a:pt x="912" y="14127"/>
                  </a:lnTo>
                  <a:lnTo>
                    <a:pt x="1733" y="13063"/>
                  </a:lnTo>
                  <a:lnTo>
                    <a:pt x="2736" y="13245"/>
                  </a:lnTo>
                  <a:lnTo>
                    <a:pt x="3131" y="14127"/>
                  </a:lnTo>
                  <a:lnTo>
                    <a:pt x="3769" y="14127"/>
                  </a:lnTo>
                  <a:lnTo>
                    <a:pt x="11338" y="9719"/>
                  </a:lnTo>
                  <a:cubicBezTo>
                    <a:pt x="11338" y="9719"/>
                    <a:pt x="12736" y="9202"/>
                    <a:pt x="13009" y="8807"/>
                  </a:cubicBezTo>
                  <a:cubicBezTo>
                    <a:pt x="13313" y="8382"/>
                    <a:pt x="12918" y="7531"/>
                    <a:pt x="12918" y="7531"/>
                  </a:cubicBezTo>
                  <a:lnTo>
                    <a:pt x="14104" y="145"/>
                  </a:lnTo>
                  <a:cubicBezTo>
                    <a:pt x="14104" y="145"/>
                    <a:pt x="12764" y="0"/>
                    <a:pt x="11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781;p57">
              <a:extLst>
                <a:ext uri="{FF2B5EF4-FFF2-40B4-BE49-F238E27FC236}">
                  <a16:creationId xmlns:a16="http://schemas.microsoft.com/office/drawing/2014/main" id="{ACF3321A-A678-4A08-A5E1-128A81252235}"/>
                </a:ext>
              </a:extLst>
            </p:cNvPr>
            <p:cNvSpPr/>
            <p:nvPr/>
          </p:nvSpPr>
          <p:spPr>
            <a:xfrm>
              <a:off x="2053419" y="2855961"/>
              <a:ext cx="220846" cy="120057"/>
            </a:xfrm>
            <a:custGeom>
              <a:avLst/>
              <a:gdLst/>
              <a:ahLst/>
              <a:cxnLst/>
              <a:rect l="l" t="t" r="r" b="b"/>
              <a:pathLst>
                <a:path w="8390" h="4561" extrusionOk="0">
                  <a:moveTo>
                    <a:pt x="3253" y="1"/>
                  </a:moveTo>
                  <a:lnTo>
                    <a:pt x="0" y="3041"/>
                  </a:lnTo>
                  <a:lnTo>
                    <a:pt x="760" y="4560"/>
                  </a:lnTo>
                  <a:cubicBezTo>
                    <a:pt x="760" y="4560"/>
                    <a:pt x="2341" y="2797"/>
                    <a:pt x="3982" y="2645"/>
                  </a:cubicBezTo>
                  <a:cubicBezTo>
                    <a:pt x="5056" y="2564"/>
                    <a:pt x="6535" y="2551"/>
                    <a:pt x="7402" y="2551"/>
                  </a:cubicBezTo>
                  <a:cubicBezTo>
                    <a:pt x="7836" y="2551"/>
                    <a:pt x="8116" y="2554"/>
                    <a:pt x="8116" y="2554"/>
                  </a:cubicBezTo>
                  <a:lnTo>
                    <a:pt x="8390" y="609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BC6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782;p57">
              <a:extLst>
                <a:ext uri="{FF2B5EF4-FFF2-40B4-BE49-F238E27FC236}">
                  <a16:creationId xmlns:a16="http://schemas.microsoft.com/office/drawing/2014/main" id="{850425FE-9D88-4D3E-B6A6-E6208EF46940}"/>
                </a:ext>
              </a:extLst>
            </p:cNvPr>
            <p:cNvSpPr/>
            <p:nvPr/>
          </p:nvSpPr>
          <p:spPr>
            <a:xfrm>
              <a:off x="1577351" y="2903736"/>
              <a:ext cx="406472" cy="448772"/>
            </a:xfrm>
            <a:custGeom>
              <a:avLst/>
              <a:gdLst/>
              <a:ahLst/>
              <a:cxnLst/>
              <a:rect l="l" t="t" r="r" b="b"/>
              <a:pathLst>
                <a:path w="15442" h="17049" extrusionOk="0">
                  <a:moveTo>
                    <a:pt x="2253" y="1"/>
                  </a:moveTo>
                  <a:cubicBezTo>
                    <a:pt x="2162" y="1"/>
                    <a:pt x="2070" y="4"/>
                    <a:pt x="1977" y="10"/>
                  </a:cubicBezTo>
                  <a:cubicBezTo>
                    <a:pt x="1825" y="23"/>
                    <a:pt x="1666" y="28"/>
                    <a:pt x="1504" y="28"/>
                  </a:cubicBezTo>
                  <a:cubicBezTo>
                    <a:pt x="1216" y="28"/>
                    <a:pt x="922" y="14"/>
                    <a:pt x="652" y="14"/>
                  </a:cubicBezTo>
                  <a:cubicBezTo>
                    <a:pt x="406" y="14"/>
                    <a:pt x="180" y="26"/>
                    <a:pt x="1" y="70"/>
                  </a:cubicBezTo>
                  <a:cubicBezTo>
                    <a:pt x="153" y="1378"/>
                    <a:pt x="670" y="3900"/>
                    <a:pt x="1369" y="6302"/>
                  </a:cubicBezTo>
                  <a:cubicBezTo>
                    <a:pt x="1673" y="7426"/>
                    <a:pt x="1764" y="8034"/>
                    <a:pt x="2037" y="8338"/>
                  </a:cubicBezTo>
                  <a:cubicBezTo>
                    <a:pt x="2645" y="9098"/>
                    <a:pt x="9028" y="11682"/>
                    <a:pt x="9120" y="12107"/>
                  </a:cubicBezTo>
                  <a:cubicBezTo>
                    <a:pt x="9180" y="12533"/>
                    <a:pt x="9120" y="15299"/>
                    <a:pt x="9120" y="15299"/>
                  </a:cubicBezTo>
                  <a:lnTo>
                    <a:pt x="11399" y="16818"/>
                  </a:lnTo>
                  <a:cubicBezTo>
                    <a:pt x="11399" y="16818"/>
                    <a:pt x="13353" y="17048"/>
                    <a:pt x="14102" y="17048"/>
                  </a:cubicBezTo>
                  <a:cubicBezTo>
                    <a:pt x="14215" y="17048"/>
                    <a:pt x="14300" y="17043"/>
                    <a:pt x="14348" y="17031"/>
                  </a:cubicBezTo>
                  <a:cubicBezTo>
                    <a:pt x="14743" y="16970"/>
                    <a:pt x="15442" y="14600"/>
                    <a:pt x="15381" y="14265"/>
                  </a:cubicBezTo>
                  <a:cubicBezTo>
                    <a:pt x="15320" y="13931"/>
                    <a:pt x="14135" y="13657"/>
                    <a:pt x="14135" y="13657"/>
                  </a:cubicBezTo>
                  <a:lnTo>
                    <a:pt x="13740" y="12776"/>
                  </a:lnTo>
                  <a:lnTo>
                    <a:pt x="12737" y="12593"/>
                  </a:lnTo>
                  <a:lnTo>
                    <a:pt x="11916" y="13657"/>
                  </a:lnTo>
                  <a:lnTo>
                    <a:pt x="11004" y="13657"/>
                  </a:lnTo>
                  <a:lnTo>
                    <a:pt x="11004" y="10952"/>
                  </a:lnTo>
                  <a:lnTo>
                    <a:pt x="5442" y="5846"/>
                  </a:lnTo>
                  <a:lnTo>
                    <a:pt x="5229" y="861"/>
                  </a:lnTo>
                  <a:cubicBezTo>
                    <a:pt x="4490" y="577"/>
                    <a:pt x="3540" y="1"/>
                    <a:pt x="22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783;p57">
              <a:extLst>
                <a:ext uri="{FF2B5EF4-FFF2-40B4-BE49-F238E27FC236}">
                  <a16:creationId xmlns:a16="http://schemas.microsoft.com/office/drawing/2014/main" id="{784426D7-F5F8-4EBA-A1FF-7FE5A8448BCA}"/>
                </a:ext>
              </a:extLst>
            </p:cNvPr>
            <p:cNvSpPr/>
            <p:nvPr/>
          </p:nvSpPr>
          <p:spPr>
            <a:xfrm>
              <a:off x="1572560" y="2895155"/>
              <a:ext cx="166437" cy="52856"/>
            </a:xfrm>
            <a:custGeom>
              <a:avLst/>
              <a:gdLst/>
              <a:ahLst/>
              <a:cxnLst/>
              <a:rect l="l" t="t" r="r" b="b"/>
              <a:pathLst>
                <a:path w="6323" h="2008" extrusionOk="0">
                  <a:moveTo>
                    <a:pt x="339" y="0"/>
                  </a:moveTo>
                  <a:cubicBezTo>
                    <a:pt x="182" y="0"/>
                    <a:pt x="65" y="10"/>
                    <a:pt x="0" y="32"/>
                  </a:cubicBezTo>
                  <a:lnTo>
                    <a:pt x="0" y="1400"/>
                  </a:lnTo>
                  <a:cubicBezTo>
                    <a:pt x="0" y="1400"/>
                    <a:pt x="1960" y="1148"/>
                    <a:pt x="2727" y="1148"/>
                  </a:cubicBezTo>
                  <a:cubicBezTo>
                    <a:pt x="2804" y="1148"/>
                    <a:pt x="2869" y="1151"/>
                    <a:pt x="2918" y="1156"/>
                  </a:cubicBezTo>
                  <a:cubicBezTo>
                    <a:pt x="3435" y="1217"/>
                    <a:pt x="5745" y="2007"/>
                    <a:pt x="5745" y="2007"/>
                  </a:cubicBezTo>
                  <a:lnTo>
                    <a:pt x="6323" y="761"/>
                  </a:lnTo>
                  <a:cubicBezTo>
                    <a:pt x="6323" y="761"/>
                    <a:pt x="1734" y="0"/>
                    <a:pt x="339" y="0"/>
                  </a:cubicBezTo>
                  <a:close/>
                </a:path>
              </a:pathLst>
            </a:custGeom>
            <a:solidFill>
              <a:srgbClr val="BC6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784;p57">
              <a:extLst>
                <a:ext uri="{FF2B5EF4-FFF2-40B4-BE49-F238E27FC236}">
                  <a16:creationId xmlns:a16="http://schemas.microsoft.com/office/drawing/2014/main" id="{9D001B23-BB6F-4BE9-AAED-1A43AEFD4D24}"/>
                </a:ext>
              </a:extLst>
            </p:cNvPr>
            <p:cNvSpPr/>
            <p:nvPr/>
          </p:nvSpPr>
          <p:spPr>
            <a:xfrm>
              <a:off x="956482" y="3107209"/>
              <a:ext cx="2733934" cy="96024"/>
            </a:xfrm>
            <a:custGeom>
              <a:avLst/>
              <a:gdLst/>
              <a:ahLst/>
              <a:cxnLst/>
              <a:rect l="l" t="t" r="r" b="b"/>
              <a:pathLst>
                <a:path w="103863" h="3648" extrusionOk="0">
                  <a:moveTo>
                    <a:pt x="1369" y="0"/>
                  </a:moveTo>
                  <a:cubicBezTo>
                    <a:pt x="609" y="0"/>
                    <a:pt x="1" y="608"/>
                    <a:pt x="1" y="1368"/>
                  </a:cubicBezTo>
                  <a:lnTo>
                    <a:pt x="1" y="2280"/>
                  </a:lnTo>
                  <a:cubicBezTo>
                    <a:pt x="1" y="3040"/>
                    <a:pt x="609" y="3648"/>
                    <a:pt x="1369" y="3648"/>
                  </a:cubicBezTo>
                  <a:lnTo>
                    <a:pt x="102495" y="3648"/>
                  </a:lnTo>
                  <a:cubicBezTo>
                    <a:pt x="103255" y="3648"/>
                    <a:pt x="103863" y="3040"/>
                    <a:pt x="103863" y="2280"/>
                  </a:cubicBezTo>
                  <a:lnTo>
                    <a:pt x="103863" y="1368"/>
                  </a:lnTo>
                  <a:cubicBezTo>
                    <a:pt x="103863" y="608"/>
                    <a:pt x="103255" y="0"/>
                    <a:pt x="1024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785;p57">
              <a:extLst>
                <a:ext uri="{FF2B5EF4-FFF2-40B4-BE49-F238E27FC236}">
                  <a16:creationId xmlns:a16="http://schemas.microsoft.com/office/drawing/2014/main" id="{C263FAF4-189F-492C-9F76-5A7183BFD11C}"/>
                </a:ext>
              </a:extLst>
            </p:cNvPr>
            <p:cNvSpPr/>
            <p:nvPr/>
          </p:nvSpPr>
          <p:spPr>
            <a:xfrm>
              <a:off x="956482" y="3146403"/>
              <a:ext cx="2733934" cy="56830"/>
            </a:xfrm>
            <a:custGeom>
              <a:avLst/>
              <a:gdLst/>
              <a:ahLst/>
              <a:cxnLst/>
              <a:rect l="l" t="t" r="r" b="b"/>
              <a:pathLst>
                <a:path w="103863" h="2159" extrusionOk="0">
                  <a:moveTo>
                    <a:pt x="1" y="1"/>
                  </a:moveTo>
                  <a:lnTo>
                    <a:pt x="1" y="791"/>
                  </a:lnTo>
                  <a:cubicBezTo>
                    <a:pt x="1" y="1551"/>
                    <a:pt x="609" y="2159"/>
                    <a:pt x="1369" y="2159"/>
                  </a:cubicBezTo>
                  <a:lnTo>
                    <a:pt x="102495" y="2159"/>
                  </a:lnTo>
                  <a:cubicBezTo>
                    <a:pt x="103255" y="2159"/>
                    <a:pt x="103863" y="1551"/>
                    <a:pt x="103863" y="791"/>
                  </a:cubicBezTo>
                  <a:lnTo>
                    <a:pt x="103863" y="1"/>
                  </a:lnTo>
                  <a:cubicBezTo>
                    <a:pt x="103863" y="760"/>
                    <a:pt x="103255" y="1368"/>
                    <a:pt x="102495" y="1368"/>
                  </a:cubicBezTo>
                  <a:lnTo>
                    <a:pt x="1369" y="1368"/>
                  </a:lnTo>
                  <a:cubicBezTo>
                    <a:pt x="609" y="1368"/>
                    <a:pt x="1" y="76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786;p57">
              <a:extLst>
                <a:ext uri="{FF2B5EF4-FFF2-40B4-BE49-F238E27FC236}">
                  <a16:creationId xmlns:a16="http://schemas.microsoft.com/office/drawing/2014/main" id="{6D37F220-9EAD-4981-8141-A94851244770}"/>
                </a:ext>
              </a:extLst>
            </p:cNvPr>
            <p:cNvSpPr/>
            <p:nvPr/>
          </p:nvSpPr>
          <p:spPr>
            <a:xfrm>
              <a:off x="3228745" y="3203207"/>
              <a:ext cx="192049" cy="51224"/>
            </a:xfrm>
            <a:custGeom>
              <a:avLst/>
              <a:gdLst/>
              <a:ahLst/>
              <a:cxnLst/>
              <a:rect l="l" t="t" r="r" b="b"/>
              <a:pathLst>
                <a:path w="7296" h="1946" extrusionOk="0">
                  <a:moveTo>
                    <a:pt x="1" y="1"/>
                  </a:moveTo>
                  <a:lnTo>
                    <a:pt x="396" y="730"/>
                  </a:lnTo>
                  <a:cubicBezTo>
                    <a:pt x="821" y="1490"/>
                    <a:pt x="1672" y="1946"/>
                    <a:pt x="2523" y="1946"/>
                  </a:cubicBezTo>
                  <a:lnTo>
                    <a:pt x="7296" y="1946"/>
                  </a:lnTo>
                  <a:lnTo>
                    <a:pt x="7083" y="1"/>
                  </a:lnTo>
                  <a:close/>
                </a:path>
              </a:pathLst>
            </a:custGeom>
            <a:solidFill>
              <a:srgbClr val="434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787;p57">
              <a:extLst>
                <a:ext uri="{FF2B5EF4-FFF2-40B4-BE49-F238E27FC236}">
                  <a16:creationId xmlns:a16="http://schemas.microsoft.com/office/drawing/2014/main" id="{E35CD3FB-1CDC-4B13-801C-6CDFC265FF54}"/>
                </a:ext>
              </a:extLst>
            </p:cNvPr>
            <p:cNvSpPr/>
            <p:nvPr/>
          </p:nvSpPr>
          <p:spPr>
            <a:xfrm>
              <a:off x="3415161" y="3203207"/>
              <a:ext cx="126453" cy="884120"/>
            </a:xfrm>
            <a:custGeom>
              <a:avLst/>
              <a:gdLst/>
              <a:ahLst/>
              <a:cxnLst/>
              <a:rect l="l" t="t" r="r" b="b"/>
              <a:pathLst>
                <a:path w="4804" h="33588" extrusionOk="0">
                  <a:moveTo>
                    <a:pt x="1" y="1"/>
                  </a:moveTo>
                  <a:lnTo>
                    <a:pt x="214" y="1946"/>
                  </a:lnTo>
                  <a:lnTo>
                    <a:pt x="3405" y="33588"/>
                  </a:lnTo>
                  <a:lnTo>
                    <a:pt x="4803" y="33588"/>
                  </a:lnTo>
                  <a:lnTo>
                    <a:pt x="48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788;p57">
              <a:extLst>
                <a:ext uri="{FF2B5EF4-FFF2-40B4-BE49-F238E27FC236}">
                  <a16:creationId xmlns:a16="http://schemas.microsoft.com/office/drawing/2014/main" id="{FE5124F5-5E08-4B58-8887-A81DC173BBF1}"/>
                </a:ext>
              </a:extLst>
            </p:cNvPr>
            <p:cNvSpPr/>
            <p:nvPr/>
          </p:nvSpPr>
          <p:spPr>
            <a:xfrm>
              <a:off x="1226129" y="3203207"/>
              <a:ext cx="192839" cy="51224"/>
            </a:xfrm>
            <a:custGeom>
              <a:avLst/>
              <a:gdLst/>
              <a:ahLst/>
              <a:cxnLst/>
              <a:rect l="l" t="t" r="r" b="b"/>
              <a:pathLst>
                <a:path w="7326" h="1946" extrusionOk="0">
                  <a:moveTo>
                    <a:pt x="243" y="1"/>
                  </a:moveTo>
                  <a:lnTo>
                    <a:pt x="0" y="1946"/>
                  </a:lnTo>
                  <a:lnTo>
                    <a:pt x="4803" y="1946"/>
                  </a:lnTo>
                  <a:cubicBezTo>
                    <a:pt x="5654" y="1946"/>
                    <a:pt x="6444" y="1490"/>
                    <a:pt x="6930" y="730"/>
                  </a:cubicBezTo>
                  <a:lnTo>
                    <a:pt x="7325" y="1"/>
                  </a:lnTo>
                  <a:close/>
                </a:path>
              </a:pathLst>
            </a:custGeom>
            <a:solidFill>
              <a:srgbClr val="434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789;p57">
              <a:extLst>
                <a:ext uri="{FF2B5EF4-FFF2-40B4-BE49-F238E27FC236}">
                  <a16:creationId xmlns:a16="http://schemas.microsoft.com/office/drawing/2014/main" id="{2FF129DD-EF7D-42AA-894F-2F6254500814}"/>
                </a:ext>
              </a:extLst>
            </p:cNvPr>
            <p:cNvSpPr/>
            <p:nvPr/>
          </p:nvSpPr>
          <p:spPr>
            <a:xfrm>
              <a:off x="1105309" y="3203207"/>
              <a:ext cx="125637" cy="884120"/>
            </a:xfrm>
            <a:custGeom>
              <a:avLst/>
              <a:gdLst/>
              <a:ahLst/>
              <a:cxnLst/>
              <a:rect l="l" t="t" r="r" b="b"/>
              <a:pathLst>
                <a:path w="4773" h="33588" extrusionOk="0">
                  <a:moveTo>
                    <a:pt x="0" y="1"/>
                  </a:moveTo>
                  <a:lnTo>
                    <a:pt x="0" y="33588"/>
                  </a:lnTo>
                  <a:lnTo>
                    <a:pt x="1399" y="33588"/>
                  </a:lnTo>
                  <a:lnTo>
                    <a:pt x="47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790;p57">
              <a:extLst>
                <a:ext uri="{FF2B5EF4-FFF2-40B4-BE49-F238E27FC236}">
                  <a16:creationId xmlns:a16="http://schemas.microsoft.com/office/drawing/2014/main" id="{F0325FFA-5262-48C8-B4F5-66515AD39A08}"/>
                </a:ext>
              </a:extLst>
            </p:cNvPr>
            <p:cNvSpPr/>
            <p:nvPr/>
          </p:nvSpPr>
          <p:spPr>
            <a:xfrm>
              <a:off x="1388539" y="2726349"/>
              <a:ext cx="402471" cy="353669"/>
            </a:xfrm>
            <a:custGeom>
              <a:avLst/>
              <a:gdLst/>
              <a:ahLst/>
              <a:cxnLst/>
              <a:rect l="l" t="t" r="r" b="b"/>
              <a:pathLst>
                <a:path w="15290" h="13436" extrusionOk="0">
                  <a:moveTo>
                    <a:pt x="4134" y="1"/>
                  </a:moveTo>
                  <a:lnTo>
                    <a:pt x="0" y="13436"/>
                  </a:lnTo>
                  <a:lnTo>
                    <a:pt x="11156" y="13436"/>
                  </a:lnTo>
                  <a:lnTo>
                    <a:pt x="152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791;p57">
              <a:extLst>
                <a:ext uri="{FF2B5EF4-FFF2-40B4-BE49-F238E27FC236}">
                  <a16:creationId xmlns:a16="http://schemas.microsoft.com/office/drawing/2014/main" id="{C9E5033F-0305-4D47-9DCF-3011E2242205}"/>
                </a:ext>
              </a:extLst>
            </p:cNvPr>
            <p:cNvSpPr/>
            <p:nvPr/>
          </p:nvSpPr>
          <p:spPr>
            <a:xfrm>
              <a:off x="1413335" y="2726349"/>
              <a:ext cx="401681" cy="353669"/>
            </a:xfrm>
            <a:custGeom>
              <a:avLst/>
              <a:gdLst/>
              <a:ahLst/>
              <a:cxnLst/>
              <a:rect l="l" t="t" r="r" b="b"/>
              <a:pathLst>
                <a:path w="15260" h="13436" extrusionOk="0">
                  <a:moveTo>
                    <a:pt x="4135" y="1"/>
                  </a:moveTo>
                  <a:lnTo>
                    <a:pt x="1" y="13436"/>
                  </a:lnTo>
                  <a:lnTo>
                    <a:pt x="11156" y="13436"/>
                  </a:lnTo>
                  <a:lnTo>
                    <a:pt x="152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792;p57">
              <a:extLst>
                <a:ext uri="{FF2B5EF4-FFF2-40B4-BE49-F238E27FC236}">
                  <a16:creationId xmlns:a16="http://schemas.microsoft.com/office/drawing/2014/main" id="{A7BD5AC0-78BC-4CA3-800C-234851FD196E}"/>
                </a:ext>
              </a:extLst>
            </p:cNvPr>
            <p:cNvSpPr/>
            <p:nvPr/>
          </p:nvSpPr>
          <p:spPr>
            <a:xfrm>
              <a:off x="1105309" y="3069594"/>
              <a:ext cx="539295" cy="36825"/>
            </a:xfrm>
            <a:custGeom>
              <a:avLst/>
              <a:gdLst/>
              <a:ahLst/>
              <a:cxnLst/>
              <a:rect l="l" t="t" r="r" b="b"/>
              <a:pathLst>
                <a:path w="20488" h="1399" extrusionOk="0">
                  <a:moveTo>
                    <a:pt x="0" y="1"/>
                  </a:moveTo>
                  <a:lnTo>
                    <a:pt x="0" y="1399"/>
                  </a:lnTo>
                  <a:lnTo>
                    <a:pt x="20487" y="1399"/>
                  </a:lnTo>
                  <a:lnTo>
                    <a:pt x="204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793;p57">
              <a:extLst>
                <a:ext uri="{FF2B5EF4-FFF2-40B4-BE49-F238E27FC236}">
                  <a16:creationId xmlns:a16="http://schemas.microsoft.com/office/drawing/2014/main" id="{F8A6C652-0757-40CE-927A-7221F6687256}"/>
                </a:ext>
              </a:extLst>
            </p:cNvPr>
            <p:cNvSpPr/>
            <p:nvPr/>
          </p:nvSpPr>
          <p:spPr>
            <a:xfrm>
              <a:off x="1374141" y="3069594"/>
              <a:ext cx="309658" cy="36825"/>
            </a:xfrm>
            <a:custGeom>
              <a:avLst/>
              <a:gdLst/>
              <a:ahLst/>
              <a:cxnLst/>
              <a:rect l="l" t="t" r="r" b="b"/>
              <a:pathLst>
                <a:path w="11764" h="1399" extrusionOk="0">
                  <a:moveTo>
                    <a:pt x="0" y="1"/>
                  </a:moveTo>
                  <a:lnTo>
                    <a:pt x="0" y="1399"/>
                  </a:lnTo>
                  <a:lnTo>
                    <a:pt x="11763" y="1399"/>
                  </a:lnTo>
                  <a:lnTo>
                    <a:pt x="117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794;p57">
              <a:extLst>
                <a:ext uri="{FF2B5EF4-FFF2-40B4-BE49-F238E27FC236}">
                  <a16:creationId xmlns:a16="http://schemas.microsoft.com/office/drawing/2014/main" id="{CD49330F-8493-4444-B103-AB98C3D6A0E2}"/>
                </a:ext>
              </a:extLst>
            </p:cNvPr>
            <p:cNvSpPr/>
            <p:nvPr/>
          </p:nvSpPr>
          <p:spPr>
            <a:xfrm>
              <a:off x="1602173" y="2867253"/>
              <a:ext cx="48828" cy="72440"/>
            </a:xfrm>
            <a:custGeom>
              <a:avLst/>
              <a:gdLst/>
              <a:ahLst/>
              <a:cxnLst/>
              <a:rect l="l" t="t" r="r" b="b"/>
              <a:pathLst>
                <a:path w="1855" h="2752" extrusionOk="0">
                  <a:moveTo>
                    <a:pt x="1056" y="0"/>
                  </a:moveTo>
                  <a:cubicBezTo>
                    <a:pt x="675" y="0"/>
                    <a:pt x="285" y="456"/>
                    <a:pt x="152" y="1122"/>
                  </a:cubicBezTo>
                  <a:cubicBezTo>
                    <a:pt x="0" y="1882"/>
                    <a:pt x="182" y="2581"/>
                    <a:pt x="638" y="2733"/>
                  </a:cubicBezTo>
                  <a:cubicBezTo>
                    <a:pt x="682" y="2746"/>
                    <a:pt x="727" y="2752"/>
                    <a:pt x="772" y="2752"/>
                  </a:cubicBezTo>
                  <a:cubicBezTo>
                    <a:pt x="1161" y="2752"/>
                    <a:pt x="1566" y="2293"/>
                    <a:pt x="1702" y="1639"/>
                  </a:cubicBezTo>
                  <a:cubicBezTo>
                    <a:pt x="1854" y="879"/>
                    <a:pt x="1672" y="180"/>
                    <a:pt x="1216" y="28"/>
                  </a:cubicBezTo>
                  <a:cubicBezTo>
                    <a:pt x="1163" y="9"/>
                    <a:pt x="1110" y="0"/>
                    <a:pt x="10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795;p57">
              <a:extLst>
                <a:ext uri="{FF2B5EF4-FFF2-40B4-BE49-F238E27FC236}">
                  <a16:creationId xmlns:a16="http://schemas.microsoft.com/office/drawing/2014/main" id="{51EE3A73-8018-46AD-920B-E7764AA3A52E}"/>
                </a:ext>
              </a:extLst>
            </p:cNvPr>
            <p:cNvSpPr/>
            <p:nvPr/>
          </p:nvSpPr>
          <p:spPr>
            <a:xfrm>
              <a:off x="2051024" y="2726349"/>
              <a:ext cx="448062" cy="353669"/>
            </a:xfrm>
            <a:custGeom>
              <a:avLst/>
              <a:gdLst/>
              <a:ahLst/>
              <a:cxnLst/>
              <a:rect l="l" t="t" r="r" b="b"/>
              <a:pathLst>
                <a:path w="17022" h="13436" extrusionOk="0">
                  <a:moveTo>
                    <a:pt x="0" y="1"/>
                  </a:moveTo>
                  <a:lnTo>
                    <a:pt x="0" y="13436"/>
                  </a:lnTo>
                  <a:lnTo>
                    <a:pt x="17022" y="13436"/>
                  </a:lnTo>
                  <a:lnTo>
                    <a:pt x="17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796;p57">
              <a:extLst>
                <a:ext uri="{FF2B5EF4-FFF2-40B4-BE49-F238E27FC236}">
                  <a16:creationId xmlns:a16="http://schemas.microsoft.com/office/drawing/2014/main" id="{64FD87E5-733A-4E78-B47A-088CE83297E4}"/>
                </a:ext>
              </a:extLst>
            </p:cNvPr>
            <p:cNvSpPr/>
            <p:nvPr/>
          </p:nvSpPr>
          <p:spPr>
            <a:xfrm>
              <a:off x="2065422" y="2726349"/>
              <a:ext cx="469672" cy="353669"/>
            </a:xfrm>
            <a:custGeom>
              <a:avLst/>
              <a:gdLst/>
              <a:ahLst/>
              <a:cxnLst/>
              <a:rect l="l" t="t" r="r" b="b"/>
              <a:pathLst>
                <a:path w="17843" h="13436" extrusionOk="0">
                  <a:moveTo>
                    <a:pt x="0" y="1"/>
                  </a:moveTo>
                  <a:lnTo>
                    <a:pt x="0" y="13436"/>
                  </a:lnTo>
                  <a:lnTo>
                    <a:pt x="17843" y="13436"/>
                  </a:lnTo>
                  <a:lnTo>
                    <a:pt x="17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797;p57">
              <a:extLst>
                <a:ext uri="{FF2B5EF4-FFF2-40B4-BE49-F238E27FC236}">
                  <a16:creationId xmlns:a16="http://schemas.microsoft.com/office/drawing/2014/main" id="{A012D93F-E074-45CB-AC5F-1AEAEACE1B73}"/>
                </a:ext>
              </a:extLst>
            </p:cNvPr>
            <p:cNvSpPr/>
            <p:nvPr/>
          </p:nvSpPr>
          <p:spPr>
            <a:xfrm>
              <a:off x="2067028" y="3079991"/>
              <a:ext cx="454458" cy="27244"/>
            </a:xfrm>
            <a:custGeom>
              <a:avLst/>
              <a:gdLst/>
              <a:ahLst/>
              <a:cxnLst/>
              <a:rect l="l" t="t" r="r" b="b"/>
              <a:pathLst>
                <a:path w="17265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7265" y="1034"/>
                  </a:lnTo>
                  <a:lnTo>
                    <a:pt x="172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798;p57">
              <a:extLst>
                <a:ext uri="{FF2B5EF4-FFF2-40B4-BE49-F238E27FC236}">
                  <a16:creationId xmlns:a16="http://schemas.microsoft.com/office/drawing/2014/main" id="{9A1F6426-67EB-4E2C-8E8B-AAC98D6D95C5}"/>
                </a:ext>
              </a:extLst>
            </p:cNvPr>
            <p:cNvSpPr/>
            <p:nvPr/>
          </p:nvSpPr>
          <p:spPr>
            <a:xfrm>
              <a:off x="2259024" y="2867964"/>
              <a:ext cx="70439" cy="70439"/>
            </a:xfrm>
            <a:custGeom>
              <a:avLst/>
              <a:gdLst/>
              <a:ahLst/>
              <a:cxnLst/>
              <a:rect l="l" t="t" r="r" b="b"/>
              <a:pathLst>
                <a:path w="2676" h="2676" extrusionOk="0">
                  <a:moveTo>
                    <a:pt x="1338" y="1"/>
                  </a:moveTo>
                  <a:cubicBezTo>
                    <a:pt x="609" y="1"/>
                    <a:pt x="1" y="609"/>
                    <a:pt x="1" y="1338"/>
                  </a:cubicBezTo>
                  <a:cubicBezTo>
                    <a:pt x="1" y="2068"/>
                    <a:pt x="609" y="2676"/>
                    <a:pt x="1338" y="2676"/>
                  </a:cubicBezTo>
                  <a:cubicBezTo>
                    <a:pt x="2068" y="2676"/>
                    <a:pt x="2676" y="2068"/>
                    <a:pt x="2676" y="1338"/>
                  </a:cubicBezTo>
                  <a:cubicBezTo>
                    <a:pt x="2676" y="609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799;p57">
              <a:extLst>
                <a:ext uri="{FF2B5EF4-FFF2-40B4-BE49-F238E27FC236}">
                  <a16:creationId xmlns:a16="http://schemas.microsoft.com/office/drawing/2014/main" id="{6FBA4573-BAB6-45A5-B79F-16772D1CEFB3}"/>
                </a:ext>
              </a:extLst>
            </p:cNvPr>
            <p:cNvSpPr/>
            <p:nvPr/>
          </p:nvSpPr>
          <p:spPr>
            <a:xfrm>
              <a:off x="2950306" y="2726349"/>
              <a:ext cx="402471" cy="353669"/>
            </a:xfrm>
            <a:custGeom>
              <a:avLst/>
              <a:gdLst/>
              <a:ahLst/>
              <a:cxnLst/>
              <a:rect l="l" t="t" r="r" b="b"/>
              <a:pathLst>
                <a:path w="15290" h="13436" extrusionOk="0">
                  <a:moveTo>
                    <a:pt x="1" y="1"/>
                  </a:moveTo>
                  <a:lnTo>
                    <a:pt x="4135" y="13436"/>
                  </a:lnTo>
                  <a:lnTo>
                    <a:pt x="15290" y="13436"/>
                  </a:lnTo>
                  <a:lnTo>
                    <a:pt x="11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800;p57">
              <a:extLst>
                <a:ext uri="{FF2B5EF4-FFF2-40B4-BE49-F238E27FC236}">
                  <a16:creationId xmlns:a16="http://schemas.microsoft.com/office/drawing/2014/main" id="{05ACA788-4368-493A-8E79-0B89B9E34101}"/>
                </a:ext>
              </a:extLst>
            </p:cNvPr>
            <p:cNvSpPr/>
            <p:nvPr/>
          </p:nvSpPr>
          <p:spPr>
            <a:xfrm>
              <a:off x="2925510" y="2726349"/>
              <a:ext cx="403287" cy="353669"/>
            </a:xfrm>
            <a:custGeom>
              <a:avLst/>
              <a:gdLst/>
              <a:ahLst/>
              <a:cxnLst/>
              <a:rect l="l" t="t" r="r" b="b"/>
              <a:pathLst>
                <a:path w="15321" h="13436" extrusionOk="0">
                  <a:moveTo>
                    <a:pt x="1" y="1"/>
                  </a:moveTo>
                  <a:lnTo>
                    <a:pt x="4134" y="13436"/>
                  </a:lnTo>
                  <a:lnTo>
                    <a:pt x="15320" y="13436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801;p57">
              <a:extLst>
                <a:ext uri="{FF2B5EF4-FFF2-40B4-BE49-F238E27FC236}">
                  <a16:creationId xmlns:a16="http://schemas.microsoft.com/office/drawing/2014/main" id="{75DDA657-EBEF-483C-92D9-7BB03326F899}"/>
                </a:ext>
              </a:extLst>
            </p:cNvPr>
            <p:cNvSpPr/>
            <p:nvPr/>
          </p:nvSpPr>
          <p:spPr>
            <a:xfrm>
              <a:off x="3096738" y="3070384"/>
              <a:ext cx="539269" cy="36851"/>
            </a:xfrm>
            <a:custGeom>
              <a:avLst/>
              <a:gdLst/>
              <a:ahLst/>
              <a:cxnLst/>
              <a:rect l="l" t="t" r="r" b="b"/>
              <a:pathLst>
                <a:path w="20487" h="1400" extrusionOk="0">
                  <a:moveTo>
                    <a:pt x="0" y="1"/>
                  </a:moveTo>
                  <a:lnTo>
                    <a:pt x="0" y="1399"/>
                  </a:lnTo>
                  <a:lnTo>
                    <a:pt x="20487" y="1399"/>
                  </a:lnTo>
                  <a:lnTo>
                    <a:pt x="204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802;p57">
              <a:extLst>
                <a:ext uri="{FF2B5EF4-FFF2-40B4-BE49-F238E27FC236}">
                  <a16:creationId xmlns:a16="http://schemas.microsoft.com/office/drawing/2014/main" id="{E6204540-9CB5-4527-B349-4D29870A14E0}"/>
                </a:ext>
              </a:extLst>
            </p:cNvPr>
            <p:cNvSpPr/>
            <p:nvPr/>
          </p:nvSpPr>
          <p:spPr>
            <a:xfrm>
              <a:off x="3056728" y="3070384"/>
              <a:ext cx="310474" cy="36851"/>
            </a:xfrm>
            <a:custGeom>
              <a:avLst/>
              <a:gdLst/>
              <a:ahLst/>
              <a:cxnLst/>
              <a:rect l="l" t="t" r="r" b="b"/>
              <a:pathLst>
                <a:path w="11795" h="1400" extrusionOk="0">
                  <a:moveTo>
                    <a:pt x="1" y="1"/>
                  </a:moveTo>
                  <a:lnTo>
                    <a:pt x="1" y="1399"/>
                  </a:lnTo>
                  <a:lnTo>
                    <a:pt x="11794" y="1399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803;p57">
              <a:extLst>
                <a:ext uri="{FF2B5EF4-FFF2-40B4-BE49-F238E27FC236}">
                  <a16:creationId xmlns:a16="http://schemas.microsoft.com/office/drawing/2014/main" id="{D47FA0C5-AAD1-46E4-839A-606D2B88AAB8}"/>
                </a:ext>
              </a:extLst>
            </p:cNvPr>
            <p:cNvSpPr/>
            <p:nvPr/>
          </p:nvSpPr>
          <p:spPr>
            <a:xfrm>
              <a:off x="3090341" y="2867253"/>
              <a:ext cx="48828" cy="72650"/>
            </a:xfrm>
            <a:custGeom>
              <a:avLst/>
              <a:gdLst/>
              <a:ahLst/>
              <a:cxnLst/>
              <a:rect l="l" t="t" r="r" b="b"/>
              <a:pathLst>
                <a:path w="1855" h="2760" extrusionOk="0">
                  <a:moveTo>
                    <a:pt x="798" y="0"/>
                  </a:moveTo>
                  <a:cubicBezTo>
                    <a:pt x="744" y="0"/>
                    <a:pt x="691" y="9"/>
                    <a:pt x="638" y="28"/>
                  </a:cubicBezTo>
                  <a:cubicBezTo>
                    <a:pt x="182" y="180"/>
                    <a:pt x="0" y="879"/>
                    <a:pt x="152" y="1639"/>
                  </a:cubicBezTo>
                  <a:cubicBezTo>
                    <a:pt x="286" y="2282"/>
                    <a:pt x="656" y="2760"/>
                    <a:pt x="1054" y="2760"/>
                  </a:cubicBezTo>
                  <a:cubicBezTo>
                    <a:pt x="1108" y="2760"/>
                    <a:pt x="1162" y="2751"/>
                    <a:pt x="1216" y="2733"/>
                  </a:cubicBezTo>
                  <a:cubicBezTo>
                    <a:pt x="1672" y="2581"/>
                    <a:pt x="1854" y="1882"/>
                    <a:pt x="1702" y="1122"/>
                  </a:cubicBezTo>
                  <a:cubicBezTo>
                    <a:pt x="1569" y="456"/>
                    <a:pt x="1179" y="0"/>
                    <a:pt x="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998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2"/>
          <p:cNvSpPr/>
          <p:nvPr/>
        </p:nvSpPr>
        <p:spPr>
          <a:xfrm rot="18697577">
            <a:off x="5006979" y="962672"/>
            <a:ext cx="3526169" cy="3218155"/>
          </a:xfrm>
          <a:custGeom>
            <a:avLst/>
            <a:gdLst/>
            <a:ahLst/>
            <a:cxnLst/>
            <a:rect l="l" t="t" r="r" b="b"/>
            <a:pathLst>
              <a:path w="307291" h="174408" extrusionOk="0">
                <a:moveTo>
                  <a:pt x="97501" y="0"/>
                </a:moveTo>
                <a:cubicBezTo>
                  <a:pt x="37904" y="0"/>
                  <a:pt x="1" y="87352"/>
                  <a:pt x="27844" y="130649"/>
                </a:cubicBezTo>
                <a:cubicBezTo>
                  <a:pt x="49253" y="163941"/>
                  <a:pt x="79359" y="174407"/>
                  <a:pt x="102973" y="174407"/>
                </a:cubicBezTo>
                <a:cubicBezTo>
                  <a:pt x="114672" y="174407"/>
                  <a:pt x="124778" y="171838"/>
                  <a:pt x="131443" y="168203"/>
                </a:cubicBezTo>
                <a:cubicBezTo>
                  <a:pt x="142210" y="162330"/>
                  <a:pt x="155800" y="153528"/>
                  <a:pt x="181055" y="153528"/>
                </a:cubicBezTo>
                <a:cubicBezTo>
                  <a:pt x="189213" y="153528"/>
                  <a:pt x="198587" y="154446"/>
                  <a:pt x="209477" y="156678"/>
                </a:cubicBezTo>
                <a:cubicBezTo>
                  <a:pt x="219512" y="158735"/>
                  <a:pt x="229080" y="159803"/>
                  <a:pt x="238009" y="159803"/>
                </a:cubicBezTo>
                <a:cubicBezTo>
                  <a:pt x="279567" y="159803"/>
                  <a:pt x="307291" y="136684"/>
                  <a:pt x="303942" y="82631"/>
                </a:cubicBezTo>
                <a:cubicBezTo>
                  <a:pt x="302031" y="51780"/>
                  <a:pt x="281246" y="27190"/>
                  <a:pt x="243356" y="27190"/>
                </a:cubicBezTo>
                <a:cubicBezTo>
                  <a:pt x="238686" y="27190"/>
                  <a:pt x="233755" y="27563"/>
                  <a:pt x="228567" y="28345"/>
                </a:cubicBezTo>
                <a:cubicBezTo>
                  <a:pt x="218576" y="29851"/>
                  <a:pt x="210047" y="30556"/>
                  <a:pt x="202411" y="30556"/>
                </a:cubicBezTo>
                <a:cubicBezTo>
                  <a:pt x="174144" y="30556"/>
                  <a:pt x="158137" y="20885"/>
                  <a:pt x="125616" y="6331"/>
                </a:cubicBezTo>
                <a:cubicBezTo>
                  <a:pt x="115856" y="1963"/>
                  <a:pt x="106435" y="0"/>
                  <a:pt x="975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7" name="Google Shape;467;p52"/>
          <p:cNvGrpSpPr/>
          <p:nvPr/>
        </p:nvGrpSpPr>
        <p:grpSpPr>
          <a:xfrm>
            <a:off x="5168919" y="809081"/>
            <a:ext cx="2857917" cy="3500968"/>
            <a:chOff x="3301900" y="1427675"/>
            <a:chExt cx="1578175" cy="1933275"/>
          </a:xfrm>
        </p:grpSpPr>
        <p:sp>
          <p:nvSpPr>
            <p:cNvPr id="468" name="Google Shape;468;p52"/>
            <p:cNvSpPr/>
            <p:nvPr/>
          </p:nvSpPr>
          <p:spPr>
            <a:xfrm>
              <a:off x="3745400" y="1427675"/>
              <a:ext cx="996275" cy="1508850"/>
            </a:xfrm>
            <a:custGeom>
              <a:avLst/>
              <a:gdLst/>
              <a:ahLst/>
              <a:cxnLst/>
              <a:rect l="l" t="t" r="r" b="b"/>
              <a:pathLst>
                <a:path w="39851" h="60354" extrusionOk="0">
                  <a:moveTo>
                    <a:pt x="7466" y="1"/>
                  </a:moveTo>
                  <a:lnTo>
                    <a:pt x="5132" y="3489"/>
                  </a:lnTo>
                  <a:lnTo>
                    <a:pt x="2739" y="25"/>
                  </a:lnTo>
                  <a:cubicBezTo>
                    <a:pt x="2739" y="25"/>
                    <a:pt x="0" y="16753"/>
                    <a:pt x="0" y="60354"/>
                  </a:cubicBezTo>
                  <a:lnTo>
                    <a:pt x="39851" y="60354"/>
                  </a:lnTo>
                  <a:lnTo>
                    <a:pt x="39851" y="25"/>
                  </a:lnTo>
                  <a:lnTo>
                    <a:pt x="37517" y="3489"/>
                  </a:lnTo>
                  <a:lnTo>
                    <a:pt x="35183" y="1"/>
                  </a:lnTo>
                  <a:lnTo>
                    <a:pt x="32838" y="3489"/>
                  </a:lnTo>
                  <a:lnTo>
                    <a:pt x="30504" y="1"/>
                  </a:lnTo>
                  <a:lnTo>
                    <a:pt x="28171" y="3489"/>
                  </a:lnTo>
                  <a:lnTo>
                    <a:pt x="25825" y="1"/>
                  </a:lnTo>
                  <a:lnTo>
                    <a:pt x="23491" y="3489"/>
                  </a:lnTo>
                  <a:lnTo>
                    <a:pt x="21324" y="263"/>
                  </a:lnTo>
                  <a:lnTo>
                    <a:pt x="19146" y="3489"/>
                  </a:lnTo>
                  <a:lnTo>
                    <a:pt x="16812" y="1"/>
                  </a:lnTo>
                  <a:lnTo>
                    <a:pt x="14478" y="3489"/>
                  </a:lnTo>
                  <a:lnTo>
                    <a:pt x="12133" y="1"/>
                  </a:lnTo>
                  <a:lnTo>
                    <a:pt x="9799" y="3489"/>
                  </a:lnTo>
                  <a:lnTo>
                    <a:pt x="7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2"/>
            <p:cNvSpPr/>
            <p:nvPr/>
          </p:nvSpPr>
          <p:spPr>
            <a:xfrm>
              <a:off x="4273450" y="1428275"/>
              <a:ext cx="8350" cy="5975"/>
            </a:xfrm>
            <a:custGeom>
              <a:avLst/>
              <a:gdLst/>
              <a:ahLst/>
              <a:cxnLst/>
              <a:rect l="l" t="t" r="r" b="b"/>
              <a:pathLst>
                <a:path w="334" h="239" extrusionOk="0">
                  <a:moveTo>
                    <a:pt x="0" y="1"/>
                  </a:moveTo>
                  <a:lnTo>
                    <a:pt x="167" y="23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D7B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2"/>
            <p:cNvSpPr/>
            <p:nvPr/>
          </p:nvSpPr>
          <p:spPr>
            <a:xfrm>
              <a:off x="4673200" y="1428275"/>
              <a:ext cx="136925" cy="1508250"/>
            </a:xfrm>
            <a:custGeom>
              <a:avLst/>
              <a:gdLst/>
              <a:ahLst/>
              <a:cxnLst/>
              <a:rect l="l" t="t" r="r" b="b"/>
              <a:pathLst>
                <a:path w="5477" h="60330" extrusionOk="0">
                  <a:moveTo>
                    <a:pt x="2739" y="1"/>
                  </a:moveTo>
                  <a:cubicBezTo>
                    <a:pt x="2739" y="1"/>
                    <a:pt x="0" y="16729"/>
                    <a:pt x="0" y="60330"/>
                  </a:cubicBezTo>
                  <a:lnTo>
                    <a:pt x="5477" y="60330"/>
                  </a:lnTo>
                  <a:cubicBezTo>
                    <a:pt x="5477" y="16717"/>
                    <a:pt x="2739" y="1"/>
                    <a:pt x="2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2"/>
            <p:cNvSpPr/>
            <p:nvPr/>
          </p:nvSpPr>
          <p:spPr>
            <a:xfrm>
              <a:off x="3702825" y="1771400"/>
              <a:ext cx="273275" cy="359375"/>
            </a:xfrm>
            <a:custGeom>
              <a:avLst/>
              <a:gdLst/>
              <a:ahLst/>
              <a:cxnLst/>
              <a:rect l="l" t="t" r="r" b="b"/>
              <a:pathLst>
                <a:path w="10931" h="14375" extrusionOk="0">
                  <a:moveTo>
                    <a:pt x="6305" y="1"/>
                  </a:moveTo>
                  <a:cubicBezTo>
                    <a:pt x="6007" y="1"/>
                    <a:pt x="5709" y="44"/>
                    <a:pt x="5418" y="135"/>
                  </a:cubicBezTo>
                  <a:lnTo>
                    <a:pt x="1" y="1694"/>
                  </a:lnTo>
                  <a:lnTo>
                    <a:pt x="429" y="3159"/>
                  </a:lnTo>
                  <a:lnTo>
                    <a:pt x="5847" y="1599"/>
                  </a:lnTo>
                  <a:cubicBezTo>
                    <a:pt x="5997" y="1557"/>
                    <a:pt x="6150" y="1536"/>
                    <a:pt x="6301" y="1536"/>
                  </a:cubicBezTo>
                  <a:cubicBezTo>
                    <a:pt x="6617" y="1536"/>
                    <a:pt x="6926" y="1628"/>
                    <a:pt x="7192" y="1813"/>
                  </a:cubicBezTo>
                  <a:cubicBezTo>
                    <a:pt x="7597" y="2063"/>
                    <a:pt x="7847" y="2492"/>
                    <a:pt x="7918" y="2956"/>
                  </a:cubicBezTo>
                  <a:lnTo>
                    <a:pt x="9407" y="14374"/>
                  </a:lnTo>
                  <a:lnTo>
                    <a:pt x="10931" y="14184"/>
                  </a:lnTo>
                  <a:lnTo>
                    <a:pt x="9419" y="2754"/>
                  </a:lnTo>
                  <a:cubicBezTo>
                    <a:pt x="9300" y="1837"/>
                    <a:pt x="8788" y="1028"/>
                    <a:pt x="8026" y="516"/>
                  </a:cubicBezTo>
                  <a:cubicBezTo>
                    <a:pt x="7507" y="181"/>
                    <a:pt x="6908" y="1"/>
                    <a:pt x="6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2"/>
            <p:cNvSpPr/>
            <p:nvPr/>
          </p:nvSpPr>
          <p:spPr>
            <a:xfrm>
              <a:off x="3668600" y="2002150"/>
              <a:ext cx="577175" cy="59575"/>
            </a:xfrm>
            <a:custGeom>
              <a:avLst/>
              <a:gdLst/>
              <a:ahLst/>
              <a:cxnLst/>
              <a:rect l="l" t="t" r="r" b="b"/>
              <a:pathLst>
                <a:path w="23087" h="2383" extrusionOk="0">
                  <a:moveTo>
                    <a:pt x="1" y="1"/>
                  </a:moveTo>
                  <a:lnTo>
                    <a:pt x="1" y="2382"/>
                  </a:lnTo>
                  <a:lnTo>
                    <a:pt x="23087" y="2382"/>
                  </a:lnTo>
                  <a:lnTo>
                    <a:pt x="230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2"/>
            <p:cNvSpPr/>
            <p:nvPr/>
          </p:nvSpPr>
          <p:spPr>
            <a:xfrm>
              <a:off x="3678125" y="1989950"/>
              <a:ext cx="557525" cy="11950"/>
            </a:xfrm>
            <a:custGeom>
              <a:avLst/>
              <a:gdLst/>
              <a:ahLst/>
              <a:cxnLst/>
              <a:rect l="l" t="t" r="r" b="b"/>
              <a:pathLst>
                <a:path w="22301" h="478" extrusionOk="0">
                  <a:moveTo>
                    <a:pt x="1" y="1"/>
                  </a:moveTo>
                  <a:lnTo>
                    <a:pt x="1" y="477"/>
                  </a:lnTo>
                  <a:lnTo>
                    <a:pt x="22301" y="477"/>
                  </a:lnTo>
                  <a:lnTo>
                    <a:pt x="2230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2"/>
            <p:cNvSpPr/>
            <p:nvPr/>
          </p:nvSpPr>
          <p:spPr>
            <a:xfrm>
              <a:off x="3678425" y="2061400"/>
              <a:ext cx="557225" cy="875125"/>
            </a:xfrm>
            <a:custGeom>
              <a:avLst/>
              <a:gdLst/>
              <a:ahLst/>
              <a:cxnLst/>
              <a:rect l="l" t="t" r="r" b="b"/>
              <a:pathLst>
                <a:path w="22289" h="35005" extrusionOk="0">
                  <a:moveTo>
                    <a:pt x="0" y="0"/>
                  </a:moveTo>
                  <a:lnTo>
                    <a:pt x="3989" y="35005"/>
                  </a:lnTo>
                  <a:lnTo>
                    <a:pt x="18300" y="35005"/>
                  </a:lnTo>
                  <a:lnTo>
                    <a:pt x="222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2"/>
            <p:cNvSpPr/>
            <p:nvPr/>
          </p:nvSpPr>
          <p:spPr>
            <a:xfrm>
              <a:off x="3301900" y="2832025"/>
              <a:ext cx="865600" cy="104500"/>
            </a:xfrm>
            <a:custGeom>
              <a:avLst/>
              <a:gdLst/>
              <a:ahLst/>
              <a:cxnLst/>
              <a:rect l="l" t="t" r="r" b="b"/>
              <a:pathLst>
                <a:path w="34624" h="4180" extrusionOk="0">
                  <a:moveTo>
                    <a:pt x="0" y="1"/>
                  </a:moveTo>
                  <a:cubicBezTo>
                    <a:pt x="0" y="1"/>
                    <a:pt x="655" y="2501"/>
                    <a:pt x="5751" y="4180"/>
                  </a:cubicBezTo>
                  <a:lnTo>
                    <a:pt x="28885" y="4180"/>
                  </a:lnTo>
                  <a:cubicBezTo>
                    <a:pt x="33969" y="2501"/>
                    <a:pt x="34623" y="1"/>
                    <a:pt x="346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2"/>
            <p:cNvSpPr/>
            <p:nvPr/>
          </p:nvSpPr>
          <p:spPr>
            <a:xfrm>
              <a:off x="3406075" y="2318575"/>
              <a:ext cx="658425" cy="268800"/>
            </a:xfrm>
            <a:custGeom>
              <a:avLst/>
              <a:gdLst/>
              <a:ahLst/>
              <a:cxnLst/>
              <a:rect l="l" t="t" r="r" b="b"/>
              <a:pathLst>
                <a:path w="26337" h="10752" extrusionOk="0">
                  <a:moveTo>
                    <a:pt x="12883" y="0"/>
                  </a:moveTo>
                  <a:cubicBezTo>
                    <a:pt x="6275" y="0"/>
                    <a:pt x="679" y="4537"/>
                    <a:pt x="24" y="10537"/>
                  </a:cubicBezTo>
                  <a:cubicBezTo>
                    <a:pt x="0" y="10668"/>
                    <a:pt x="0" y="10752"/>
                    <a:pt x="0" y="10752"/>
                  </a:cubicBezTo>
                  <a:lnTo>
                    <a:pt x="26337" y="10752"/>
                  </a:lnTo>
                  <a:cubicBezTo>
                    <a:pt x="26337" y="10752"/>
                    <a:pt x="26337" y="10668"/>
                    <a:pt x="26325" y="10537"/>
                  </a:cubicBezTo>
                  <a:cubicBezTo>
                    <a:pt x="25670" y="4537"/>
                    <a:pt x="20086" y="0"/>
                    <a:pt x="134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2"/>
            <p:cNvSpPr/>
            <p:nvPr/>
          </p:nvSpPr>
          <p:spPr>
            <a:xfrm>
              <a:off x="3391175" y="2775775"/>
              <a:ext cx="688225" cy="56575"/>
            </a:xfrm>
            <a:custGeom>
              <a:avLst/>
              <a:gdLst/>
              <a:ahLst/>
              <a:cxnLst/>
              <a:rect l="l" t="t" r="r" b="b"/>
              <a:pathLst>
                <a:path w="27529" h="2263" extrusionOk="0">
                  <a:moveTo>
                    <a:pt x="739" y="0"/>
                  </a:moveTo>
                  <a:cubicBezTo>
                    <a:pt x="739" y="0"/>
                    <a:pt x="1" y="1048"/>
                    <a:pt x="1049" y="2262"/>
                  </a:cubicBezTo>
                  <a:lnTo>
                    <a:pt x="26492" y="2262"/>
                  </a:lnTo>
                  <a:cubicBezTo>
                    <a:pt x="27528" y="1036"/>
                    <a:pt x="26790" y="0"/>
                    <a:pt x="267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2"/>
            <p:cNvSpPr/>
            <p:nvPr/>
          </p:nvSpPr>
          <p:spPr>
            <a:xfrm>
              <a:off x="3402800" y="2640325"/>
              <a:ext cx="664375" cy="114625"/>
            </a:xfrm>
            <a:custGeom>
              <a:avLst/>
              <a:gdLst/>
              <a:ahLst/>
              <a:cxnLst/>
              <a:rect l="l" t="t" r="r" b="b"/>
              <a:pathLst>
                <a:path w="26575" h="4585" extrusionOk="0">
                  <a:moveTo>
                    <a:pt x="334" y="1"/>
                  </a:moveTo>
                  <a:cubicBezTo>
                    <a:pt x="155" y="1"/>
                    <a:pt x="0" y="156"/>
                    <a:pt x="0" y="334"/>
                  </a:cubicBezTo>
                  <a:lnTo>
                    <a:pt x="0" y="4263"/>
                  </a:lnTo>
                  <a:cubicBezTo>
                    <a:pt x="12" y="4442"/>
                    <a:pt x="155" y="4585"/>
                    <a:pt x="334" y="4585"/>
                  </a:cubicBezTo>
                  <a:lnTo>
                    <a:pt x="26242" y="4585"/>
                  </a:lnTo>
                  <a:cubicBezTo>
                    <a:pt x="26420" y="4585"/>
                    <a:pt x="26575" y="4442"/>
                    <a:pt x="26575" y="4263"/>
                  </a:cubicBezTo>
                  <a:lnTo>
                    <a:pt x="26575" y="334"/>
                  </a:lnTo>
                  <a:cubicBezTo>
                    <a:pt x="26575" y="156"/>
                    <a:pt x="26420" y="1"/>
                    <a:pt x="26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2"/>
            <p:cNvSpPr/>
            <p:nvPr/>
          </p:nvSpPr>
          <p:spPr>
            <a:xfrm>
              <a:off x="3406075" y="2752550"/>
              <a:ext cx="658425" cy="23250"/>
            </a:xfrm>
            <a:custGeom>
              <a:avLst/>
              <a:gdLst/>
              <a:ahLst/>
              <a:cxnLst/>
              <a:rect l="l" t="t" r="r" b="b"/>
              <a:pathLst>
                <a:path w="26337" h="930" extrusionOk="0">
                  <a:moveTo>
                    <a:pt x="0" y="1"/>
                  </a:moveTo>
                  <a:lnTo>
                    <a:pt x="0" y="929"/>
                  </a:lnTo>
                  <a:lnTo>
                    <a:pt x="26337" y="929"/>
                  </a:lnTo>
                  <a:lnTo>
                    <a:pt x="26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2"/>
            <p:cNvSpPr/>
            <p:nvPr/>
          </p:nvSpPr>
          <p:spPr>
            <a:xfrm>
              <a:off x="3406075" y="2587050"/>
              <a:ext cx="658425" cy="23550"/>
            </a:xfrm>
            <a:custGeom>
              <a:avLst/>
              <a:gdLst/>
              <a:ahLst/>
              <a:cxnLst/>
              <a:rect l="l" t="t" r="r" b="b"/>
              <a:pathLst>
                <a:path w="26337" h="942" extrusionOk="0">
                  <a:moveTo>
                    <a:pt x="0" y="1"/>
                  </a:moveTo>
                  <a:lnTo>
                    <a:pt x="0" y="941"/>
                  </a:lnTo>
                  <a:lnTo>
                    <a:pt x="26337" y="941"/>
                  </a:lnTo>
                  <a:lnTo>
                    <a:pt x="26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2"/>
            <p:cNvSpPr/>
            <p:nvPr/>
          </p:nvSpPr>
          <p:spPr>
            <a:xfrm>
              <a:off x="3397725" y="2610575"/>
              <a:ext cx="675125" cy="29775"/>
            </a:xfrm>
            <a:custGeom>
              <a:avLst/>
              <a:gdLst/>
              <a:ahLst/>
              <a:cxnLst/>
              <a:rect l="l" t="t" r="r" b="b"/>
              <a:pathLst>
                <a:path w="27005" h="1191" extrusionOk="0">
                  <a:moveTo>
                    <a:pt x="1" y="0"/>
                  </a:moveTo>
                  <a:lnTo>
                    <a:pt x="1" y="1191"/>
                  </a:lnTo>
                  <a:lnTo>
                    <a:pt x="27004" y="1191"/>
                  </a:lnTo>
                  <a:lnTo>
                    <a:pt x="27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2"/>
            <p:cNvSpPr/>
            <p:nvPr/>
          </p:nvSpPr>
          <p:spPr>
            <a:xfrm>
              <a:off x="3310500" y="2550075"/>
              <a:ext cx="850600" cy="125775"/>
            </a:xfrm>
            <a:custGeom>
              <a:avLst/>
              <a:gdLst/>
              <a:ahLst/>
              <a:cxnLst/>
              <a:rect l="l" t="t" r="r" b="b"/>
              <a:pathLst>
                <a:path w="34024" h="5031" extrusionOk="0">
                  <a:moveTo>
                    <a:pt x="5049" y="0"/>
                  </a:moveTo>
                  <a:cubicBezTo>
                    <a:pt x="5029" y="0"/>
                    <a:pt x="5010" y="1"/>
                    <a:pt x="4990" y="3"/>
                  </a:cubicBezTo>
                  <a:cubicBezTo>
                    <a:pt x="4085" y="87"/>
                    <a:pt x="4502" y="2051"/>
                    <a:pt x="4502" y="2051"/>
                  </a:cubicBezTo>
                  <a:cubicBezTo>
                    <a:pt x="4502" y="2051"/>
                    <a:pt x="3657" y="849"/>
                    <a:pt x="2549" y="718"/>
                  </a:cubicBezTo>
                  <a:cubicBezTo>
                    <a:pt x="2488" y="710"/>
                    <a:pt x="2428" y="707"/>
                    <a:pt x="2368" y="707"/>
                  </a:cubicBezTo>
                  <a:cubicBezTo>
                    <a:pt x="983" y="707"/>
                    <a:pt x="1" y="2631"/>
                    <a:pt x="1644" y="3659"/>
                  </a:cubicBezTo>
                  <a:cubicBezTo>
                    <a:pt x="2293" y="4064"/>
                    <a:pt x="2876" y="4190"/>
                    <a:pt x="3352" y="4190"/>
                  </a:cubicBezTo>
                  <a:cubicBezTo>
                    <a:pt x="4133" y="4190"/>
                    <a:pt x="4621" y="3849"/>
                    <a:pt x="4621" y="3849"/>
                  </a:cubicBezTo>
                  <a:cubicBezTo>
                    <a:pt x="4621" y="3849"/>
                    <a:pt x="4788" y="4706"/>
                    <a:pt x="6181" y="5004"/>
                  </a:cubicBezTo>
                  <a:cubicBezTo>
                    <a:pt x="6265" y="5022"/>
                    <a:pt x="6349" y="5030"/>
                    <a:pt x="6430" y="5030"/>
                  </a:cubicBezTo>
                  <a:cubicBezTo>
                    <a:pt x="7704" y="5030"/>
                    <a:pt x="8598" y="2980"/>
                    <a:pt x="8598" y="2980"/>
                  </a:cubicBezTo>
                  <a:cubicBezTo>
                    <a:pt x="8598" y="2980"/>
                    <a:pt x="9110" y="4182"/>
                    <a:pt x="10538" y="4778"/>
                  </a:cubicBezTo>
                  <a:cubicBezTo>
                    <a:pt x="10818" y="4893"/>
                    <a:pt x="11077" y="4940"/>
                    <a:pt x="11313" y="4940"/>
                  </a:cubicBezTo>
                  <a:cubicBezTo>
                    <a:pt x="12296" y="4940"/>
                    <a:pt x="12884" y="4135"/>
                    <a:pt x="12884" y="4135"/>
                  </a:cubicBezTo>
                  <a:cubicBezTo>
                    <a:pt x="13405" y="4341"/>
                    <a:pt x="13904" y="4420"/>
                    <a:pt x="14363" y="4420"/>
                  </a:cubicBezTo>
                  <a:cubicBezTo>
                    <a:pt x="15864" y="4420"/>
                    <a:pt x="16932" y="3575"/>
                    <a:pt x="16932" y="3575"/>
                  </a:cubicBezTo>
                  <a:cubicBezTo>
                    <a:pt x="16932" y="3575"/>
                    <a:pt x="17637" y="3901"/>
                    <a:pt x="18480" y="3901"/>
                  </a:cubicBezTo>
                  <a:cubicBezTo>
                    <a:pt x="19174" y="3901"/>
                    <a:pt x="19963" y="3680"/>
                    <a:pt x="20528" y="2873"/>
                  </a:cubicBezTo>
                  <a:cubicBezTo>
                    <a:pt x="21094" y="3931"/>
                    <a:pt x="21813" y="4225"/>
                    <a:pt x="22437" y="4225"/>
                  </a:cubicBezTo>
                  <a:cubicBezTo>
                    <a:pt x="23217" y="4225"/>
                    <a:pt x="23850" y="3766"/>
                    <a:pt x="23850" y="3766"/>
                  </a:cubicBezTo>
                  <a:cubicBezTo>
                    <a:pt x="23850" y="3766"/>
                    <a:pt x="24246" y="4133"/>
                    <a:pt x="24920" y="4133"/>
                  </a:cubicBezTo>
                  <a:cubicBezTo>
                    <a:pt x="25531" y="4133"/>
                    <a:pt x="26371" y="3831"/>
                    <a:pt x="27350" y="2682"/>
                  </a:cubicBezTo>
                  <a:cubicBezTo>
                    <a:pt x="28064" y="3826"/>
                    <a:pt x="28905" y="4258"/>
                    <a:pt x="29719" y="4258"/>
                  </a:cubicBezTo>
                  <a:cubicBezTo>
                    <a:pt x="31975" y="4258"/>
                    <a:pt x="34023" y="944"/>
                    <a:pt x="32589" y="253"/>
                  </a:cubicBezTo>
                  <a:cubicBezTo>
                    <a:pt x="32237" y="85"/>
                    <a:pt x="31911" y="16"/>
                    <a:pt x="31614" y="16"/>
                  </a:cubicBezTo>
                  <a:cubicBezTo>
                    <a:pt x="30251" y="16"/>
                    <a:pt x="29481" y="1468"/>
                    <a:pt x="29481" y="1468"/>
                  </a:cubicBezTo>
                  <a:cubicBezTo>
                    <a:pt x="28909" y="877"/>
                    <a:pt x="28227" y="659"/>
                    <a:pt x="27534" y="659"/>
                  </a:cubicBezTo>
                  <a:cubicBezTo>
                    <a:pt x="25601" y="659"/>
                    <a:pt x="23576" y="2349"/>
                    <a:pt x="23576" y="2349"/>
                  </a:cubicBezTo>
                  <a:cubicBezTo>
                    <a:pt x="23576" y="2349"/>
                    <a:pt x="24528" y="658"/>
                    <a:pt x="22826" y="241"/>
                  </a:cubicBezTo>
                  <a:cubicBezTo>
                    <a:pt x="22683" y="205"/>
                    <a:pt x="22539" y="188"/>
                    <a:pt x="22394" y="188"/>
                  </a:cubicBezTo>
                  <a:cubicBezTo>
                    <a:pt x="20800" y="188"/>
                    <a:pt x="19158" y="2230"/>
                    <a:pt x="19158" y="2230"/>
                  </a:cubicBezTo>
                  <a:cubicBezTo>
                    <a:pt x="19158" y="2230"/>
                    <a:pt x="18861" y="1170"/>
                    <a:pt x="17432" y="956"/>
                  </a:cubicBezTo>
                  <a:cubicBezTo>
                    <a:pt x="17341" y="941"/>
                    <a:pt x="17252" y="935"/>
                    <a:pt x="17164" y="935"/>
                  </a:cubicBezTo>
                  <a:cubicBezTo>
                    <a:pt x="15871" y="935"/>
                    <a:pt x="14932" y="2396"/>
                    <a:pt x="14932" y="2396"/>
                  </a:cubicBezTo>
                  <a:cubicBezTo>
                    <a:pt x="14932" y="2396"/>
                    <a:pt x="14515" y="1396"/>
                    <a:pt x="13146" y="1396"/>
                  </a:cubicBezTo>
                  <a:cubicBezTo>
                    <a:pt x="11777" y="1396"/>
                    <a:pt x="11157" y="2396"/>
                    <a:pt x="11157" y="2396"/>
                  </a:cubicBezTo>
                  <a:cubicBezTo>
                    <a:pt x="11157" y="2396"/>
                    <a:pt x="10503" y="634"/>
                    <a:pt x="8860" y="420"/>
                  </a:cubicBezTo>
                  <a:cubicBezTo>
                    <a:pt x="8765" y="407"/>
                    <a:pt x="8674" y="401"/>
                    <a:pt x="8588" y="401"/>
                  </a:cubicBezTo>
                  <a:cubicBezTo>
                    <a:pt x="7171" y="401"/>
                    <a:pt x="6907" y="2051"/>
                    <a:pt x="6907" y="2051"/>
                  </a:cubicBezTo>
                  <a:cubicBezTo>
                    <a:pt x="6907" y="2051"/>
                    <a:pt x="5938" y="0"/>
                    <a:pt x="50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2"/>
            <p:cNvSpPr/>
            <p:nvPr/>
          </p:nvSpPr>
          <p:spPr>
            <a:xfrm>
              <a:off x="3666525" y="2393550"/>
              <a:ext cx="29775" cy="36575"/>
            </a:xfrm>
            <a:custGeom>
              <a:avLst/>
              <a:gdLst/>
              <a:ahLst/>
              <a:cxnLst/>
              <a:rect l="l" t="t" r="r" b="b"/>
              <a:pathLst>
                <a:path w="1191" h="1463" extrusionOk="0">
                  <a:moveTo>
                    <a:pt x="979" y="0"/>
                  </a:moveTo>
                  <a:cubicBezTo>
                    <a:pt x="835" y="0"/>
                    <a:pt x="603" y="173"/>
                    <a:pt x="393" y="466"/>
                  </a:cubicBezTo>
                  <a:cubicBezTo>
                    <a:pt x="131" y="847"/>
                    <a:pt x="0" y="1264"/>
                    <a:pt x="95" y="1407"/>
                  </a:cubicBezTo>
                  <a:cubicBezTo>
                    <a:pt x="121" y="1444"/>
                    <a:pt x="159" y="1462"/>
                    <a:pt x="206" y="1462"/>
                  </a:cubicBezTo>
                  <a:cubicBezTo>
                    <a:pt x="351" y="1462"/>
                    <a:pt x="579" y="1287"/>
                    <a:pt x="786" y="990"/>
                  </a:cubicBezTo>
                  <a:cubicBezTo>
                    <a:pt x="1048" y="621"/>
                    <a:pt x="1191" y="204"/>
                    <a:pt x="1084" y="49"/>
                  </a:cubicBezTo>
                  <a:cubicBezTo>
                    <a:pt x="1059" y="16"/>
                    <a:pt x="1023" y="0"/>
                    <a:pt x="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2"/>
            <p:cNvSpPr/>
            <p:nvPr/>
          </p:nvSpPr>
          <p:spPr>
            <a:xfrm>
              <a:off x="3774275" y="2343675"/>
              <a:ext cx="29775" cy="36400"/>
            </a:xfrm>
            <a:custGeom>
              <a:avLst/>
              <a:gdLst/>
              <a:ahLst/>
              <a:cxnLst/>
              <a:rect l="l" t="t" r="r" b="b"/>
              <a:pathLst>
                <a:path w="1191" h="1456" extrusionOk="0">
                  <a:moveTo>
                    <a:pt x="218" y="0"/>
                  </a:moveTo>
                  <a:cubicBezTo>
                    <a:pt x="171" y="0"/>
                    <a:pt x="133" y="18"/>
                    <a:pt x="107" y="56"/>
                  </a:cubicBezTo>
                  <a:cubicBezTo>
                    <a:pt x="0" y="199"/>
                    <a:pt x="131" y="616"/>
                    <a:pt x="405" y="997"/>
                  </a:cubicBezTo>
                  <a:cubicBezTo>
                    <a:pt x="609" y="1284"/>
                    <a:pt x="849" y="1456"/>
                    <a:pt x="991" y="1456"/>
                  </a:cubicBezTo>
                  <a:cubicBezTo>
                    <a:pt x="1031" y="1456"/>
                    <a:pt x="1063" y="1442"/>
                    <a:pt x="1084" y="1413"/>
                  </a:cubicBezTo>
                  <a:cubicBezTo>
                    <a:pt x="1191" y="1258"/>
                    <a:pt x="1060" y="842"/>
                    <a:pt x="786" y="473"/>
                  </a:cubicBezTo>
                  <a:cubicBezTo>
                    <a:pt x="588" y="175"/>
                    <a:pt x="362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2"/>
            <p:cNvSpPr/>
            <p:nvPr/>
          </p:nvSpPr>
          <p:spPr>
            <a:xfrm>
              <a:off x="3670100" y="2340550"/>
              <a:ext cx="35725" cy="20950"/>
            </a:xfrm>
            <a:custGeom>
              <a:avLst/>
              <a:gdLst/>
              <a:ahLst/>
              <a:cxnLst/>
              <a:rect l="l" t="t" r="r" b="b"/>
              <a:pathLst>
                <a:path w="1429" h="838" extrusionOk="0">
                  <a:moveTo>
                    <a:pt x="993" y="1"/>
                  </a:moveTo>
                  <a:cubicBezTo>
                    <a:pt x="891" y="1"/>
                    <a:pt x="777" y="17"/>
                    <a:pt x="655" y="50"/>
                  </a:cubicBezTo>
                  <a:cubicBezTo>
                    <a:pt x="286" y="145"/>
                    <a:pt x="0" y="407"/>
                    <a:pt x="36" y="610"/>
                  </a:cubicBezTo>
                  <a:cubicBezTo>
                    <a:pt x="52" y="758"/>
                    <a:pt x="216" y="837"/>
                    <a:pt x="442" y="837"/>
                  </a:cubicBezTo>
                  <a:cubicBezTo>
                    <a:pt x="543" y="837"/>
                    <a:pt x="656" y="821"/>
                    <a:pt x="774" y="788"/>
                  </a:cubicBezTo>
                  <a:cubicBezTo>
                    <a:pt x="1143" y="681"/>
                    <a:pt x="1429" y="431"/>
                    <a:pt x="1405" y="229"/>
                  </a:cubicBezTo>
                  <a:cubicBezTo>
                    <a:pt x="1380" y="81"/>
                    <a:pt x="1219" y="1"/>
                    <a:pt x="9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2"/>
            <p:cNvSpPr/>
            <p:nvPr/>
          </p:nvSpPr>
          <p:spPr>
            <a:xfrm>
              <a:off x="3740050" y="2417225"/>
              <a:ext cx="29775" cy="36075"/>
            </a:xfrm>
            <a:custGeom>
              <a:avLst/>
              <a:gdLst/>
              <a:ahLst/>
              <a:cxnLst/>
              <a:rect l="l" t="t" r="r" b="b"/>
              <a:pathLst>
                <a:path w="1191" h="1443" extrusionOk="0">
                  <a:moveTo>
                    <a:pt x="205" y="0"/>
                  </a:moveTo>
                  <a:cubicBezTo>
                    <a:pt x="164" y="0"/>
                    <a:pt x="131" y="14"/>
                    <a:pt x="107" y="43"/>
                  </a:cubicBezTo>
                  <a:cubicBezTo>
                    <a:pt x="0" y="198"/>
                    <a:pt x="131" y="614"/>
                    <a:pt x="405" y="983"/>
                  </a:cubicBezTo>
                  <a:cubicBezTo>
                    <a:pt x="609" y="1271"/>
                    <a:pt x="849" y="1443"/>
                    <a:pt x="990" y="1443"/>
                  </a:cubicBezTo>
                  <a:cubicBezTo>
                    <a:pt x="1030" y="1443"/>
                    <a:pt x="1062" y="1429"/>
                    <a:pt x="1084" y="1400"/>
                  </a:cubicBezTo>
                  <a:cubicBezTo>
                    <a:pt x="1191" y="1245"/>
                    <a:pt x="1060" y="829"/>
                    <a:pt x="786" y="460"/>
                  </a:cubicBezTo>
                  <a:cubicBezTo>
                    <a:pt x="582" y="172"/>
                    <a:pt x="349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2"/>
            <p:cNvSpPr/>
            <p:nvPr/>
          </p:nvSpPr>
          <p:spPr>
            <a:xfrm>
              <a:off x="3853450" y="2369150"/>
              <a:ext cx="35150" cy="19100"/>
            </a:xfrm>
            <a:custGeom>
              <a:avLst/>
              <a:gdLst/>
              <a:ahLst/>
              <a:cxnLst/>
              <a:rect l="l" t="t" r="r" b="b"/>
              <a:pathLst>
                <a:path w="1406" h="764" extrusionOk="0">
                  <a:moveTo>
                    <a:pt x="664" y="1"/>
                  </a:moveTo>
                  <a:cubicBezTo>
                    <a:pt x="300" y="1"/>
                    <a:pt x="0" y="163"/>
                    <a:pt x="0" y="359"/>
                  </a:cubicBezTo>
                  <a:cubicBezTo>
                    <a:pt x="0" y="561"/>
                    <a:pt x="322" y="751"/>
                    <a:pt x="703" y="763"/>
                  </a:cubicBezTo>
                  <a:cubicBezTo>
                    <a:pt x="716" y="764"/>
                    <a:pt x="729" y="764"/>
                    <a:pt x="742" y="764"/>
                  </a:cubicBezTo>
                  <a:cubicBezTo>
                    <a:pt x="1116" y="764"/>
                    <a:pt x="1405" y="602"/>
                    <a:pt x="1405" y="406"/>
                  </a:cubicBezTo>
                  <a:cubicBezTo>
                    <a:pt x="1405" y="192"/>
                    <a:pt x="1096" y="13"/>
                    <a:pt x="703" y="1"/>
                  </a:cubicBezTo>
                  <a:cubicBezTo>
                    <a:pt x="690" y="1"/>
                    <a:pt x="677" y="1"/>
                    <a:pt x="6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2"/>
            <p:cNvSpPr/>
            <p:nvPr/>
          </p:nvSpPr>
          <p:spPr>
            <a:xfrm>
              <a:off x="3511725" y="2425700"/>
              <a:ext cx="34850" cy="19125"/>
            </a:xfrm>
            <a:custGeom>
              <a:avLst/>
              <a:gdLst/>
              <a:ahLst/>
              <a:cxnLst/>
              <a:rect l="l" t="t" r="r" b="b"/>
              <a:pathLst>
                <a:path w="1394" h="765" extrusionOk="0">
                  <a:moveTo>
                    <a:pt x="653" y="1"/>
                  </a:moveTo>
                  <a:cubicBezTo>
                    <a:pt x="290" y="1"/>
                    <a:pt x="1" y="163"/>
                    <a:pt x="1" y="359"/>
                  </a:cubicBezTo>
                  <a:cubicBezTo>
                    <a:pt x="1" y="573"/>
                    <a:pt x="311" y="752"/>
                    <a:pt x="692" y="764"/>
                  </a:cubicBezTo>
                  <a:cubicBezTo>
                    <a:pt x="705" y="764"/>
                    <a:pt x="718" y="764"/>
                    <a:pt x="731" y="764"/>
                  </a:cubicBezTo>
                  <a:cubicBezTo>
                    <a:pt x="1105" y="764"/>
                    <a:pt x="1394" y="602"/>
                    <a:pt x="1394" y="406"/>
                  </a:cubicBezTo>
                  <a:cubicBezTo>
                    <a:pt x="1394" y="192"/>
                    <a:pt x="1084" y="13"/>
                    <a:pt x="692" y="2"/>
                  </a:cubicBezTo>
                  <a:cubicBezTo>
                    <a:pt x="679" y="1"/>
                    <a:pt x="666" y="1"/>
                    <a:pt x="6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2"/>
            <p:cNvSpPr/>
            <p:nvPr/>
          </p:nvSpPr>
          <p:spPr>
            <a:xfrm>
              <a:off x="3903450" y="2420600"/>
              <a:ext cx="34850" cy="18900"/>
            </a:xfrm>
            <a:custGeom>
              <a:avLst/>
              <a:gdLst/>
              <a:ahLst/>
              <a:cxnLst/>
              <a:rect l="l" t="t" r="r" b="b"/>
              <a:pathLst>
                <a:path w="1394" h="756" extrusionOk="0">
                  <a:moveTo>
                    <a:pt x="629" y="1"/>
                  </a:moveTo>
                  <a:cubicBezTo>
                    <a:pt x="272" y="1"/>
                    <a:pt x="1" y="160"/>
                    <a:pt x="1" y="360"/>
                  </a:cubicBezTo>
                  <a:cubicBezTo>
                    <a:pt x="1" y="563"/>
                    <a:pt x="310" y="741"/>
                    <a:pt x="703" y="753"/>
                  </a:cubicBezTo>
                  <a:cubicBezTo>
                    <a:pt x="727" y="755"/>
                    <a:pt x="752" y="755"/>
                    <a:pt x="775" y="755"/>
                  </a:cubicBezTo>
                  <a:cubicBezTo>
                    <a:pt x="1122" y="755"/>
                    <a:pt x="1394" y="597"/>
                    <a:pt x="1394" y="396"/>
                  </a:cubicBezTo>
                  <a:cubicBezTo>
                    <a:pt x="1394" y="194"/>
                    <a:pt x="1084" y="15"/>
                    <a:pt x="703" y="3"/>
                  </a:cubicBezTo>
                  <a:cubicBezTo>
                    <a:pt x="678" y="2"/>
                    <a:pt x="653" y="1"/>
                    <a:pt x="6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2"/>
            <p:cNvSpPr/>
            <p:nvPr/>
          </p:nvSpPr>
          <p:spPr>
            <a:xfrm>
              <a:off x="3594475" y="2369150"/>
              <a:ext cx="35150" cy="19100"/>
            </a:xfrm>
            <a:custGeom>
              <a:avLst/>
              <a:gdLst/>
              <a:ahLst/>
              <a:cxnLst/>
              <a:rect l="l" t="t" r="r" b="b"/>
              <a:pathLst>
                <a:path w="1406" h="764" extrusionOk="0">
                  <a:moveTo>
                    <a:pt x="665" y="1"/>
                  </a:moveTo>
                  <a:cubicBezTo>
                    <a:pt x="301" y="1"/>
                    <a:pt x="1" y="163"/>
                    <a:pt x="1" y="359"/>
                  </a:cubicBezTo>
                  <a:cubicBezTo>
                    <a:pt x="1" y="561"/>
                    <a:pt x="322" y="751"/>
                    <a:pt x="703" y="763"/>
                  </a:cubicBezTo>
                  <a:cubicBezTo>
                    <a:pt x="716" y="764"/>
                    <a:pt x="728" y="764"/>
                    <a:pt x="741" y="764"/>
                  </a:cubicBezTo>
                  <a:cubicBezTo>
                    <a:pt x="1095" y="764"/>
                    <a:pt x="1406" y="602"/>
                    <a:pt x="1406" y="406"/>
                  </a:cubicBezTo>
                  <a:cubicBezTo>
                    <a:pt x="1406" y="192"/>
                    <a:pt x="1096" y="13"/>
                    <a:pt x="703" y="1"/>
                  </a:cubicBezTo>
                  <a:cubicBezTo>
                    <a:pt x="690" y="1"/>
                    <a:pt x="678" y="1"/>
                    <a:pt x="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2"/>
            <p:cNvSpPr/>
            <p:nvPr/>
          </p:nvSpPr>
          <p:spPr>
            <a:xfrm>
              <a:off x="3841250" y="2411825"/>
              <a:ext cx="30075" cy="36450"/>
            </a:xfrm>
            <a:custGeom>
              <a:avLst/>
              <a:gdLst/>
              <a:ahLst/>
              <a:cxnLst/>
              <a:rect l="l" t="t" r="r" b="b"/>
              <a:pathLst>
                <a:path w="1203" h="1458" extrusionOk="0">
                  <a:moveTo>
                    <a:pt x="978" y="1"/>
                  </a:moveTo>
                  <a:cubicBezTo>
                    <a:pt x="836" y="1"/>
                    <a:pt x="603" y="176"/>
                    <a:pt x="405" y="473"/>
                  </a:cubicBezTo>
                  <a:cubicBezTo>
                    <a:pt x="131" y="842"/>
                    <a:pt x="0" y="1259"/>
                    <a:pt x="107" y="1402"/>
                  </a:cubicBezTo>
                  <a:cubicBezTo>
                    <a:pt x="133" y="1439"/>
                    <a:pt x="171" y="1457"/>
                    <a:pt x="218" y="1457"/>
                  </a:cubicBezTo>
                  <a:cubicBezTo>
                    <a:pt x="362" y="1457"/>
                    <a:pt x="588" y="1283"/>
                    <a:pt x="786" y="985"/>
                  </a:cubicBezTo>
                  <a:cubicBezTo>
                    <a:pt x="1072" y="628"/>
                    <a:pt x="1203" y="199"/>
                    <a:pt x="1084" y="56"/>
                  </a:cubicBezTo>
                  <a:cubicBezTo>
                    <a:pt x="1061" y="19"/>
                    <a:pt x="1024" y="1"/>
                    <a:pt x="9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2"/>
            <p:cNvSpPr/>
            <p:nvPr/>
          </p:nvSpPr>
          <p:spPr>
            <a:xfrm>
              <a:off x="3591500" y="2427100"/>
              <a:ext cx="33675" cy="30975"/>
            </a:xfrm>
            <a:custGeom>
              <a:avLst/>
              <a:gdLst/>
              <a:ahLst/>
              <a:cxnLst/>
              <a:rect l="l" t="t" r="r" b="b"/>
              <a:pathLst>
                <a:path w="1347" h="1239" extrusionOk="0">
                  <a:moveTo>
                    <a:pt x="243" y="0"/>
                  </a:moveTo>
                  <a:cubicBezTo>
                    <a:pt x="172" y="0"/>
                    <a:pt x="120" y="25"/>
                    <a:pt x="96" y="76"/>
                  </a:cubicBezTo>
                  <a:cubicBezTo>
                    <a:pt x="1" y="255"/>
                    <a:pt x="203" y="636"/>
                    <a:pt x="525" y="934"/>
                  </a:cubicBezTo>
                  <a:cubicBezTo>
                    <a:pt x="729" y="1130"/>
                    <a:pt x="948" y="1238"/>
                    <a:pt x="1094" y="1238"/>
                  </a:cubicBezTo>
                  <a:cubicBezTo>
                    <a:pt x="1170" y="1238"/>
                    <a:pt x="1227" y="1209"/>
                    <a:pt x="1251" y="1148"/>
                  </a:cubicBezTo>
                  <a:cubicBezTo>
                    <a:pt x="1346" y="969"/>
                    <a:pt x="1156" y="600"/>
                    <a:pt x="822" y="303"/>
                  </a:cubicBezTo>
                  <a:cubicBezTo>
                    <a:pt x="607" y="103"/>
                    <a:pt x="387" y="0"/>
                    <a:pt x="2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2"/>
            <p:cNvSpPr/>
            <p:nvPr/>
          </p:nvSpPr>
          <p:spPr>
            <a:xfrm>
              <a:off x="4480000" y="2291775"/>
              <a:ext cx="165225" cy="197375"/>
            </a:xfrm>
            <a:custGeom>
              <a:avLst/>
              <a:gdLst/>
              <a:ahLst/>
              <a:cxnLst/>
              <a:rect l="l" t="t" r="r" b="b"/>
              <a:pathLst>
                <a:path w="6609" h="7895" extrusionOk="0">
                  <a:moveTo>
                    <a:pt x="1419" y="0"/>
                  </a:moveTo>
                  <a:cubicBezTo>
                    <a:pt x="1387" y="0"/>
                    <a:pt x="1370" y="1"/>
                    <a:pt x="1370" y="1"/>
                  </a:cubicBezTo>
                  <a:cubicBezTo>
                    <a:pt x="1" y="870"/>
                    <a:pt x="3716" y="3620"/>
                    <a:pt x="3716" y="7895"/>
                  </a:cubicBezTo>
                  <a:cubicBezTo>
                    <a:pt x="4728" y="7442"/>
                    <a:pt x="6609" y="5609"/>
                    <a:pt x="5418" y="2739"/>
                  </a:cubicBezTo>
                  <a:cubicBezTo>
                    <a:pt x="4308" y="101"/>
                    <a:pt x="1798" y="0"/>
                    <a:pt x="1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2"/>
            <p:cNvSpPr/>
            <p:nvPr/>
          </p:nvSpPr>
          <p:spPr>
            <a:xfrm>
              <a:off x="4041575" y="3007025"/>
              <a:ext cx="684925" cy="246425"/>
            </a:xfrm>
            <a:custGeom>
              <a:avLst/>
              <a:gdLst/>
              <a:ahLst/>
              <a:cxnLst/>
              <a:rect l="l" t="t" r="r" b="b"/>
              <a:pathLst>
                <a:path w="27397" h="9857" extrusionOk="0">
                  <a:moveTo>
                    <a:pt x="19722" y="0"/>
                  </a:moveTo>
                  <a:cubicBezTo>
                    <a:pt x="19171" y="0"/>
                    <a:pt x="18607" y="44"/>
                    <a:pt x="18038" y="144"/>
                  </a:cubicBezTo>
                  <a:cubicBezTo>
                    <a:pt x="14609" y="751"/>
                    <a:pt x="5715" y="3776"/>
                    <a:pt x="1762" y="5157"/>
                  </a:cubicBezTo>
                  <a:cubicBezTo>
                    <a:pt x="655" y="5550"/>
                    <a:pt x="0" y="6669"/>
                    <a:pt x="214" y="7776"/>
                  </a:cubicBezTo>
                  <a:cubicBezTo>
                    <a:pt x="428" y="8832"/>
                    <a:pt x="1383" y="9570"/>
                    <a:pt x="2481" y="9570"/>
                  </a:cubicBezTo>
                  <a:cubicBezTo>
                    <a:pt x="2546" y="9570"/>
                    <a:pt x="2612" y="9567"/>
                    <a:pt x="2679" y="9562"/>
                  </a:cubicBezTo>
                  <a:cubicBezTo>
                    <a:pt x="3269" y="9518"/>
                    <a:pt x="3922" y="9501"/>
                    <a:pt x="4620" y="9501"/>
                  </a:cubicBezTo>
                  <a:cubicBezTo>
                    <a:pt x="7734" y="9501"/>
                    <a:pt x="11722" y="9856"/>
                    <a:pt x="14788" y="9856"/>
                  </a:cubicBezTo>
                  <a:cubicBezTo>
                    <a:pt x="15903" y="9856"/>
                    <a:pt x="16896" y="9809"/>
                    <a:pt x="17681" y="9681"/>
                  </a:cubicBezTo>
                  <a:cubicBezTo>
                    <a:pt x="27396" y="8110"/>
                    <a:pt x="26670" y="2049"/>
                    <a:pt x="26670" y="2049"/>
                  </a:cubicBezTo>
                  <a:cubicBezTo>
                    <a:pt x="26670" y="2049"/>
                    <a:pt x="23497" y="0"/>
                    <a:pt x="197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2"/>
            <p:cNvSpPr/>
            <p:nvPr/>
          </p:nvSpPr>
          <p:spPr>
            <a:xfrm>
              <a:off x="4044850" y="2618100"/>
              <a:ext cx="382400" cy="114950"/>
            </a:xfrm>
            <a:custGeom>
              <a:avLst/>
              <a:gdLst/>
              <a:ahLst/>
              <a:cxnLst/>
              <a:rect l="l" t="t" r="r" b="b"/>
              <a:pathLst>
                <a:path w="15296" h="4598" extrusionOk="0">
                  <a:moveTo>
                    <a:pt x="12261" y="1"/>
                  </a:moveTo>
                  <a:cubicBezTo>
                    <a:pt x="11961" y="1"/>
                    <a:pt x="11630" y="26"/>
                    <a:pt x="11263" y="80"/>
                  </a:cubicBezTo>
                  <a:cubicBezTo>
                    <a:pt x="7989" y="545"/>
                    <a:pt x="3143" y="1164"/>
                    <a:pt x="1143" y="1438"/>
                  </a:cubicBezTo>
                  <a:cubicBezTo>
                    <a:pt x="476" y="1545"/>
                    <a:pt x="0" y="2212"/>
                    <a:pt x="48" y="2985"/>
                  </a:cubicBezTo>
                  <a:cubicBezTo>
                    <a:pt x="83" y="3759"/>
                    <a:pt x="762" y="4569"/>
                    <a:pt x="1429" y="4581"/>
                  </a:cubicBezTo>
                  <a:cubicBezTo>
                    <a:pt x="1849" y="4593"/>
                    <a:pt x="2390" y="4598"/>
                    <a:pt x="3012" y="4598"/>
                  </a:cubicBezTo>
                  <a:cubicBezTo>
                    <a:pt x="4851" y="4598"/>
                    <a:pt x="7404" y="4557"/>
                    <a:pt x="9676" y="4557"/>
                  </a:cubicBezTo>
                  <a:cubicBezTo>
                    <a:pt x="10319" y="4557"/>
                    <a:pt x="10938" y="4561"/>
                    <a:pt x="11513" y="4569"/>
                  </a:cubicBezTo>
                  <a:cubicBezTo>
                    <a:pt x="11549" y="4569"/>
                    <a:pt x="11584" y="4570"/>
                    <a:pt x="11619" y="4570"/>
                  </a:cubicBezTo>
                  <a:cubicBezTo>
                    <a:pt x="15296" y="4570"/>
                    <a:pt x="15097" y="2104"/>
                    <a:pt x="15097" y="2104"/>
                  </a:cubicBezTo>
                  <a:cubicBezTo>
                    <a:pt x="15097" y="2104"/>
                    <a:pt x="15029" y="1"/>
                    <a:pt x="12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2"/>
            <p:cNvSpPr/>
            <p:nvPr/>
          </p:nvSpPr>
          <p:spPr>
            <a:xfrm>
              <a:off x="4749975" y="3147850"/>
              <a:ext cx="130100" cy="87625"/>
            </a:xfrm>
            <a:custGeom>
              <a:avLst/>
              <a:gdLst/>
              <a:ahLst/>
              <a:cxnLst/>
              <a:rect l="l" t="t" r="r" b="b"/>
              <a:pathLst>
                <a:path w="5204" h="3505" extrusionOk="0">
                  <a:moveTo>
                    <a:pt x="572" y="0"/>
                  </a:moveTo>
                  <a:lnTo>
                    <a:pt x="572" y="0"/>
                  </a:lnTo>
                  <a:cubicBezTo>
                    <a:pt x="1" y="822"/>
                    <a:pt x="203" y="1965"/>
                    <a:pt x="1049" y="2524"/>
                  </a:cubicBezTo>
                  <a:cubicBezTo>
                    <a:pt x="1394" y="2738"/>
                    <a:pt x="1763" y="2953"/>
                    <a:pt x="2108" y="3119"/>
                  </a:cubicBezTo>
                  <a:cubicBezTo>
                    <a:pt x="2575" y="3330"/>
                    <a:pt x="2907" y="3505"/>
                    <a:pt x="3048" y="3505"/>
                  </a:cubicBezTo>
                  <a:cubicBezTo>
                    <a:pt x="3090" y="3505"/>
                    <a:pt x="3115" y="3489"/>
                    <a:pt x="3120" y="3453"/>
                  </a:cubicBezTo>
                  <a:cubicBezTo>
                    <a:pt x="3168" y="3239"/>
                    <a:pt x="1763" y="2203"/>
                    <a:pt x="1763" y="2203"/>
                  </a:cubicBezTo>
                  <a:lnTo>
                    <a:pt x="1763" y="2203"/>
                  </a:lnTo>
                  <a:cubicBezTo>
                    <a:pt x="1763" y="2203"/>
                    <a:pt x="4159" y="3179"/>
                    <a:pt x="4674" y="3179"/>
                  </a:cubicBezTo>
                  <a:cubicBezTo>
                    <a:pt x="4719" y="3179"/>
                    <a:pt x="4750" y="3171"/>
                    <a:pt x="4763" y="3155"/>
                  </a:cubicBezTo>
                  <a:cubicBezTo>
                    <a:pt x="4918" y="2965"/>
                    <a:pt x="2799" y="1893"/>
                    <a:pt x="2799" y="1893"/>
                  </a:cubicBezTo>
                  <a:lnTo>
                    <a:pt x="2799" y="1893"/>
                  </a:lnTo>
                  <a:cubicBezTo>
                    <a:pt x="2799" y="1893"/>
                    <a:pt x="4496" y="2471"/>
                    <a:pt x="4990" y="2471"/>
                  </a:cubicBezTo>
                  <a:cubicBezTo>
                    <a:pt x="5063" y="2471"/>
                    <a:pt x="5110" y="2458"/>
                    <a:pt x="5121" y="2429"/>
                  </a:cubicBezTo>
                  <a:cubicBezTo>
                    <a:pt x="5204" y="2203"/>
                    <a:pt x="2883" y="1286"/>
                    <a:pt x="2882" y="1286"/>
                  </a:cubicBezTo>
                  <a:lnTo>
                    <a:pt x="2882" y="1286"/>
                  </a:lnTo>
                  <a:cubicBezTo>
                    <a:pt x="2883" y="1286"/>
                    <a:pt x="4330" y="1571"/>
                    <a:pt x="4909" y="1571"/>
                  </a:cubicBezTo>
                  <a:cubicBezTo>
                    <a:pt x="5050" y="1571"/>
                    <a:pt x="5140" y="1554"/>
                    <a:pt x="5144" y="1512"/>
                  </a:cubicBezTo>
                  <a:cubicBezTo>
                    <a:pt x="5192" y="1274"/>
                    <a:pt x="2978" y="703"/>
                    <a:pt x="2978" y="702"/>
                  </a:cubicBezTo>
                  <a:lnTo>
                    <a:pt x="2978" y="702"/>
                  </a:lnTo>
                  <a:cubicBezTo>
                    <a:pt x="2978" y="702"/>
                    <a:pt x="3239" y="714"/>
                    <a:pt x="3552" y="714"/>
                  </a:cubicBezTo>
                  <a:cubicBezTo>
                    <a:pt x="4023" y="714"/>
                    <a:pt x="4613" y="688"/>
                    <a:pt x="4621" y="560"/>
                  </a:cubicBezTo>
                  <a:cubicBezTo>
                    <a:pt x="4644" y="333"/>
                    <a:pt x="573" y="0"/>
                    <a:pt x="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2"/>
            <p:cNvSpPr/>
            <p:nvPr/>
          </p:nvSpPr>
          <p:spPr>
            <a:xfrm>
              <a:off x="4370475" y="2580875"/>
              <a:ext cx="288750" cy="371425"/>
            </a:xfrm>
            <a:custGeom>
              <a:avLst/>
              <a:gdLst/>
              <a:ahLst/>
              <a:cxnLst/>
              <a:rect l="l" t="t" r="r" b="b"/>
              <a:pathLst>
                <a:path w="11550" h="14857" extrusionOk="0">
                  <a:moveTo>
                    <a:pt x="5748" y="1"/>
                  </a:moveTo>
                  <a:cubicBezTo>
                    <a:pt x="4296" y="1"/>
                    <a:pt x="2846" y="158"/>
                    <a:pt x="1429" y="474"/>
                  </a:cubicBezTo>
                  <a:cubicBezTo>
                    <a:pt x="1322" y="498"/>
                    <a:pt x="1227" y="522"/>
                    <a:pt x="1132" y="557"/>
                  </a:cubicBezTo>
                  <a:cubicBezTo>
                    <a:pt x="786" y="629"/>
                    <a:pt x="512" y="914"/>
                    <a:pt x="453" y="1248"/>
                  </a:cubicBezTo>
                  <a:cubicBezTo>
                    <a:pt x="0" y="3653"/>
                    <a:pt x="1251" y="11487"/>
                    <a:pt x="1405" y="14071"/>
                  </a:cubicBezTo>
                  <a:cubicBezTo>
                    <a:pt x="1441" y="14547"/>
                    <a:pt x="1013" y="14857"/>
                    <a:pt x="1489" y="14857"/>
                  </a:cubicBezTo>
                  <a:lnTo>
                    <a:pt x="10037" y="14857"/>
                  </a:lnTo>
                  <a:cubicBezTo>
                    <a:pt x="10514" y="14857"/>
                    <a:pt x="10907" y="14488"/>
                    <a:pt x="10930" y="14023"/>
                  </a:cubicBezTo>
                  <a:cubicBezTo>
                    <a:pt x="11097" y="11451"/>
                    <a:pt x="11550" y="3653"/>
                    <a:pt x="11073" y="1248"/>
                  </a:cubicBezTo>
                  <a:cubicBezTo>
                    <a:pt x="10990" y="914"/>
                    <a:pt x="10728" y="629"/>
                    <a:pt x="10383" y="557"/>
                  </a:cubicBezTo>
                  <a:cubicBezTo>
                    <a:pt x="10276" y="522"/>
                    <a:pt x="10192" y="510"/>
                    <a:pt x="10085" y="474"/>
                  </a:cubicBezTo>
                  <a:cubicBezTo>
                    <a:pt x="8656" y="158"/>
                    <a:pt x="7201" y="1"/>
                    <a:pt x="5748" y="1"/>
                  </a:cubicBezTo>
                  <a:close/>
                </a:path>
              </a:pathLst>
            </a:custGeom>
            <a:solidFill>
              <a:srgbClr val="F9C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2"/>
            <p:cNvSpPr/>
            <p:nvPr/>
          </p:nvSpPr>
          <p:spPr>
            <a:xfrm>
              <a:off x="4469000" y="2492100"/>
              <a:ext cx="89925" cy="109275"/>
            </a:xfrm>
            <a:custGeom>
              <a:avLst/>
              <a:gdLst/>
              <a:ahLst/>
              <a:cxnLst/>
              <a:rect l="l" t="t" r="r" b="b"/>
              <a:pathLst>
                <a:path w="3597" h="4371" extrusionOk="0">
                  <a:moveTo>
                    <a:pt x="0" y="1"/>
                  </a:moveTo>
                  <a:lnTo>
                    <a:pt x="0" y="4370"/>
                  </a:lnTo>
                  <a:lnTo>
                    <a:pt x="3596" y="4370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2"/>
            <p:cNvSpPr/>
            <p:nvPr/>
          </p:nvSpPr>
          <p:spPr>
            <a:xfrm>
              <a:off x="4012700" y="2728300"/>
              <a:ext cx="525375" cy="498575"/>
            </a:xfrm>
            <a:custGeom>
              <a:avLst/>
              <a:gdLst/>
              <a:ahLst/>
              <a:cxnLst/>
              <a:rect l="l" t="t" r="r" b="b"/>
              <a:pathLst>
                <a:path w="21015" h="19943" extrusionOk="0">
                  <a:moveTo>
                    <a:pt x="2421" y="1"/>
                  </a:moveTo>
                  <a:cubicBezTo>
                    <a:pt x="1801" y="1"/>
                    <a:pt x="1197" y="251"/>
                    <a:pt x="762" y="732"/>
                  </a:cubicBezTo>
                  <a:cubicBezTo>
                    <a:pt x="0" y="1578"/>
                    <a:pt x="0" y="2876"/>
                    <a:pt x="762" y="3769"/>
                  </a:cubicBezTo>
                  <a:cubicBezTo>
                    <a:pt x="3489" y="6959"/>
                    <a:pt x="7072" y="13508"/>
                    <a:pt x="9537" y="15949"/>
                  </a:cubicBezTo>
                  <a:cubicBezTo>
                    <a:pt x="12711" y="19085"/>
                    <a:pt x="15363" y="19943"/>
                    <a:pt x="17315" y="19943"/>
                  </a:cubicBezTo>
                  <a:cubicBezTo>
                    <a:pt x="19677" y="19943"/>
                    <a:pt x="21015" y="18687"/>
                    <a:pt x="21015" y="18687"/>
                  </a:cubicBezTo>
                  <a:cubicBezTo>
                    <a:pt x="21015" y="18687"/>
                    <a:pt x="20717" y="13734"/>
                    <a:pt x="17443" y="10591"/>
                  </a:cubicBezTo>
                  <a:cubicBezTo>
                    <a:pt x="14931" y="8198"/>
                    <a:pt x="7239" y="2816"/>
                    <a:pt x="3786" y="435"/>
                  </a:cubicBezTo>
                  <a:cubicBezTo>
                    <a:pt x="3367" y="143"/>
                    <a:pt x="2889" y="1"/>
                    <a:pt x="24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2"/>
            <p:cNvSpPr/>
            <p:nvPr/>
          </p:nvSpPr>
          <p:spPr>
            <a:xfrm>
              <a:off x="3783025" y="3136825"/>
              <a:ext cx="192775" cy="92725"/>
            </a:xfrm>
            <a:custGeom>
              <a:avLst/>
              <a:gdLst/>
              <a:ahLst/>
              <a:cxnLst/>
              <a:rect l="l" t="t" r="r" b="b"/>
              <a:pathLst>
                <a:path w="7711" h="3709" extrusionOk="0">
                  <a:moveTo>
                    <a:pt x="3698" y="0"/>
                  </a:moveTo>
                  <a:cubicBezTo>
                    <a:pt x="2567" y="989"/>
                    <a:pt x="769" y="2608"/>
                    <a:pt x="472" y="2882"/>
                  </a:cubicBezTo>
                  <a:cubicBezTo>
                    <a:pt x="120" y="3215"/>
                    <a:pt x="0" y="3708"/>
                    <a:pt x="696" y="3708"/>
                  </a:cubicBezTo>
                  <a:cubicBezTo>
                    <a:pt x="847" y="3708"/>
                    <a:pt x="1036" y="3685"/>
                    <a:pt x="1270" y="3632"/>
                  </a:cubicBezTo>
                  <a:lnTo>
                    <a:pt x="7282" y="2227"/>
                  </a:lnTo>
                  <a:cubicBezTo>
                    <a:pt x="7556" y="2167"/>
                    <a:pt x="7711" y="1882"/>
                    <a:pt x="7663" y="1620"/>
                  </a:cubicBezTo>
                  <a:lnTo>
                    <a:pt x="7389" y="489"/>
                  </a:lnTo>
                  <a:lnTo>
                    <a:pt x="5556" y="1024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2"/>
            <p:cNvSpPr/>
            <p:nvPr/>
          </p:nvSpPr>
          <p:spPr>
            <a:xfrm>
              <a:off x="3875475" y="3103775"/>
              <a:ext cx="92000" cy="58675"/>
            </a:xfrm>
            <a:custGeom>
              <a:avLst/>
              <a:gdLst/>
              <a:ahLst/>
              <a:cxnLst/>
              <a:rect l="l" t="t" r="r" b="b"/>
              <a:pathLst>
                <a:path w="3680" h="2347" extrusionOk="0">
                  <a:moveTo>
                    <a:pt x="3251" y="1"/>
                  </a:moveTo>
                  <a:lnTo>
                    <a:pt x="881" y="537"/>
                  </a:lnTo>
                  <a:cubicBezTo>
                    <a:pt x="881" y="537"/>
                    <a:pt x="524" y="846"/>
                    <a:pt x="0" y="1322"/>
                  </a:cubicBezTo>
                  <a:lnTo>
                    <a:pt x="1846" y="2346"/>
                  </a:lnTo>
                  <a:lnTo>
                    <a:pt x="3679" y="1811"/>
                  </a:lnTo>
                  <a:lnTo>
                    <a:pt x="32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2"/>
            <p:cNvSpPr/>
            <p:nvPr/>
          </p:nvSpPr>
          <p:spPr>
            <a:xfrm>
              <a:off x="3887375" y="2731150"/>
              <a:ext cx="262275" cy="397075"/>
            </a:xfrm>
            <a:custGeom>
              <a:avLst/>
              <a:gdLst/>
              <a:ahLst/>
              <a:cxnLst/>
              <a:rect l="l" t="t" r="r" b="b"/>
              <a:pathLst>
                <a:path w="10491" h="15883" extrusionOk="0">
                  <a:moveTo>
                    <a:pt x="7098" y="1"/>
                  </a:moveTo>
                  <a:cubicBezTo>
                    <a:pt x="6499" y="1"/>
                    <a:pt x="5838" y="201"/>
                    <a:pt x="5466" y="952"/>
                  </a:cubicBezTo>
                  <a:cubicBezTo>
                    <a:pt x="4644" y="2559"/>
                    <a:pt x="1" y="15799"/>
                    <a:pt x="1" y="15799"/>
                  </a:cubicBezTo>
                  <a:lnTo>
                    <a:pt x="3025" y="15882"/>
                  </a:lnTo>
                  <a:lnTo>
                    <a:pt x="3025" y="15882"/>
                  </a:lnTo>
                  <a:cubicBezTo>
                    <a:pt x="3026" y="15870"/>
                    <a:pt x="9276" y="4558"/>
                    <a:pt x="9883" y="2857"/>
                  </a:cubicBezTo>
                  <a:cubicBezTo>
                    <a:pt x="10490" y="1166"/>
                    <a:pt x="8383" y="261"/>
                    <a:pt x="8383" y="261"/>
                  </a:cubicBezTo>
                  <a:cubicBezTo>
                    <a:pt x="8383" y="261"/>
                    <a:pt x="7781" y="1"/>
                    <a:pt x="7098" y="1"/>
                  </a:cubicBezTo>
                  <a:close/>
                  <a:moveTo>
                    <a:pt x="3025" y="15882"/>
                  </a:moveTo>
                  <a:lnTo>
                    <a:pt x="3025" y="15882"/>
                  </a:lnTo>
                  <a:cubicBezTo>
                    <a:pt x="3025" y="15882"/>
                    <a:pt x="3025" y="15882"/>
                    <a:pt x="3025" y="15882"/>
                  </a:cubicBezTo>
                  <a:cubicBezTo>
                    <a:pt x="3025" y="15882"/>
                    <a:pt x="3025" y="15882"/>
                    <a:pt x="3025" y="15882"/>
                  </a:cubicBezTo>
                  <a:lnTo>
                    <a:pt x="3025" y="1588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2"/>
            <p:cNvSpPr/>
            <p:nvPr/>
          </p:nvSpPr>
          <p:spPr>
            <a:xfrm>
              <a:off x="4544600" y="2593675"/>
              <a:ext cx="235475" cy="353825"/>
            </a:xfrm>
            <a:custGeom>
              <a:avLst/>
              <a:gdLst/>
              <a:ahLst/>
              <a:cxnLst/>
              <a:rect l="l" t="t" r="r" b="b"/>
              <a:pathLst>
                <a:path w="9419" h="14153" extrusionOk="0">
                  <a:moveTo>
                    <a:pt x="3152" y="1"/>
                  </a:moveTo>
                  <a:cubicBezTo>
                    <a:pt x="2702" y="1"/>
                    <a:pt x="2394" y="141"/>
                    <a:pt x="2394" y="141"/>
                  </a:cubicBezTo>
                  <a:cubicBezTo>
                    <a:pt x="2394" y="141"/>
                    <a:pt x="1" y="1117"/>
                    <a:pt x="1787" y="4451"/>
                  </a:cubicBezTo>
                  <a:cubicBezTo>
                    <a:pt x="3346" y="7368"/>
                    <a:pt x="5549" y="11737"/>
                    <a:pt x="6501" y="13511"/>
                  </a:cubicBezTo>
                  <a:cubicBezTo>
                    <a:pt x="6716" y="13923"/>
                    <a:pt x="7169" y="14152"/>
                    <a:pt x="7656" y="14152"/>
                  </a:cubicBezTo>
                  <a:cubicBezTo>
                    <a:pt x="7874" y="14152"/>
                    <a:pt x="8098" y="14107"/>
                    <a:pt x="8311" y="14011"/>
                  </a:cubicBezTo>
                  <a:cubicBezTo>
                    <a:pt x="9026" y="13714"/>
                    <a:pt x="9418" y="12987"/>
                    <a:pt x="9204" y="12344"/>
                  </a:cubicBezTo>
                  <a:cubicBezTo>
                    <a:pt x="8585" y="10439"/>
                    <a:pt x="6990" y="5808"/>
                    <a:pt x="5906" y="2677"/>
                  </a:cubicBezTo>
                  <a:cubicBezTo>
                    <a:pt x="5130" y="416"/>
                    <a:pt x="3929" y="1"/>
                    <a:pt x="3152" y="1"/>
                  </a:cubicBezTo>
                  <a:close/>
                </a:path>
              </a:pathLst>
            </a:custGeom>
            <a:solidFill>
              <a:srgbClr val="F9C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2"/>
            <p:cNvSpPr/>
            <p:nvPr/>
          </p:nvSpPr>
          <p:spPr>
            <a:xfrm>
              <a:off x="4683600" y="2876300"/>
              <a:ext cx="120000" cy="295850"/>
            </a:xfrm>
            <a:custGeom>
              <a:avLst/>
              <a:gdLst/>
              <a:ahLst/>
              <a:cxnLst/>
              <a:rect l="l" t="t" r="r" b="b"/>
              <a:pathLst>
                <a:path w="4800" h="11834" extrusionOk="0">
                  <a:moveTo>
                    <a:pt x="2136" y="1"/>
                  </a:moveTo>
                  <a:cubicBezTo>
                    <a:pt x="2015" y="1"/>
                    <a:pt x="1942" y="15"/>
                    <a:pt x="1942" y="15"/>
                  </a:cubicBezTo>
                  <a:cubicBezTo>
                    <a:pt x="1942" y="15"/>
                    <a:pt x="1" y="301"/>
                    <a:pt x="715" y="3206"/>
                  </a:cubicBezTo>
                  <a:cubicBezTo>
                    <a:pt x="1346" y="5742"/>
                    <a:pt x="2382" y="9671"/>
                    <a:pt x="2763" y="11219"/>
                  </a:cubicBezTo>
                  <a:cubicBezTo>
                    <a:pt x="2860" y="11643"/>
                    <a:pt x="3097" y="11833"/>
                    <a:pt x="3493" y="11833"/>
                  </a:cubicBezTo>
                  <a:cubicBezTo>
                    <a:pt x="3586" y="11833"/>
                    <a:pt x="3688" y="11823"/>
                    <a:pt x="3799" y="11803"/>
                  </a:cubicBezTo>
                  <a:cubicBezTo>
                    <a:pt x="4382" y="11695"/>
                    <a:pt x="4799" y="11219"/>
                    <a:pt x="4751" y="10683"/>
                  </a:cubicBezTo>
                  <a:cubicBezTo>
                    <a:pt x="4632" y="9088"/>
                    <a:pt x="4299" y="5242"/>
                    <a:pt x="4085" y="2623"/>
                  </a:cubicBezTo>
                  <a:cubicBezTo>
                    <a:pt x="3865" y="238"/>
                    <a:pt x="2621" y="1"/>
                    <a:pt x="2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2"/>
            <p:cNvSpPr/>
            <p:nvPr/>
          </p:nvSpPr>
          <p:spPr>
            <a:xfrm>
              <a:off x="4326725" y="2876375"/>
              <a:ext cx="381900" cy="275650"/>
            </a:xfrm>
            <a:custGeom>
              <a:avLst/>
              <a:gdLst/>
              <a:ahLst/>
              <a:cxnLst/>
              <a:rect l="l" t="t" r="r" b="b"/>
              <a:pathLst>
                <a:path w="15276" h="11026" extrusionOk="0">
                  <a:moveTo>
                    <a:pt x="12490" y="1"/>
                  </a:moveTo>
                  <a:lnTo>
                    <a:pt x="2953" y="108"/>
                  </a:lnTo>
                  <a:cubicBezTo>
                    <a:pt x="2953" y="108"/>
                    <a:pt x="1489" y="4251"/>
                    <a:pt x="0" y="9252"/>
                  </a:cubicBezTo>
                  <a:lnTo>
                    <a:pt x="6763" y="11026"/>
                  </a:lnTo>
                  <a:lnTo>
                    <a:pt x="15276" y="7263"/>
                  </a:lnTo>
                  <a:lnTo>
                    <a:pt x="15276" y="7263"/>
                  </a:lnTo>
                  <a:cubicBezTo>
                    <a:pt x="15276" y="7263"/>
                    <a:pt x="15276" y="7263"/>
                    <a:pt x="15276" y="7263"/>
                  </a:cubicBezTo>
                  <a:cubicBezTo>
                    <a:pt x="15276" y="7263"/>
                    <a:pt x="15276" y="7263"/>
                    <a:pt x="15276" y="7263"/>
                  </a:cubicBezTo>
                  <a:lnTo>
                    <a:pt x="15276" y="7263"/>
                  </a:lnTo>
                  <a:lnTo>
                    <a:pt x="15276" y="7263"/>
                  </a:lnTo>
                  <a:lnTo>
                    <a:pt x="15276" y="7263"/>
                  </a:lnTo>
                  <a:cubicBezTo>
                    <a:pt x="15264" y="7262"/>
                    <a:pt x="15272" y="2664"/>
                    <a:pt x="124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2"/>
            <p:cNvSpPr/>
            <p:nvPr/>
          </p:nvSpPr>
          <p:spPr>
            <a:xfrm>
              <a:off x="4420475" y="2401625"/>
              <a:ext cx="41700" cy="54200"/>
            </a:xfrm>
            <a:custGeom>
              <a:avLst/>
              <a:gdLst/>
              <a:ahLst/>
              <a:cxnLst/>
              <a:rect l="l" t="t" r="r" b="b"/>
              <a:pathLst>
                <a:path w="1668" h="2168" extrusionOk="0">
                  <a:moveTo>
                    <a:pt x="834" y="0"/>
                  </a:moveTo>
                  <a:cubicBezTo>
                    <a:pt x="382" y="0"/>
                    <a:pt x="1" y="488"/>
                    <a:pt x="1" y="1084"/>
                  </a:cubicBezTo>
                  <a:cubicBezTo>
                    <a:pt x="1" y="1679"/>
                    <a:pt x="382" y="2167"/>
                    <a:pt x="834" y="2167"/>
                  </a:cubicBezTo>
                  <a:cubicBezTo>
                    <a:pt x="1299" y="2167"/>
                    <a:pt x="1668" y="1679"/>
                    <a:pt x="1668" y="1084"/>
                  </a:cubicBezTo>
                  <a:cubicBezTo>
                    <a:pt x="1668" y="488"/>
                    <a:pt x="1299" y="0"/>
                    <a:pt x="834" y="0"/>
                  </a:cubicBezTo>
                  <a:close/>
                </a:path>
              </a:pathLst>
            </a:custGeom>
            <a:solidFill>
              <a:srgbClr val="F9C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2"/>
            <p:cNvSpPr/>
            <p:nvPr/>
          </p:nvSpPr>
          <p:spPr>
            <a:xfrm>
              <a:off x="4573475" y="2401625"/>
              <a:ext cx="41700" cy="54200"/>
            </a:xfrm>
            <a:custGeom>
              <a:avLst/>
              <a:gdLst/>
              <a:ahLst/>
              <a:cxnLst/>
              <a:rect l="l" t="t" r="r" b="b"/>
              <a:pathLst>
                <a:path w="1668" h="2168" extrusionOk="0">
                  <a:moveTo>
                    <a:pt x="834" y="0"/>
                  </a:moveTo>
                  <a:cubicBezTo>
                    <a:pt x="370" y="0"/>
                    <a:pt x="1" y="488"/>
                    <a:pt x="1" y="1084"/>
                  </a:cubicBezTo>
                  <a:cubicBezTo>
                    <a:pt x="1" y="1679"/>
                    <a:pt x="370" y="2167"/>
                    <a:pt x="834" y="2167"/>
                  </a:cubicBezTo>
                  <a:cubicBezTo>
                    <a:pt x="1298" y="2167"/>
                    <a:pt x="1667" y="1679"/>
                    <a:pt x="1667" y="1084"/>
                  </a:cubicBezTo>
                  <a:cubicBezTo>
                    <a:pt x="1667" y="488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2"/>
            <p:cNvSpPr/>
            <p:nvPr/>
          </p:nvSpPr>
          <p:spPr>
            <a:xfrm>
              <a:off x="4129375" y="2532875"/>
              <a:ext cx="672425" cy="431750"/>
            </a:xfrm>
            <a:custGeom>
              <a:avLst/>
              <a:gdLst/>
              <a:ahLst/>
              <a:cxnLst/>
              <a:rect l="l" t="t" r="r" b="b"/>
              <a:pathLst>
                <a:path w="26897" h="17270" extrusionOk="0">
                  <a:moveTo>
                    <a:pt x="13502" y="1"/>
                  </a:moveTo>
                  <a:lnTo>
                    <a:pt x="13502" y="1501"/>
                  </a:lnTo>
                  <a:lnTo>
                    <a:pt x="1584" y="3846"/>
                  </a:lnTo>
                  <a:cubicBezTo>
                    <a:pt x="1584" y="3846"/>
                    <a:pt x="0" y="8990"/>
                    <a:pt x="8978" y="14110"/>
                  </a:cubicBezTo>
                  <a:cubicBezTo>
                    <a:pt x="13427" y="16631"/>
                    <a:pt x="17851" y="17270"/>
                    <a:pt x="21189" y="17270"/>
                  </a:cubicBezTo>
                  <a:cubicBezTo>
                    <a:pt x="24613" y="17270"/>
                    <a:pt x="26897" y="16598"/>
                    <a:pt x="26897" y="16598"/>
                  </a:cubicBezTo>
                  <a:cubicBezTo>
                    <a:pt x="26897" y="16598"/>
                    <a:pt x="22468" y="3394"/>
                    <a:pt x="21384" y="2751"/>
                  </a:cubicBezTo>
                  <a:cubicBezTo>
                    <a:pt x="20289" y="2096"/>
                    <a:pt x="17372" y="1620"/>
                    <a:pt x="17372" y="1620"/>
                  </a:cubicBezTo>
                  <a:lnTo>
                    <a:pt x="173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2"/>
            <p:cNvSpPr/>
            <p:nvPr/>
          </p:nvSpPr>
          <p:spPr>
            <a:xfrm>
              <a:off x="4335650" y="2291775"/>
              <a:ext cx="202275" cy="369925"/>
            </a:xfrm>
            <a:custGeom>
              <a:avLst/>
              <a:gdLst/>
              <a:ahLst/>
              <a:cxnLst/>
              <a:rect l="l" t="t" r="r" b="b"/>
              <a:pathLst>
                <a:path w="8091" h="14797" extrusionOk="0">
                  <a:moveTo>
                    <a:pt x="7144" y="1"/>
                  </a:moveTo>
                  <a:cubicBezTo>
                    <a:pt x="7144" y="1"/>
                    <a:pt x="4096" y="132"/>
                    <a:pt x="3132" y="2132"/>
                  </a:cubicBezTo>
                  <a:cubicBezTo>
                    <a:pt x="2144" y="4108"/>
                    <a:pt x="2679" y="5073"/>
                    <a:pt x="1346" y="5775"/>
                  </a:cubicBezTo>
                  <a:cubicBezTo>
                    <a:pt x="0" y="6478"/>
                    <a:pt x="286" y="8430"/>
                    <a:pt x="2096" y="9264"/>
                  </a:cubicBezTo>
                  <a:cubicBezTo>
                    <a:pt x="3918" y="10097"/>
                    <a:pt x="3287" y="11383"/>
                    <a:pt x="2536" y="12109"/>
                  </a:cubicBezTo>
                  <a:cubicBezTo>
                    <a:pt x="1589" y="13006"/>
                    <a:pt x="1911" y="14797"/>
                    <a:pt x="3620" y="14797"/>
                  </a:cubicBezTo>
                  <a:cubicBezTo>
                    <a:pt x="3952" y="14797"/>
                    <a:pt x="4337" y="14729"/>
                    <a:pt x="4775" y="14574"/>
                  </a:cubicBezTo>
                  <a:cubicBezTo>
                    <a:pt x="3115" y="14063"/>
                    <a:pt x="3956" y="12738"/>
                    <a:pt x="5257" y="12738"/>
                  </a:cubicBezTo>
                  <a:cubicBezTo>
                    <a:pt x="5290" y="12738"/>
                    <a:pt x="5324" y="12739"/>
                    <a:pt x="5358" y="12740"/>
                  </a:cubicBezTo>
                  <a:cubicBezTo>
                    <a:pt x="5387" y="12742"/>
                    <a:pt x="5416" y="12743"/>
                    <a:pt x="5445" y="12743"/>
                  </a:cubicBezTo>
                  <a:cubicBezTo>
                    <a:pt x="6775" y="12743"/>
                    <a:pt x="8090" y="11155"/>
                    <a:pt x="5620" y="8871"/>
                  </a:cubicBezTo>
                  <a:cubicBezTo>
                    <a:pt x="3072" y="6537"/>
                    <a:pt x="7180" y="1370"/>
                    <a:pt x="7180" y="1370"/>
                  </a:cubicBezTo>
                  <a:lnTo>
                    <a:pt x="71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2"/>
            <p:cNvSpPr/>
            <p:nvPr/>
          </p:nvSpPr>
          <p:spPr>
            <a:xfrm>
              <a:off x="4441325" y="2303975"/>
              <a:ext cx="149725" cy="225350"/>
            </a:xfrm>
            <a:custGeom>
              <a:avLst/>
              <a:gdLst/>
              <a:ahLst/>
              <a:cxnLst/>
              <a:rect l="l" t="t" r="r" b="b"/>
              <a:pathLst>
                <a:path w="5989" h="9014" extrusionOk="0">
                  <a:moveTo>
                    <a:pt x="2715" y="1"/>
                  </a:moveTo>
                  <a:cubicBezTo>
                    <a:pt x="1227" y="1"/>
                    <a:pt x="0" y="1227"/>
                    <a:pt x="0" y="2715"/>
                  </a:cubicBezTo>
                  <a:lnTo>
                    <a:pt x="0" y="5716"/>
                  </a:lnTo>
                  <a:cubicBezTo>
                    <a:pt x="0" y="7538"/>
                    <a:pt x="988" y="9014"/>
                    <a:pt x="2786" y="9014"/>
                  </a:cubicBezTo>
                  <a:cubicBezTo>
                    <a:pt x="4608" y="9014"/>
                    <a:pt x="5989" y="7526"/>
                    <a:pt x="5989" y="5716"/>
                  </a:cubicBezTo>
                  <a:lnTo>
                    <a:pt x="5739" y="2715"/>
                  </a:lnTo>
                  <a:cubicBezTo>
                    <a:pt x="5739" y="2715"/>
                    <a:pt x="5703" y="1"/>
                    <a:pt x="2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2"/>
            <p:cNvSpPr/>
            <p:nvPr/>
          </p:nvSpPr>
          <p:spPr>
            <a:xfrm>
              <a:off x="4467800" y="3192900"/>
              <a:ext cx="129900" cy="168050"/>
            </a:xfrm>
            <a:custGeom>
              <a:avLst/>
              <a:gdLst/>
              <a:ahLst/>
              <a:cxnLst/>
              <a:rect l="l" t="t" r="r" b="b"/>
              <a:pathLst>
                <a:path w="5196" h="6722" extrusionOk="0">
                  <a:moveTo>
                    <a:pt x="1256" y="0"/>
                  </a:moveTo>
                  <a:cubicBezTo>
                    <a:pt x="1173" y="0"/>
                    <a:pt x="1089" y="22"/>
                    <a:pt x="1013" y="67"/>
                  </a:cubicBezTo>
                  <a:lnTo>
                    <a:pt x="1" y="627"/>
                  </a:lnTo>
                  <a:lnTo>
                    <a:pt x="1025" y="2234"/>
                  </a:lnTo>
                  <a:lnTo>
                    <a:pt x="560" y="4306"/>
                  </a:lnTo>
                  <a:cubicBezTo>
                    <a:pt x="1846" y="5092"/>
                    <a:pt x="3882" y="6378"/>
                    <a:pt x="4239" y="6580"/>
                  </a:cubicBezTo>
                  <a:cubicBezTo>
                    <a:pt x="4396" y="6669"/>
                    <a:pt x="4562" y="6722"/>
                    <a:pt x="4700" y="6722"/>
                  </a:cubicBezTo>
                  <a:cubicBezTo>
                    <a:pt x="5024" y="6722"/>
                    <a:pt x="5195" y="6430"/>
                    <a:pt x="4728" y="5628"/>
                  </a:cubicBezTo>
                  <a:lnTo>
                    <a:pt x="1692" y="258"/>
                  </a:lnTo>
                  <a:cubicBezTo>
                    <a:pt x="1603" y="96"/>
                    <a:pt x="1431" y="0"/>
                    <a:pt x="1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2"/>
            <p:cNvSpPr/>
            <p:nvPr/>
          </p:nvSpPr>
          <p:spPr>
            <a:xfrm>
              <a:off x="4427325" y="3207975"/>
              <a:ext cx="66100" cy="92300"/>
            </a:xfrm>
            <a:custGeom>
              <a:avLst/>
              <a:gdLst/>
              <a:ahLst/>
              <a:cxnLst/>
              <a:rect l="l" t="t" r="r" b="b"/>
              <a:pathLst>
                <a:path w="2644" h="3692" extrusionOk="0">
                  <a:moveTo>
                    <a:pt x="1620" y="0"/>
                  </a:moveTo>
                  <a:lnTo>
                    <a:pt x="1" y="929"/>
                  </a:lnTo>
                  <a:lnTo>
                    <a:pt x="1191" y="3060"/>
                  </a:lnTo>
                  <a:cubicBezTo>
                    <a:pt x="1191" y="3060"/>
                    <a:pt x="1584" y="3310"/>
                    <a:pt x="2179" y="3691"/>
                  </a:cubicBezTo>
                  <a:lnTo>
                    <a:pt x="2644" y="1607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2"/>
            <p:cNvSpPr/>
            <p:nvPr/>
          </p:nvSpPr>
          <p:spPr>
            <a:xfrm>
              <a:off x="4029650" y="3145950"/>
              <a:ext cx="439075" cy="145975"/>
            </a:xfrm>
            <a:custGeom>
              <a:avLst/>
              <a:gdLst/>
              <a:ahLst/>
              <a:cxnLst/>
              <a:rect l="l" t="t" r="r" b="b"/>
              <a:pathLst>
                <a:path w="17563" h="5839" extrusionOk="0">
                  <a:moveTo>
                    <a:pt x="2237" y="1"/>
                  </a:moveTo>
                  <a:cubicBezTo>
                    <a:pt x="547" y="1"/>
                    <a:pt x="275" y="2183"/>
                    <a:pt x="275" y="2183"/>
                  </a:cubicBezTo>
                  <a:cubicBezTo>
                    <a:pt x="275" y="2183"/>
                    <a:pt x="1" y="4458"/>
                    <a:pt x="1787" y="4779"/>
                  </a:cubicBezTo>
                  <a:cubicBezTo>
                    <a:pt x="3549" y="5112"/>
                    <a:pt x="17563" y="5839"/>
                    <a:pt x="17563" y="5839"/>
                  </a:cubicBezTo>
                  <a:lnTo>
                    <a:pt x="16801" y="2922"/>
                  </a:lnTo>
                  <a:cubicBezTo>
                    <a:pt x="16801" y="2922"/>
                    <a:pt x="4168" y="112"/>
                    <a:pt x="2358" y="5"/>
                  </a:cubicBezTo>
                  <a:cubicBezTo>
                    <a:pt x="2317" y="2"/>
                    <a:pt x="2277" y="1"/>
                    <a:pt x="22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2"/>
            <p:cNvSpPr/>
            <p:nvPr/>
          </p:nvSpPr>
          <p:spPr>
            <a:xfrm>
              <a:off x="4035550" y="2652800"/>
              <a:ext cx="327200" cy="144825"/>
            </a:xfrm>
            <a:custGeom>
              <a:avLst/>
              <a:gdLst/>
              <a:ahLst/>
              <a:cxnLst/>
              <a:rect l="l" t="t" r="r" b="b"/>
              <a:pathLst>
                <a:path w="13088" h="5793" extrusionOk="0">
                  <a:moveTo>
                    <a:pt x="1952" y="0"/>
                  </a:moveTo>
                  <a:cubicBezTo>
                    <a:pt x="722" y="0"/>
                    <a:pt x="0" y="1694"/>
                    <a:pt x="872" y="2645"/>
                  </a:cubicBezTo>
                  <a:cubicBezTo>
                    <a:pt x="1384" y="3193"/>
                    <a:pt x="2146" y="3431"/>
                    <a:pt x="3194" y="3705"/>
                  </a:cubicBezTo>
                  <a:cubicBezTo>
                    <a:pt x="5920" y="4372"/>
                    <a:pt x="10099" y="5384"/>
                    <a:pt x="11766" y="5765"/>
                  </a:cubicBezTo>
                  <a:cubicBezTo>
                    <a:pt x="11848" y="5783"/>
                    <a:pt x="11926" y="5792"/>
                    <a:pt x="12001" y="5792"/>
                  </a:cubicBezTo>
                  <a:cubicBezTo>
                    <a:pt x="12449" y="5792"/>
                    <a:pt x="12768" y="5469"/>
                    <a:pt x="12921" y="4979"/>
                  </a:cubicBezTo>
                  <a:cubicBezTo>
                    <a:pt x="13088" y="4419"/>
                    <a:pt x="11981" y="3776"/>
                    <a:pt x="11445" y="3574"/>
                  </a:cubicBezTo>
                  <a:cubicBezTo>
                    <a:pt x="9861" y="2931"/>
                    <a:pt x="8349" y="2097"/>
                    <a:pt x="5742" y="1050"/>
                  </a:cubicBezTo>
                  <a:cubicBezTo>
                    <a:pt x="4206" y="443"/>
                    <a:pt x="3039" y="145"/>
                    <a:pt x="2146" y="14"/>
                  </a:cubicBezTo>
                  <a:cubicBezTo>
                    <a:pt x="2080" y="5"/>
                    <a:pt x="2015" y="0"/>
                    <a:pt x="1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2"/>
            <p:cNvSpPr/>
            <p:nvPr/>
          </p:nvSpPr>
          <p:spPr>
            <a:xfrm>
              <a:off x="4311550" y="2654000"/>
              <a:ext cx="125925" cy="177500"/>
            </a:xfrm>
            <a:custGeom>
              <a:avLst/>
              <a:gdLst/>
              <a:ahLst/>
              <a:cxnLst/>
              <a:rect l="l" t="t" r="r" b="b"/>
              <a:pathLst>
                <a:path w="5037" h="7100" extrusionOk="0">
                  <a:moveTo>
                    <a:pt x="1517" y="0"/>
                  </a:moveTo>
                  <a:cubicBezTo>
                    <a:pt x="1449" y="0"/>
                    <a:pt x="1368" y="55"/>
                    <a:pt x="1357" y="121"/>
                  </a:cubicBezTo>
                  <a:lnTo>
                    <a:pt x="12" y="6169"/>
                  </a:lnTo>
                  <a:cubicBezTo>
                    <a:pt x="0" y="6240"/>
                    <a:pt x="60" y="6336"/>
                    <a:pt x="131" y="6348"/>
                  </a:cubicBezTo>
                  <a:lnTo>
                    <a:pt x="3500" y="7098"/>
                  </a:lnTo>
                  <a:cubicBezTo>
                    <a:pt x="3507" y="7099"/>
                    <a:pt x="3513" y="7099"/>
                    <a:pt x="3519" y="7099"/>
                  </a:cubicBezTo>
                  <a:cubicBezTo>
                    <a:pt x="3584" y="7099"/>
                    <a:pt x="3646" y="7043"/>
                    <a:pt x="3679" y="6967"/>
                  </a:cubicBezTo>
                  <a:lnTo>
                    <a:pt x="5013" y="930"/>
                  </a:lnTo>
                  <a:cubicBezTo>
                    <a:pt x="5036" y="859"/>
                    <a:pt x="4977" y="764"/>
                    <a:pt x="4894" y="752"/>
                  </a:cubicBezTo>
                  <a:lnTo>
                    <a:pt x="1536" y="2"/>
                  </a:lnTo>
                  <a:cubicBezTo>
                    <a:pt x="1530" y="1"/>
                    <a:pt x="1523" y="0"/>
                    <a:pt x="1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2"/>
            <p:cNvSpPr/>
            <p:nvPr/>
          </p:nvSpPr>
          <p:spPr>
            <a:xfrm>
              <a:off x="4304100" y="2709700"/>
              <a:ext cx="30075" cy="34550"/>
            </a:xfrm>
            <a:custGeom>
              <a:avLst/>
              <a:gdLst/>
              <a:ahLst/>
              <a:cxnLst/>
              <a:rect l="l" t="t" r="r" b="b"/>
              <a:pathLst>
                <a:path w="1203" h="1382" extrusionOk="0">
                  <a:moveTo>
                    <a:pt x="1203" y="0"/>
                  </a:moveTo>
                  <a:lnTo>
                    <a:pt x="1203" y="0"/>
                  </a:lnTo>
                  <a:cubicBezTo>
                    <a:pt x="643" y="310"/>
                    <a:pt x="0" y="964"/>
                    <a:pt x="0" y="964"/>
                  </a:cubicBezTo>
                  <a:lnTo>
                    <a:pt x="893" y="1381"/>
                  </a:lnTo>
                  <a:cubicBezTo>
                    <a:pt x="893" y="1381"/>
                    <a:pt x="1024" y="762"/>
                    <a:pt x="1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2"/>
            <p:cNvSpPr/>
            <p:nvPr/>
          </p:nvSpPr>
          <p:spPr>
            <a:xfrm>
              <a:off x="4293375" y="2777150"/>
              <a:ext cx="67000" cy="29300"/>
            </a:xfrm>
            <a:custGeom>
              <a:avLst/>
              <a:gdLst/>
              <a:ahLst/>
              <a:cxnLst/>
              <a:rect l="l" t="t" r="r" b="b"/>
              <a:pathLst>
                <a:path w="2680" h="1172" extrusionOk="0">
                  <a:moveTo>
                    <a:pt x="469" y="1"/>
                  </a:moveTo>
                  <a:cubicBezTo>
                    <a:pt x="248" y="1"/>
                    <a:pt x="51" y="120"/>
                    <a:pt x="25" y="302"/>
                  </a:cubicBezTo>
                  <a:cubicBezTo>
                    <a:pt x="1" y="505"/>
                    <a:pt x="167" y="695"/>
                    <a:pt x="406" y="755"/>
                  </a:cubicBezTo>
                  <a:cubicBezTo>
                    <a:pt x="1371" y="1001"/>
                    <a:pt x="2170" y="1172"/>
                    <a:pt x="2482" y="1172"/>
                  </a:cubicBezTo>
                  <a:cubicBezTo>
                    <a:pt x="2562" y="1172"/>
                    <a:pt x="2610" y="1160"/>
                    <a:pt x="2620" y="1136"/>
                  </a:cubicBezTo>
                  <a:cubicBezTo>
                    <a:pt x="2680" y="957"/>
                    <a:pt x="1477" y="398"/>
                    <a:pt x="715" y="52"/>
                  </a:cubicBezTo>
                  <a:cubicBezTo>
                    <a:pt x="635" y="17"/>
                    <a:pt x="550" y="1"/>
                    <a:pt x="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2"/>
            <p:cNvSpPr/>
            <p:nvPr/>
          </p:nvSpPr>
          <p:spPr>
            <a:xfrm>
              <a:off x="4294875" y="2763225"/>
              <a:ext cx="82475" cy="25825"/>
            </a:xfrm>
            <a:custGeom>
              <a:avLst/>
              <a:gdLst/>
              <a:ahLst/>
              <a:cxnLst/>
              <a:rect l="l" t="t" r="r" b="b"/>
              <a:pathLst>
                <a:path w="3299" h="1033" extrusionOk="0">
                  <a:moveTo>
                    <a:pt x="440" y="1"/>
                  </a:moveTo>
                  <a:cubicBezTo>
                    <a:pt x="245" y="1"/>
                    <a:pt x="76" y="136"/>
                    <a:pt x="36" y="347"/>
                  </a:cubicBezTo>
                  <a:cubicBezTo>
                    <a:pt x="0" y="586"/>
                    <a:pt x="155" y="800"/>
                    <a:pt x="405" y="836"/>
                  </a:cubicBezTo>
                  <a:cubicBezTo>
                    <a:pt x="1075" y="921"/>
                    <a:pt x="2055" y="1032"/>
                    <a:pt x="2670" y="1032"/>
                  </a:cubicBezTo>
                  <a:cubicBezTo>
                    <a:pt x="2995" y="1032"/>
                    <a:pt x="3218" y="1001"/>
                    <a:pt x="3239" y="919"/>
                  </a:cubicBezTo>
                  <a:cubicBezTo>
                    <a:pt x="3298" y="669"/>
                    <a:pt x="1524" y="240"/>
                    <a:pt x="548" y="14"/>
                  </a:cubicBezTo>
                  <a:cubicBezTo>
                    <a:pt x="512" y="5"/>
                    <a:pt x="476" y="1"/>
                    <a:pt x="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2"/>
            <p:cNvSpPr/>
            <p:nvPr/>
          </p:nvSpPr>
          <p:spPr>
            <a:xfrm>
              <a:off x="4297550" y="2747475"/>
              <a:ext cx="90500" cy="22075"/>
            </a:xfrm>
            <a:custGeom>
              <a:avLst/>
              <a:gdLst/>
              <a:ahLst/>
              <a:cxnLst/>
              <a:rect l="l" t="t" r="r" b="b"/>
              <a:pathLst>
                <a:path w="3620" h="883" extrusionOk="0">
                  <a:moveTo>
                    <a:pt x="487" y="0"/>
                  </a:moveTo>
                  <a:cubicBezTo>
                    <a:pt x="283" y="0"/>
                    <a:pt x="95" y="140"/>
                    <a:pt x="72" y="346"/>
                  </a:cubicBezTo>
                  <a:lnTo>
                    <a:pt x="36" y="394"/>
                  </a:lnTo>
                  <a:cubicBezTo>
                    <a:pt x="0" y="644"/>
                    <a:pt x="191" y="882"/>
                    <a:pt x="453" y="882"/>
                  </a:cubicBezTo>
                  <a:cubicBezTo>
                    <a:pt x="1572" y="882"/>
                    <a:pt x="3596" y="870"/>
                    <a:pt x="3608" y="596"/>
                  </a:cubicBezTo>
                  <a:cubicBezTo>
                    <a:pt x="3620" y="335"/>
                    <a:pt x="1524" y="96"/>
                    <a:pt x="512" y="1"/>
                  </a:cubicBezTo>
                  <a:cubicBezTo>
                    <a:pt x="504" y="1"/>
                    <a:pt x="496" y="0"/>
                    <a:pt x="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2"/>
            <p:cNvSpPr/>
            <p:nvPr/>
          </p:nvSpPr>
          <p:spPr>
            <a:xfrm>
              <a:off x="4300575" y="2731975"/>
              <a:ext cx="85700" cy="20950"/>
            </a:xfrm>
            <a:custGeom>
              <a:avLst/>
              <a:gdLst/>
              <a:ahLst/>
              <a:cxnLst/>
              <a:rect l="l" t="t" r="r" b="b"/>
              <a:pathLst>
                <a:path w="3428" h="838" extrusionOk="0">
                  <a:moveTo>
                    <a:pt x="456" y="0"/>
                  </a:moveTo>
                  <a:cubicBezTo>
                    <a:pt x="273" y="0"/>
                    <a:pt x="91" y="49"/>
                    <a:pt x="70" y="240"/>
                  </a:cubicBezTo>
                  <a:lnTo>
                    <a:pt x="34" y="347"/>
                  </a:lnTo>
                  <a:cubicBezTo>
                    <a:pt x="0" y="598"/>
                    <a:pt x="194" y="837"/>
                    <a:pt x="451" y="837"/>
                  </a:cubicBezTo>
                  <a:cubicBezTo>
                    <a:pt x="462" y="837"/>
                    <a:pt x="474" y="837"/>
                    <a:pt x="487" y="835"/>
                  </a:cubicBezTo>
                  <a:cubicBezTo>
                    <a:pt x="1534" y="740"/>
                    <a:pt x="3428" y="550"/>
                    <a:pt x="3356" y="288"/>
                  </a:cubicBezTo>
                  <a:cubicBezTo>
                    <a:pt x="3297" y="73"/>
                    <a:pt x="1832" y="62"/>
                    <a:pt x="522" y="2"/>
                  </a:cubicBezTo>
                  <a:cubicBezTo>
                    <a:pt x="500" y="1"/>
                    <a:pt x="478" y="0"/>
                    <a:pt x="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2"/>
            <p:cNvSpPr/>
            <p:nvPr/>
          </p:nvSpPr>
          <p:spPr>
            <a:xfrm>
              <a:off x="4392200" y="2290600"/>
              <a:ext cx="245300" cy="111350"/>
            </a:xfrm>
            <a:custGeom>
              <a:avLst/>
              <a:gdLst/>
              <a:ahLst/>
              <a:cxnLst/>
              <a:rect l="l" t="t" r="r" b="b"/>
              <a:pathLst>
                <a:path w="9812" h="4454" extrusionOk="0">
                  <a:moveTo>
                    <a:pt x="4943" y="0"/>
                  </a:moveTo>
                  <a:cubicBezTo>
                    <a:pt x="4154" y="0"/>
                    <a:pt x="2597" y="154"/>
                    <a:pt x="1501" y="1250"/>
                  </a:cubicBezTo>
                  <a:cubicBezTo>
                    <a:pt x="1" y="2786"/>
                    <a:pt x="655" y="4453"/>
                    <a:pt x="655" y="4453"/>
                  </a:cubicBezTo>
                  <a:lnTo>
                    <a:pt x="7811" y="4453"/>
                  </a:lnTo>
                  <a:cubicBezTo>
                    <a:pt x="7823" y="4453"/>
                    <a:pt x="9811" y="857"/>
                    <a:pt x="5442" y="24"/>
                  </a:cubicBezTo>
                  <a:cubicBezTo>
                    <a:pt x="5442" y="24"/>
                    <a:pt x="5251" y="0"/>
                    <a:pt x="4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CB00CF5-7CC1-46EF-917C-C8129344915B}"/>
              </a:ext>
            </a:extLst>
          </p:cNvPr>
          <p:cNvSpPr txBox="1"/>
          <p:nvPr/>
        </p:nvSpPr>
        <p:spPr>
          <a:xfrm>
            <a:off x="59376" y="1492943"/>
            <a:ext cx="42213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5CF"/>
              </a:buClr>
              <a:buSzPts val="7200"/>
              <a:buFont typeface="Advent Pro"/>
              <a:buNone/>
              <a:tabLst/>
              <a:defRPr/>
            </a:pPr>
            <a:r>
              <a:rPr kumimoji="0" lang="en" sz="7200" b="1" i="0" u="none" strike="noStrike" kern="0" cap="none" spc="0" normalizeH="0" baseline="0" noProof="0" dirty="0">
                <a:ln>
                  <a:noFill/>
                </a:ln>
                <a:solidFill>
                  <a:srgbClr val="5C65CF"/>
                </a:solidFill>
                <a:effectLst/>
                <a:uLnTx/>
                <a:uFillTx/>
                <a:latin typeface="Advent Pro"/>
                <a:sym typeface="Advent Pro"/>
              </a:rPr>
              <a:t>0</a:t>
            </a:r>
            <a:r>
              <a:rPr kumimoji="0" lang="en-US" sz="7200" b="1" i="0" u="none" strike="noStrike" kern="0" cap="none" spc="0" normalizeH="0" baseline="0" noProof="0" dirty="0">
                <a:ln>
                  <a:noFill/>
                </a:ln>
                <a:solidFill>
                  <a:srgbClr val="5C65CF"/>
                </a:solidFill>
                <a:effectLst/>
                <a:uLnTx/>
                <a:uFillTx/>
                <a:latin typeface="Advent Pro"/>
                <a:sym typeface="Advent Pro"/>
              </a:rPr>
              <a:t>5</a:t>
            </a:r>
            <a:r>
              <a:rPr lang="bg-BG" sz="7200" b="1" dirty="0">
                <a:solidFill>
                  <a:srgbClr val="5C65CF"/>
                </a:solidFill>
                <a:latin typeface="Advent Pro"/>
                <a:sym typeface="Advent Pro"/>
              </a:rPr>
              <a:t>.</a:t>
            </a:r>
          </a:p>
        </p:txBody>
      </p:sp>
      <p:sp>
        <p:nvSpPr>
          <p:cNvPr id="65" name="Google Shape;1223;p65">
            <a:hlinkClick r:id="rId3"/>
            <a:extLst>
              <a:ext uri="{FF2B5EF4-FFF2-40B4-BE49-F238E27FC236}">
                <a16:creationId xmlns:a16="http://schemas.microsoft.com/office/drawing/2014/main" id="{A98C7EF7-D3A4-4172-8A21-DF5D39AB8FED}"/>
              </a:ext>
            </a:extLst>
          </p:cNvPr>
          <p:cNvSpPr txBox="1">
            <a:spLocks/>
          </p:cNvSpPr>
          <p:nvPr/>
        </p:nvSpPr>
        <p:spPr>
          <a:xfrm>
            <a:off x="257377" y="2195638"/>
            <a:ext cx="3933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dirty="0">
                <a:solidFill>
                  <a:schemeClr val="accent6"/>
                </a:solidFill>
                <a:latin typeface="Advent Pro"/>
              </a:rPr>
              <a:t>Front-end</a:t>
            </a:r>
            <a:r>
              <a:rPr lang="bg-BG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2" name="Google Shape;1622;p72"/>
          <p:cNvGrpSpPr/>
          <p:nvPr/>
        </p:nvGrpSpPr>
        <p:grpSpPr>
          <a:xfrm>
            <a:off x="114517" y="1069795"/>
            <a:ext cx="1972123" cy="3328015"/>
            <a:chOff x="465325" y="1946700"/>
            <a:chExt cx="1416450" cy="2390300"/>
          </a:xfrm>
        </p:grpSpPr>
        <p:sp>
          <p:nvSpPr>
            <p:cNvPr id="1623" name="Google Shape;1623;p72"/>
            <p:cNvSpPr/>
            <p:nvPr/>
          </p:nvSpPr>
          <p:spPr>
            <a:xfrm>
              <a:off x="933425" y="2285275"/>
              <a:ext cx="948350" cy="1623150"/>
            </a:xfrm>
            <a:custGeom>
              <a:avLst/>
              <a:gdLst/>
              <a:ahLst/>
              <a:cxnLst/>
              <a:rect l="l" t="t" r="r" b="b"/>
              <a:pathLst>
                <a:path w="37934" h="64926" extrusionOk="0">
                  <a:moveTo>
                    <a:pt x="2067" y="1"/>
                  </a:moveTo>
                  <a:cubicBezTo>
                    <a:pt x="912" y="1"/>
                    <a:pt x="0" y="913"/>
                    <a:pt x="0" y="2037"/>
                  </a:cubicBezTo>
                  <a:lnTo>
                    <a:pt x="0" y="40336"/>
                  </a:lnTo>
                  <a:lnTo>
                    <a:pt x="0" y="62859"/>
                  </a:lnTo>
                  <a:cubicBezTo>
                    <a:pt x="0" y="64014"/>
                    <a:pt x="912" y="64926"/>
                    <a:pt x="2037" y="64926"/>
                  </a:cubicBezTo>
                  <a:lnTo>
                    <a:pt x="35867" y="64926"/>
                  </a:lnTo>
                  <a:cubicBezTo>
                    <a:pt x="37022" y="64926"/>
                    <a:pt x="37934" y="64014"/>
                    <a:pt x="37934" y="62859"/>
                  </a:cubicBezTo>
                  <a:lnTo>
                    <a:pt x="37934" y="2037"/>
                  </a:lnTo>
                  <a:cubicBezTo>
                    <a:pt x="37934" y="913"/>
                    <a:pt x="37022" y="1"/>
                    <a:pt x="358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2"/>
            <p:cNvSpPr/>
            <p:nvPr/>
          </p:nvSpPr>
          <p:spPr>
            <a:xfrm>
              <a:off x="932650" y="2316425"/>
              <a:ext cx="949125" cy="1539575"/>
            </a:xfrm>
            <a:custGeom>
              <a:avLst/>
              <a:gdLst/>
              <a:ahLst/>
              <a:cxnLst/>
              <a:rect l="l" t="t" r="r" b="b"/>
              <a:pathLst>
                <a:path w="37965" h="61583" extrusionOk="0">
                  <a:moveTo>
                    <a:pt x="2007" y="1"/>
                  </a:moveTo>
                  <a:cubicBezTo>
                    <a:pt x="913" y="1"/>
                    <a:pt x="1" y="913"/>
                    <a:pt x="1" y="2007"/>
                  </a:cubicBezTo>
                  <a:lnTo>
                    <a:pt x="1" y="59576"/>
                  </a:lnTo>
                  <a:cubicBezTo>
                    <a:pt x="31" y="60670"/>
                    <a:pt x="913" y="61582"/>
                    <a:pt x="2007" y="61582"/>
                  </a:cubicBezTo>
                  <a:lnTo>
                    <a:pt x="35928" y="61582"/>
                  </a:lnTo>
                  <a:cubicBezTo>
                    <a:pt x="37053" y="61582"/>
                    <a:pt x="37965" y="60670"/>
                    <a:pt x="37965" y="59576"/>
                  </a:cubicBezTo>
                  <a:lnTo>
                    <a:pt x="37965" y="2007"/>
                  </a:lnTo>
                  <a:cubicBezTo>
                    <a:pt x="37965" y="913"/>
                    <a:pt x="37053" y="1"/>
                    <a:pt x="35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2"/>
            <p:cNvSpPr/>
            <p:nvPr/>
          </p:nvSpPr>
          <p:spPr>
            <a:xfrm>
              <a:off x="1007875" y="2399250"/>
              <a:ext cx="796400" cy="1379225"/>
            </a:xfrm>
            <a:custGeom>
              <a:avLst/>
              <a:gdLst/>
              <a:ahLst/>
              <a:cxnLst/>
              <a:rect l="l" t="t" r="r" b="b"/>
              <a:pathLst>
                <a:path w="31856" h="55169" extrusionOk="0">
                  <a:moveTo>
                    <a:pt x="609" y="1"/>
                  </a:moveTo>
                  <a:cubicBezTo>
                    <a:pt x="244" y="1"/>
                    <a:pt x="1" y="244"/>
                    <a:pt x="1" y="609"/>
                  </a:cubicBezTo>
                  <a:lnTo>
                    <a:pt x="1" y="54591"/>
                  </a:lnTo>
                  <a:cubicBezTo>
                    <a:pt x="1" y="54895"/>
                    <a:pt x="244" y="55169"/>
                    <a:pt x="609" y="55169"/>
                  </a:cubicBezTo>
                  <a:lnTo>
                    <a:pt x="31248" y="55169"/>
                  </a:lnTo>
                  <a:cubicBezTo>
                    <a:pt x="31612" y="55169"/>
                    <a:pt x="31856" y="54895"/>
                    <a:pt x="31856" y="54561"/>
                  </a:cubicBezTo>
                  <a:lnTo>
                    <a:pt x="31856" y="609"/>
                  </a:lnTo>
                  <a:cubicBezTo>
                    <a:pt x="31856" y="244"/>
                    <a:pt x="31612" y="1"/>
                    <a:pt x="31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2"/>
            <p:cNvSpPr/>
            <p:nvPr/>
          </p:nvSpPr>
          <p:spPr>
            <a:xfrm>
              <a:off x="1092225" y="3248825"/>
              <a:ext cx="319175" cy="283450"/>
            </a:xfrm>
            <a:custGeom>
              <a:avLst/>
              <a:gdLst/>
              <a:ahLst/>
              <a:cxnLst/>
              <a:rect l="l" t="t" r="r" b="b"/>
              <a:pathLst>
                <a:path w="12767" h="11338" extrusionOk="0">
                  <a:moveTo>
                    <a:pt x="1" y="0"/>
                  </a:moveTo>
                  <a:lnTo>
                    <a:pt x="1" y="11338"/>
                  </a:lnTo>
                  <a:lnTo>
                    <a:pt x="12767" y="11338"/>
                  </a:lnTo>
                  <a:lnTo>
                    <a:pt x="12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2"/>
            <p:cNvSpPr/>
            <p:nvPr/>
          </p:nvSpPr>
          <p:spPr>
            <a:xfrm>
              <a:off x="1092225" y="2931175"/>
              <a:ext cx="319175" cy="282725"/>
            </a:xfrm>
            <a:custGeom>
              <a:avLst/>
              <a:gdLst/>
              <a:ahLst/>
              <a:cxnLst/>
              <a:rect l="l" t="t" r="r" b="b"/>
              <a:pathLst>
                <a:path w="12767" h="11309" extrusionOk="0">
                  <a:moveTo>
                    <a:pt x="1" y="1"/>
                  </a:moveTo>
                  <a:lnTo>
                    <a:pt x="1" y="11308"/>
                  </a:lnTo>
                  <a:lnTo>
                    <a:pt x="12767" y="11308"/>
                  </a:lnTo>
                  <a:lnTo>
                    <a:pt x="12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72"/>
            <p:cNvSpPr/>
            <p:nvPr/>
          </p:nvSpPr>
          <p:spPr>
            <a:xfrm>
              <a:off x="1453950" y="3248825"/>
              <a:ext cx="319175" cy="283450"/>
            </a:xfrm>
            <a:custGeom>
              <a:avLst/>
              <a:gdLst/>
              <a:ahLst/>
              <a:cxnLst/>
              <a:rect l="l" t="t" r="r" b="b"/>
              <a:pathLst>
                <a:path w="12767" h="11338" extrusionOk="0">
                  <a:moveTo>
                    <a:pt x="0" y="0"/>
                  </a:moveTo>
                  <a:lnTo>
                    <a:pt x="0" y="11338"/>
                  </a:lnTo>
                  <a:lnTo>
                    <a:pt x="12766" y="11338"/>
                  </a:lnTo>
                  <a:lnTo>
                    <a:pt x="127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72"/>
            <p:cNvSpPr/>
            <p:nvPr/>
          </p:nvSpPr>
          <p:spPr>
            <a:xfrm>
              <a:off x="1440275" y="2935750"/>
              <a:ext cx="319175" cy="282700"/>
            </a:xfrm>
            <a:custGeom>
              <a:avLst/>
              <a:gdLst/>
              <a:ahLst/>
              <a:cxnLst/>
              <a:rect l="l" t="t" r="r" b="b"/>
              <a:pathLst>
                <a:path w="12767" h="11308" extrusionOk="0">
                  <a:moveTo>
                    <a:pt x="0" y="0"/>
                  </a:moveTo>
                  <a:lnTo>
                    <a:pt x="0" y="11307"/>
                  </a:lnTo>
                  <a:lnTo>
                    <a:pt x="12766" y="11307"/>
                  </a:lnTo>
                  <a:lnTo>
                    <a:pt x="127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2"/>
            <p:cNvSpPr/>
            <p:nvPr/>
          </p:nvSpPr>
          <p:spPr>
            <a:xfrm>
              <a:off x="1066400" y="3580125"/>
              <a:ext cx="713550" cy="135300"/>
            </a:xfrm>
            <a:custGeom>
              <a:avLst/>
              <a:gdLst/>
              <a:ahLst/>
              <a:cxnLst/>
              <a:rect l="l" t="t" r="r" b="b"/>
              <a:pathLst>
                <a:path w="28542" h="5412" extrusionOk="0">
                  <a:moveTo>
                    <a:pt x="2736" y="1"/>
                  </a:moveTo>
                  <a:cubicBezTo>
                    <a:pt x="1247" y="1"/>
                    <a:pt x="31" y="1247"/>
                    <a:pt x="31" y="2706"/>
                  </a:cubicBezTo>
                  <a:cubicBezTo>
                    <a:pt x="0" y="4195"/>
                    <a:pt x="1216" y="5411"/>
                    <a:pt x="2736" y="5411"/>
                  </a:cubicBezTo>
                  <a:lnTo>
                    <a:pt x="25837" y="5411"/>
                  </a:lnTo>
                  <a:cubicBezTo>
                    <a:pt x="27326" y="5411"/>
                    <a:pt x="28542" y="4195"/>
                    <a:pt x="28542" y="2706"/>
                  </a:cubicBezTo>
                  <a:cubicBezTo>
                    <a:pt x="28542" y="1247"/>
                    <a:pt x="27326" y="1"/>
                    <a:pt x="258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2"/>
            <p:cNvSpPr/>
            <p:nvPr/>
          </p:nvSpPr>
          <p:spPr>
            <a:xfrm>
              <a:off x="1034475" y="2940300"/>
              <a:ext cx="38775" cy="604900"/>
            </a:xfrm>
            <a:custGeom>
              <a:avLst/>
              <a:gdLst/>
              <a:ahLst/>
              <a:cxnLst/>
              <a:rect l="l" t="t" r="r" b="b"/>
              <a:pathLst>
                <a:path w="1551" h="24196" extrusionOk="0">
                  <a:moveTo>
                    <a:pt x="791" y="1"/>
                  </a:moveTo>
                  <a:cubicBezTo>
                    <a:pt x="365" y="1"/>
                    <a:pt x="31" y="335"/>
                    <a:pt x="31" y="761"/>
                  </a:cubicBezTo>
                  <a:lnTo>
                    <a:pt x="31" y="23436"/>
                  </a:lnTo>
                  <a:cubicBezTo>
                    <a:pt x="1" y="23861"/>
                    <a:pt x="335" y="24196"/>
                    <a:pt x="791" y="24196"/>
                  </a:cubicBezTo>
                  <a:cubicBezTo>
                    <a:pt x="1217" y="24196"/>
                    <a:pt x="1551" y="23861"/>
                    <a:pt x="1551" y="23436"/>
                  </a:cubicBezTo>
                  <a:lnTo>
                    <a:pt x="1551" y="761"/>
                  </a:lnTo>
                  <a:cubicBezTo>
                    <a:pt x="1551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2"/>
            <p:cNvSpPr/>
            <p:nvPr/>
          </p:nvSpPr>
          <p:spPr>
            <a:xfrm>
              <a:off x="908350" y="3900800"/>
              <a:ext cx="286500" cy="257625"/>
            </a:xfrm>
            <a:custGeom>
              <a:avLst/>
              <a:gdLst/>
              <a:ahLst/>
              <a:cxnLst/>
              <a:rect l="l" t="t" r="r" b="b"/>
              <a:pathLst>
                <a:path w="11460" h="10305" extrusionOk="0">
                  <a:moveTo>
                    <a:pt x="3556" y="1"/>
                  </a:moveTo>
                  <a:cubicBezTo>
                    <a:pt x="3435" y="1"/>
                    <a:pt x="0" y="7934"/>
                    <a:pt x="0" y="7934"/>
                  </a:cubicBezTo>
                  <a:lnTo>
                    <a:pt x="2249" y="10305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2"/>
            <p:cNvSpPr/>
            <p:nvPr/>
          </p:nvSpPr>
          <p:spPr>
            <a:xfrm>
              <a:off x="646925" y="3550500"/>
              <a:ext cx="95025" cy="290300"/>
            </a:xfrm>
            <a:custGeom>
              <a:avLst/>
              <a:gdLst/>
              <a:ahLst/>
              <a:cxnLst/>
              <a:rect l="l" t="t" r="r" b="b"/>
              <a:pathLst>
                <a:path w="3801" h="11612" extrusionOk="0">
                  <a:moveTo>
                    <a:pt x="3800" y="0"/>
                  </a:moveTo>
                  <a:lnTo>
                    <a:pt x="3800" y="0"/>
                  </a:lnTo>
                  <a:lnTo>
                    <a:pt x="1" y="11611"/>
                  </a:lnTo>
                  <a:close/>
                </a:path>
              </a:pathLst>
            </a:custGeom>
            <a:solidFill>
              <a:srgbClr val="FDC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2"/>
            <p:cNvSpPr/>
            <p:nvPr/>
          </p:nvSpPr>
          <p:spPr>
            <a:xfrm>
              <a:off x="646925" y="3168275"/>
              <a:ext cx="513725" cy="930875"/>
            </a:xfrm>
            <a:custGeom>
              <a:avLst/>
              <a:gdLst/>
              <a:ahLst/>
              <a:cxnLst/>
              <a:rect l="l" t="t" r="r" b="b"/>
              <a:pathLst>
                <a:path w="20549" h="37235" extrusionOk="0">
                  <a:moveTo>
                    <a:pt x="15867" y="0"/>
                  </a:moveTo>
                  <a:lnTo>
                    <a:pt x="6992" y="8146"/>
                  </a:lnTo>
                  <a:cubicBezTo>
                    <a:pt x="6141" y="8967"/>
                    <a:pt x="5533" y="10000"/>
                    <a:pt x="5168" y="11125"/>
                  </a:cubicBezTo>
                  <a:lnTo>
                    <a:pt x="3800" y="15289"/>
                  </a:lnTo>
                  <a:lnTo>
                    <a:pt x="1" y="26900"/>
                  </a:lnTo>
                  <a:lnTo>
                    <a:pt x="10427" y="37235"/>
                  </a:lnTo>
                  <a:cubicBezTo>
                    <a:pt x="10427" y="37235"/>
                    <a:pt x="11855" y="35198"/>
                    <a:pt x="13101" y="32189"/>
                  </a:cubicBezTo>
                  <a:cubicBezTo>
                    <a:pt x="15077" y="27387"/>
                    <a:pt x="16658" y="20244"/>
                    <a:pt x="11551" y="15198"/>
                  </a:cubicBezTo>
                  <a:lnTo>
                    <a:pt x="17326" y="9362"/>
                  </a:lnTo>
                  <a:cubicBezTo>
                    <a:pt x="20548" y="6110"/>
                    <a:pt x="19089" y="3192"/>
                    <a:pt x="158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2"/>
            <p:cNvSpPr/>
            <p:nvPr/>
          </p:nvSpPr>
          <p:spPr>
            <a:xfrm>
              <a:off x="465325" y="3798225"/>
              <a:ext cx="538025" cy="538775"/>
            </a:xfrm>
            <a:custGeom>
              <a:avLst/>
              <a:gdLst/>
              <a:ahLst/>
              <a:cxnLst/>
              <a:rect l="l" t="t" r="r" b="b"/>
              <a:pathLst>
                <a:path w="21521" h="21551" extrusionOk="0">
                  <a:moveTo>
                    <a:pt x="5806" y="0"/>
                  </a:moveTo>
                  <a:lnTo>
                    <a:pt x="0" y="5806"/>
                  </a:lnTo>
                  <a:lnTo>
                    <a:pt x="15715" y="21551"/>
                  </a:lnTo>
                  <a:lnTo>
                    <a:pt x="21520" y="15715"/>
                  </a:lnTo>
                  <a:lnTo>
                    <a:pt x="19514" y="13739"/>
                  </a:lnTo>
                  <a:lnTo>
                    <a:pt x="7417" y="1581"/>
                  </a:lnTo>
                  <a:lnTo>
                    <a:pt x="58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2"/>
            <p:cNvSpPr/>
            <p:nvPr/>
          </p:nvSpPr>
          <p:spPr>
            <a:xfrm>
              <a:off x="1180375" y="2428375"/>
              <a:ext cx="473450" cy="457775"/>
            </a:xfrm>
            <a:custGeom>
              <a:avLst/>
              <a:gdLst/>
              <a:ahLst/>
              <a:cxnLst/>
              <a:rect l="l" t="t" r="r" b="b"/>
              <a:pathLst>
                <a:path w="18938" h="18311" extrusionOk="0">
                  <a:moveTo>
                    <a:pt x="8379" y="1"/>
                  </a:moveTo>
                  <a:cubicBezTo>
                    <a:pt x="6199" y="1"/>
                    <a:pt x="4270" y="1026"/>
                    <a:pt x="3040" y="2727"/>
                  </a:cubicBezTo>
                  <a:cubicBezTo>
                    <a:pt x="1065" y="4186"/>
                    <a:pt x="1" y="6526"/>
                    <a:pt x="365" y="9170"/>
                  </a:cubicBezTo>
                  <a:cubicBezTo>
                    <a:pt x="1" y="11784"/>
                    <a:pt x="1065" y="14125"/>
                    <a:pt x="3040" y="15584"/>
                  </a:cubicBezTo>
                  <a:cubicBezTo>
                    <a:pt x="4296" y="17285"/>
                    <a:pt x="6206" y="18310"/>
                    <a:pt x="8381" y="18310"/>
                  </a:cubicBezTo>
                  <a:cubicBezTo>
                    <a:pt x="8732" y="18310"/>
                    <a:pt x="9090" y="18283"/>
                    <a:pt x="9454" y="18228"/>
                  </a:cubicBezTo>
                  <a:cubicBezTo>
                    <a:pt x="9821" y="18283"/>
                    <a:pt x="10183" y="18310"/>
                    <a:pt x="10538" y="18310"/>
                  </a:cubicBezTo>
                  <a:cubicBezTo>
                    <a:pt x="12732" y="18310"/>
                    <a:pt x="14641" y="17285"/>
                    <a:pt x="15898" y="15584"/>
                  </a:cubicBezTo>
                  <a:cubicBezTo>
                    <a:pt x="17843" y="14125"/>
                    <a:pt x="18937" y="11784"/>
                    <a:pt x="18542" y="9170"/>
                  </a:cubicBezTo>
                  <a:cubicBezTo>
                    <a:pt x="18876" y="6526"/>
                    <a:pt x="17813" y="4186"/>
                    <a:pt x="15898" y="2727"/>
                  </a:cubicBezTo>
                  <a:cubicBezTo>
                    <a:pt x="14641" y="1026"/>
                    <a:pt x="12732" y="1"/>
                    <a:pt x="10538" y="1"/>
                  </a:cubicBezTo>
                  <a:cubicBezTo>
                    <a:pt x="10183" y="1"/>
                    <a:pt x="9821" y="27"/>
                    <a:pt x="9454" y="82"/>
                  </a:cubicBezTo>
                  <a:cubicBezTo>
                    <a:pt x="9090" y="27"/>
                    <a:pt x="8732" y="1"/>
                    <a:pt x="83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2"/>
            <p:cNvSpPr/>
            <p:nvPr/>
          </p:nvSpPr>
          <p:spPr>
            <a:xfrm>
              <a:off x="1216100" y="2464650"/>
              <a:ext cx="403525" cy="390575"/>
            </a:xfrm>
            <a:custGeom>
              <a:avLst/>
              <a:gdLst/>
              <a:ahLst/>
              <a:cxnLst/>
              <a:rect l="l" t="t" r="r" b="b"/>
              <a:pathLst>
                <a:path w="16141" h="15623" extrusionOk="0">
                  <a:moveTo>
                    <a:pt x="8914" y="1"/>
                  </a:moveTo>
                  <a:cubicBezTo>
                    <a:pt x="8632" y="1"/>
                    <a:pt x="8345" y="20"/>
                    <a:pt x="8055" y="60"/>
                  </a:cubicBezTo>
                  <a:cubicBezTo>
                    <a:pt x="7771" y="21"/>
                    <a:pt x="7490" y="2"/>
                    <a:pt x="7213" y="2"/>
                  </a:cubicBezTo>
                  <a:cubicBezTo>
                    <a:pt x="5328" y="2"/>
                    <a:pt x="3644" y="882"/>
                    <a:pt x="2584" y="2339"/>
                  </a:cubicBezTo>
                  <a:cubicBezTo>
                    <a:pt x="882" y="3616"/>
                    <a:pt x="0" y="5622"/>
                    <a:pt x="304" y="7811"/>
                  </a:cubicBezTo>
                  <a:cubicBezTo>
                    <a:pt x="0" y="10060"/>
                    <a:pt x="912" y="12066"/>
                    <a:pt x="2584" y="13282"/>
                  </a:cubicBezTo>
                  <a:cubicBezTo>
                    <a:pt x="3690" y="14783"/>
                    <a:pt x="5343" y="15622"/>
                    <a:pt x="7188" y="15622"/>
                  </a:cubicBezTo>
                  <a:cubicBezTo>
                    <a:pt x="7473" y="15622"/>
                    <a:pt x="7763" y="15602"/>
                    <a:pt x="8055" y="15562"/>
                  </a:cubicBezTo>
                  <a:cubicBezTo>
                    <a:pt x="8343" y="15600"/>
                    <a:pt x="8628" y="15619"/>
                    <a:pt x="8908" y="15619"/>
                  </a:cubicBezTo>
                  <a:cubicBezTo>
                    <a:pt x="10813" y="15619"/>
                    <a:pt x="12497" y="14740"/>
                    <a:pt x="13557" y="13282"/>
                  </a:cubicBezTo>
                  <a:cubicBezTo>
                    <a:pt x="15259" y="12036"/>
                    <a:pt x="16140" y="10030"/>
                    <a:pt x="15836" y="7811"/>
                  </a:cubicBezTo>
                  <a:cubicBezTo>
                    <a:pt x="16140" y="5592"/>
                    <a:pt x="15259" y="3555"/>
                    <a:pt x="13557" y="2339"/>
                  </a:cubicBezTo>
                  <a:cubicBezTo>
                    <a:pt x="12447" y="860"/>
                    <a:pt x="10786" y="1"/>
                    <a:pt x="89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2"/>
            <p:cNvSpPr/>
            <p:nvPr/>
          </p:nvSpPr>
          <p:spPr>
            <a:xfrm>
              <a:off x="1237375" y="2485300"/>
              <a:ext cx="361725" cy="349975"/>
            </a:xfrm>
            <a:custGeom>
              <a:avLst/>
              <a:gdLst/>
              <a:ahLst/>
              <a:cxnLst/>
              <a:rect l="l" t="t" r="r" b="b"/>
              <a:pathLst>
                <a:path w="14469" h="13999" extrusionOk="0">
                  <a:moveTo>
                    <a:pt x="6435" y="1"/>
                  </a:moveTo>
                  <a:cubicBezTo>
                    <a:pt x="4762" y="1"/>
                    <a:pt x="3261" y="771"/>
                    <a:pt x="2310" y="2091"/>
                  </a:cubicBezTo>
                  <a:cubicBezTo>
                    <a:pt x="791" y="3185"/>
                    <a:pt x="0" y="4979"/>
                    <a:pt x="274" y="6985"/>
                  </a:cubicBezTo>
                  <a:cubicBezTo>
                    <a:pt x="0" y="8960"/>
                    <a:pt x="791" y="10784"/>
                    <a:pt x="2310" y="11909"/>
                  </a:cubicBezTo>
                  <a:cubicBezTo>
                    <a:pt x="3261" y="13229"/>
                    <a:pt x="4739" y="13999"/>
                    <a:pt x="6426" y="13999"/>
                  </a:cubicBezTo>
                  <a:cubicBezTo>
                    <a:pt x="6681" y="13999"/>
                    <a:pt x="6941" y="13981"/>
                    <a:pt x="7204" y="13945"/>
                  </a:cubicBezTo>
                  <a:cubicBezTo>
                    <a:pt x="7467" y="13981"/>
                    <a:pt x="7727" y="13999"/>
                    <a:pt x="7982" y="13999"/>
                  </a:cubicBezTo>
                  <a:cubicBezTo>
                    <a:pt x="9670" y="13999"/>
                    <a:pt x="11151" y="13229"/>
                    <a:pt x="12128" y="11909"/>
                  </a:cubicBezTo>
                  <a:cubicBezTo>
                    <a:pt x="13648" y="10784"/>
                    <a:pt x="14438" y="9021"/>
                    <a:pt x="14165" y="6985"/>
                  </a:cubicBezTo>
                  <a:cubicBezTo>
                    <a:pt x="14469" y="4979"/>
                    <a:pt x="13678" y="3155"/>
                    <a:pt x="12128" y="2091"/>
                  </a:cubicBezTo>
                  <a:cubicBezTo>
                    <a:pt x="11151" y="771"/>
                    <a:pt x="9693" y="1"/>
                    <a:pt x="7991" y="1"/>
                  </a:cubicBezTo>
                  <a:cubicBezTo>
                    <a:pt x="7734" y="1"/>
                    <a:pt x="7471" y="19"/>
                    <a:pt x="7204" y="54"/>
                  </a:cubicBezTo>
                  <a:cubicBezTo>
                    <a:pt x="6945" y="19"/>
                    <a:pt x="6688" y="1"/>
                    <a:pt x="6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2"/>
            <p:cNvSpPr/>
            <p:nvPr/>
          </p:nvSpPr>
          <p:spPr>
            <a:xfrm>
              <a:off x="1249525" y="2497425"/>
              <a:ext cx="336650" cy="325750"/>
            </a:xfrm>
            <a:custGeom>
              <a:avLst/>
              <a:gdLst/>
              <a:ahLst/>
              <a:cxnLst/>
              <a:rect l="l" t="t" r="r" b="b"/>
              <a:pathLst>
                <a:path w="13466" h="13030" extrusionOk="0">
                  <a:moveTo>
                    <a:pt x="7473" y="1"/>
                  </a:moveTo>
                  <a:cubicBezTo>
                    <a:pt x="7226" y="1"/>
                    <a:pt x="6974" y="19"/>
                    <a:pt x="6718" y="56"/>
                  </a:cubicBezTo>
                  <a:cubicBezTo>
                    <a:pt x="6482" y="25"/>
                    <a:pt x="6248" y="10"/>
                    <a:pt x="6019" y="10"/>
                  </a:cubicBezTo>
                  <a:cubicBezTo>
                    <a:pt x="4448" y="10"/>
                    <a:pt x="3060" y="720"/>
                    <a:pt x="2159" y="1940"/>
                  </a:cubicBezTo>
                  <a:cubicBezTo>
                    <a:pt x="761" y="2974"/>
                    <a:pt x="1" y="4646"/>
                    <a:pt x="274" y="6500"/>
                  </a:cubicBezTo>
                  <a:cubicBezTo>
                    <a:pt x="61" y="8384"/>
                    <a:pt x="761" y="10056"/>
                    <a:pt x="2159" y="11059"/>
                  </a:cubicBezTo>
                  <a:cubicBezTo>
                    <a:pt x="3052" y="12294"/>
                    <a:pt x="4422" y="13029"/>
                    <a:pt x="5975" y="13029"/>
                  </a:cubicBezTo>
                  <a:cubicBezTo>
                    <a:pt x="6219" y="13029"/>
                    <a:pt x="6467" y="13011"/>
                    <a:pt x="6718" y="12974"/>
                  </a:cubicBezTo>
                  <a:cubicBezTo>
                    <a:pt x="6941" y="12999"/>
                    <a:pt x="7160" y="13011"/>
                    <a:pt x="7376" y="13011"/>
                  </a:cubicBezTo>
                  <a:cubicBezTo>
                    <a:pt x="8988" y="13011"/>
                    <a:pt x="10393" y="12319"/>
                    <a:pt x="11277" y="11059"/>
                  </a:cubicBezTo>
                  <a:cubicBezTo>
                    <a:pt x="12706" y="10056"/>
                    <a:pt x="13466" y="8384"/>
                    <a:pt x="13192" y="6500"/>
                  </a:cubicBezTo>
                  <a:cubicBezTo>
                    <a:pt x="13466" y="4646"/>
                    <a:pt x="12706" y="2974"/>
                    <a:pt x="11277" y="1940"/>
                  </a:cubicBezTo>
                  <a:cubicBezTo>
                    <a:pt x="10411" y="732"/>
                    <a:pt x="9045" y="1"/>
                    <a:pt x="74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72"/>
            <p:cNvSpPr/>
            <p:nvPr/>
          </p:nvSpPr>
          <p:spPr>
            <a:xfrm>
              <a:off x="1292850" y="2556000"/>
              <a:ext cx="69925" cy="44650"/>
            </a:xfrm>
            <a:custGeom>
              <a:avLst/>
              <a:gdLst/>
              <a:ahLst/>
              <a:cxnLst/>
              <a:rect l="l" t="t" r="r" b="b"/>
              <a:pathLst>
                <a:path w="2797" h="1786" extrusionOk="0">
                  <a:moveTo>
                    <a:pt x="2393" y="1"/>
                  </a:moveTo>
                  <a:cubicBezTo>
                    <a:pt x="1963" y="1"/>
                    <a:pt x="1550" y="80"/>
                    <a:pt x="1155" y="266"/>
                  </a:cubicBezTo>
                  <a:cubicBezTo>
                    <a:pt x="639" y="509"/>
                    <a:pt x="243" y="904"/>
                    <a:pt x="0" y="1391"/>
                  </a:cubicBezTo>
                  <a:cubicBezTo>
                    <a:pt x="183" y="1512"/>
                    <a:pt x="335" y="1634"/>
                    <a:pt x="517" y="1786"/>
                  </a:cubicBezTo>
                  <a:lnTo>
                    <a:pt x="547" y="1786"/>
                  </a:lnTo>
                  <a:cubicBezTo>
                    <a:pt x="760" y="1391"/>
                    <a:pt x="1094" y="1056"/>
                    <a:pt x="1520" y="874"/>
                  </a:cubicBezTo>
                  <a:cubicBezTo>
                    <a:pt x="1809" y="705"/>
                    <a:pt x="2137" y="651"/>
                    <a:pt x="2472" y="651"/>
                  </a:cubicBezTo>
                  <a:cubicBezTo>
                    <a:pt x="2560" y="651"/>
                    <a:pt x="2648" y="655"/>
                    <a:pt x="2736" y="661"/>
                  </a:cubicBezTo>
                  <a:cubicBezTo>
                    <a:pt x="2766" y="448"/>
                    <a:pt x="2766" y="205"/>
                    <a:pt x="2797" y="23"/>
                  </a:cubicBezTo>
                  <a:cubicBezTo>
                    <a:pt x="2660" y="9"/>
                    <a:pt x="2526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72"/>
            <p:cNvSpPr/>
            <p:nvPr/>
          </p:nvSpPr>
          <p:spPr>
            <a:xfrm>
              <a:off x="1409100" y="2628750"/>
              <a:ext cx="63100" cy="55500"/>
            </a:xfrm>
            <a:custGeom>
              <a:avLst/>
              <a:gdLst/>
              <a:ahLst/>
              <a:cxnLst/>
              <a:rect l="l" t="t" r="r" b="b"/>
              <a:pathLst>
                <a:path w="2524" h="2220" extrusionOk="0">
                  <a:moveTo>
                    <a:pt x="2432" y="0"/>
                  </a:moveTo>
                  <a:cubicBezTo>
                    <a:pt x="1946" y="92"/>
                    <a:pt x="1429" y="274"/>
                    <a:pt x="973" y="608"/>
                  </a:cubicBezTo>
                  <a:cubicBezTo>
                    <a:pt x="518" y="943"/>
                    <a:pt x="214" y="1459"/>
                    <a:pt x="1" y="1946"/>
                  </a:cubicBezTo>
                  <a:cubicBezTo>
                    <a:pt x="214" y="2007"/>
                    <a:pt x="396" y="2098"/>
                    <a:pt x="609" y="2219"/>
                  </a:cubicBezTo>
                  <a:lnTo>
                    <a:pt x="639" y="2219"/>
                  </a:lnTo>
                  <a:cubicBezTo>
                    <a:pt x="761" y="1794"/>
                    <a:pt x="1034" y="1399"/>
                    <a:pt x="1369" y="1095"/>
                  </a:cubicBezTo>
                  <a:cubicBezTo>
                    <a:pt x="1733" y="852"/>
                    <a:pt x="2128" y="700"/>
                    <a:pt x="2524" y="700"/>
                  </a:cubicBezTo>
                  <a:cubicBezTo>
                    <a:pt x="2524" y="456"/>
                    <a:pt x="2463" y="244"/>
                    <a:pt x="2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72"/>
            <p:cNvSpPr/>
            <p:nvPr/>
          </p:nvSpPr>
          <p:spPr>
            <a:xfrm>
              <a:off x="1445575" y="2747300"/>
              <a:ext cx="64625" cy="51700"/>
            </a:xfrm>
            <a:custGeom>
              <a:avLst/>
              <a:gdLst/>
              <a:ahLst/>
              <a:cxnLst/>
              <a:rect l="l" t="t" r="r" b="b"/>
              <a:pathLst>
                <a:path w="2585" h="2068" extrusionOk="0">
                  <a:moveTo>
                    <a:pt x="1976" y="0"/>
                  </a:moveTo>
                  <a:cubicBezTo>
                    <a:pt x="1825" y="426"/>
                    <a:pt x="1551" y="760"/>
                    <a:pt x="1156" y="1034"/>
                  </a:cubicBezTo>
                  <a:cubicBezTo>
                    <a:pt x="791" y="1246"/>
                    <a:pt x="396" y="1368"/>
                    <a:pt x="1" y="1368"/>
                  </a:cubicBezTo>
                  <a:lnTo>
                    <a:pt x="1" y="2067"/>
                  </a:lnTo>
                  <a:cubicBezTo>
                    <a:pt x="518" y="2037"/>
                    <a:pt x="1065" y="1885"/>
                    <a:pt x="1551" y="1581"/>
                  </a:cubicBezTo>
                  <a:cubicBezTo>
                    <a:pt x="2037" y="1277"/>
                    <a:pt x="2372" y="821"/>
                    <a:pt x="2584" y="304"/>
                  </a:cubicBezTo>
                  <a:cubicBezTo>
                    <a:pt x="2372" y="243"/>
                    <a:pt x="2189" y="122"/>
                    <a:pt x="2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72"/>
            <p:cNvSpPr/>
            <p:nvPr/>
          </p:nvSpPr>
          <p:spPr>
            <a:xfrm>
              <a:off x="1282975" y="2688025"/>
              <a:ext cx="76000" cy="31300"/>
            </a:xfrm>
            <a:custGeom>
              <a:avLst/>
              <a:gdLst/>
              <a:ahLst/>
              <a:cxnLst/>
              <a:rect l="l" t="t" r="r" b="b"/>
              <a:pathLst>
                <a:path w="3040" h="1252" extrusionOk="0">
                  <a:moveTo>
                    <a:pt x="456" y="0"/>
                  </a:moveTo>
                  <a:cubicBezTo>
                    <a:pt x="304" y="152"/>
                    <a:pt x="152" y="335"/>
                    <a:pt x="0" y="487"/>
                  </a:cubicBezTo>
                  <a:cubicBezTo>
                    <a:pt x="334" y="821"/>
                    <a:pt x="851" y="1095"/>
                    <a:pt x="1398" y="1216"/>
                  </a:cubicBezTo>
                  <a:cubicBezTo>
                    <a:pt x="1549" y="1240"/>
                    <a:pt x="1700" y="1251"/>
                    <a:pt x="1850" y="1251"/>
                  </a:cubicBezTo>
                  <a:cubicBezTo>
                    <a:pt x="2271" y="1251"/>
                    <a:pt x="2680" y="1160"/>
                    <a:pt x="3040" y="1003"/>
                  </a:cubicBezTo>
                  <a:cubicBezTo>
                    <a:pt x="2979" y="821"/>
                    <a:pt x="2888" y="608"/>
                    <a:pt x="2857" y="395"/>
                  </a:cubicBezTo>
                  <a:lnTo>
                    <a:pt x="2857" y="365"/>
                  </a:lnTo>
                  <a:cubicBezTo>
                    <a:pt x="2568" y="499"/>
                    <a:pt x="2246" y="583"/>
                    <a:pt x="1916" y="583"/>
                  </a:cubicBezTo>
                  <a:cubicBezTo>
                    <a:pt x="1795" y="583"/>
                    <a:pt x="1672" y="572"/>
                    <a:pt x="1550" y="547"/>
                  </a:cubicBezTo>
                  <a:cubicBezTo>
                    <a:pt x="1155" y="487"/>
                    <a:pt x="760" y="304"/>
                    <a:pt x="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72"/>
            <p:cNvSpPr/>
            <p:nvPr/>
          </p:nvSpPr>
          <p:spPr>
            <a:xfrm>
              <a:off x="1431900" y="2551250"/>
              <a:ext cx="76025" cy="31300"/>
            </a:xfrm>
            <a:custGeom>
              <a:avLst/>
              <a:gdLst/>
              <a:ahLst/>
              <a:cxnLst/>
              <a:rect l="l" t="t" r="r" b="b"/>
              <a:pathLst>
                <a:path w="3041" h="1252" extrusionOk="0">
                  <a:moveTo>
                    <a:pt x="457" y="0"/>
                  </a:moveTo>
                  <a:cubicBezTo>
                    <a:pt x="305" y="152"/>
                    <a:pt x="153" y="334"/>
                    <a:pt x="1" y="486"/>
                  </a:cubicBezTo>
                  <a:cubicBezTo>
                    <a:pt x="396" y="851"/>
                    <a:pt x="882" y="1125"/>
                    <a:pt x="1429" y="1216"/>
                  </a:cubicBezTo>
                  <a:cubicBezTo>
                    <a:pt x="1572" y="1240"/>
                    <a:pt x="1717" y="1251"/>
                    <a:pt x="1862" y="1251"/>
                  </a:cubicBezTo>
                  <a:cubicBezTo>
                    <a:pt x="2272" y="1251"/>
                    <a:pt x="2681" y="1160"/>
                    <a:pt x="3040" y="1003"/>
                  </a:cubicBezTo>
                  <a:cubicBezTo>
                    <a:pt x="2979" y="821"/>
                    <a:pt x="2888" y="608"/>
                    <a:pt x="2858" y="395"/>
                  </a:cubicBezTo>
                  <a:lnTo>
                    <a:pt x="2858" y="365"/>
                  </a:lnTo>
                  <a:cubicBezTo>
                    <a:pt x="2591" y="498"/>
                    <a:pt x="2275" y="583"/>
                    <a:pt x="1946" y="583"/>
                  </a:cubicBezTo>
                  <a:cubicBezTo>
                    <a:pt x="1826" y="583"/>
                    <a:pt x="1703" y="572"/>
                    <a:pt x="1581" y="547"/>
                  </a:cubicBezTo>
                  <a:cubicBezTo>
                    <a:pt x="1156" y="486"/>
                    <a:pt x="761" y="304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72"/>
            <p:cNvSpPr/>
            <p:nvPr/>
          </p:nvSpPr>
          <p:spPr>
            <a:xfrm>
              <a:off x="1295125" y="2638625"/>
              <a:ext cx="25100" cy="24350"/>
            </a:xfrm>
            <a:custGeom>
              <a:avLst/>
              <a:gdLst/>
              <a:ahLst/>
              <a:cxnLst/>
              <a:rect l="l" t="t" r="r" b="b"/>
              <a:pathLst>
                <a:path w="1004" h="974" fill="none" extrusionOk="0">
                  <a:moveTo>
                    <a:pt x="1003" y="487"/>
                  </a:moveTo>
                  <a:cubicBezTo>
                    <a:pt x="1003" y="760"/>
                    <a:pt x="760" y="973"/>
                    <a:pt x="487" y="973"/>
                  </a:cubicBezTo>
                  <a:cubicBezTo>
                    <a:pt x="244" y="973"/>
                    <a:pt x="0" y="760"/>
                    <a:pt x="0" y="487"/>
                  </a:cubicBezTo>
                  <a:cubicBezTo>
                    <a:pt x="0" y="213"/>
                    <a:pt x="244" y="1"/>
                    <a:pt x="487" y="1"/>
                  </a:cubicBezTo>
                  <a:cubicBezTo>
                    <a:pt x="760" y="1"/>
                    <a:pt x="1003" y="213"/>
                    <a:pt x="1003" y="487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1F2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72"/>
            <p:cNvSpPr/>
            <p:nvPr/>
          </p:nvSpPr>
          <p:spPr>
            <a:xfrm>
              <a:off x="1478250" y="2696375"/>
              <a:ext cx="25100" cy="24350"/>
            </a:xfrm>
            <a:custGeom>
              <a:avLst/>
              <a:gdLst/>
              <a:ahLst/>
              <a:cxnLst/>
              <a:rect l="l" t="t" r="r" b="b"/>
              <a:pathLst>
                <a:path w="1004" h="974" fill="none" extrusionOk="0">
                  <a:moveTo>
                    <a:pt x="1004" y="487"/>
                  </a:moveTo>
                  <a:cubicBezTo>
                    <a:pt x="1004" y="761"/>
                    <a:pt x="791" y="973"/>
                    <a:pt x="518" y="973"/>
                  </a:cubicBezTo>
                  <a:cubicBezTo>
                    <a:pt x="244" y="973"/>
                    <a:pt x="1" y="761"/>
                    <a:pt x="1" y="487"/>
                  </a:cubicBezTo>
                  <a:cubicBezTo>
                    <a:pt x="1" y="213"/>
                    <a:pt x="244" y="1"/>
                    <a:pt x="518" y="1"/>
                  </a:cubicBezTo>
                  <a:cubicBezTo>
                    <a:pt x="791" y="1"/>
                    <a:pt x="1004" y="213"/>
                    <a:pt x="1004" y="487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1F2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72"/>
            <p:cNvSpPr/>
            <p:nvPr/>
          </p:nvSpPr>
          <p:spPr>
            <a:xfrm>
              <a:off x="1532975" y="2671300"/>
              <a:ext cx="24325" cy="25100"/>
            </a:xfrm>
            <a:custGeom>
              <a:avLst/>
              <a:gdLst/>
              <a:ahLst/>
              <a:cxnLst/>
              <a:rect l="l" t="t" r="r" b="b"/>
              <a:pathLst>
                <a:path w="973" h="1004" fill="none" extrusionOk="0">
                  <a:moveTo>
                    <a:pt x="973" y="517"/>
                  </a:moveTo>
                  <a:cubicBezTo>
                    <a:pt x="973" y="760"/>
                    <a:pt x="760" y="1004"/>
                    <a:pt x="487" y="1004"/>
                  </a:cubicBezTo>
                  <a:cubicBezTo>
                    <a:pt x="213" y="1004"/>
                    <a:pt x="0" y="760"/>
                    <a:pt x="0" y="517"/>
                  </a:cubicBezTo>
                  <a:cubicBezTo>
                    <a:pt x="0" y="244"/>
                    <a:pt x="213" y="1"/>
                    <a:pt x="487" y="1"/>
                  </a:cubicBezTo>
                  <a:cubicBezTo>
                    <a:pt x="760" y="1"/>
                    <a:pt x="973" y="244"/>
                    <a:pt x="973" y="517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1F2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72"/>
            <p:cNvSpPr/>
            <p:nvPr/>
          </p:nvSpPr>
          <p:spPr>
            <a:xfrm>
              <a:off x="1349825" y="2665225"/>
              <a:ext cx="24350" cy="24350"/>
            </a:xfrm>
            <a:custGeom>
              <a:avLst/>
              <a:gdLst/>
              <a:ahLst/>
              <a:cxnLst/>
              <a:rect l="l" t="t" r="r" b="b"/>
              <a:pathLst>
                <a:path w="974" h="974" fill="none" extrusionOk="0">
                  <a:moveTo>
                    <a:pt x="974" y="487"/>
                  </a:moveTo>
                  <a:cubicBezTo>
                    <a:pt x="974" y="760"/>
                    <a:pt x="761" y="973"/>
                    <a:pt x="487" y="973"/>
                  </a:cubicBezTo>
                  <a:cubicBezTo>
                    <a:pt x="214" y="973"/>
                    <a:pt x="1" y="760"/>
                    <a:pt x="1" y="487"/>
                  </a:cubicBezTo>
                  <a:cubicBezTo>
                    <a:pt x="1" y="213"/>
                    <a:pt x="214" y="0"/>
                    <a:pt x="487" y="0"/>
                  </a:cubicBezTo>
                  <a:cubicBezTo>
                    <a:pt x="761" y="0"/>
                    <a:pt x="974" y="213"/>
                    <a:pt x="974" y="487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1F2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72"/>
            <p:cNvSpPr/>
            <p:nvPr/>
          </p:nvSpPr>
          <p:spPr>
            <a:xfrm>
              <a:off x="1378700" y="2527675"/>
              <a:ext cx="25125" cy="25100"/>
            </a:xfrm>
            <a:custGeom>
              <a:avLst/>
              <a:gdLst/>
              <a:ahLst/>
              <a:cxnLst/>
              <a:rect l="l" t="t" r="r" b="b"/>
              <a:pathLst>
                <a:path w="1005" h="1004" fill="none" extrusionOk="0">
                  <a:moveTo>
                    <a:pt x="1004" y="518"/>
                  </a:moveTo>
                  <a:cubicBezTo>
                    <a:pt x="1004" y="791"/>
                    <a:pt x="761" y="1004"/>
                    <a:pt x="518" y="1004"/>
                  </a:cubicBezTo>
                  <a:cubicBezTo>
                    <a:pt x="244" y="1004"/>
                    <a:pt x="1" y="791"/>
                    <a:pt x="1" y="518"/>
                  </a:cubicBezTo>
                  <a:cubicBezTo>
                    <a:pt x="1" y="244"/>
                    <a:pt x="244" y="1"/>
                    <a:pt x="518" y="1"/>
                  </a:cubicBezTo>
                  <a:cubicBezTo>
                    <a:pt x="761" y="1"/>
                    <a:pt x="1004" y="244"/>
                    <a:pt x="1004" y="518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1F2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72"/>
            <p:cNvSpPr/>
            <p:nvPr/>
          </p:nvSpPr>
          <p:spPr>
            <a:xfrm>
              <a:off x="1340725" y="2574800"/>
              <a:ext cx="70675" cy="69925"/>
            </a:xfrm>
            <a:custGeom>
              <a:avLst/>
              <a:gdLst/>
              <a:ahLst/>
              <a:cxnLst/>
              <a:rect l="l" t="t" r="r" b="b"/>
              <a:pathLst>
                <a:path w="2827" h="2797" extrusionOk="0">
                  <a:moveTo>
                    <a:pt x="1429" y="0"/>
                  </a:moveTo>
                  <a:cubicBezTo>
                    <a:pt x="638" y="0"/>
                    <a:pt x="0" y="608"/>
                    <a:pt x="0" y="1399"/>
                  </a:cubicBezTo>
                  <a:cubicBezTo>
                    <a:pt x="0" y="2189"/>
                    <a:pt x="638" y="2797"/>
                    <a:pt x="1429" y="2797"/>
                  </a:cubicBezTo>
                  <a:cubicBezTo>
                    <a:pt x="2189" y="2797"/>
                    <a:pt x="2827" y="2189"/>
                    <a:pt x="2827" y="1399"/>
                  </a:cubicBezTo>
                  <a:cubicBezTo>
                    <a:pt x="2827" y="608"/>
                    <a:pt x="2189" y="0"/>
                    <a:pt x="14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72"/>
            <p:cNvSpPr/>
            <p:nvPr/>
          </p:nvSpPr>
          <p:spPr>
            <a:xfrm>
              <a:off x="1355150" y="259835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9" y="457"/>
                    <a:pt x="609" y="1"/>
                    <a:pt x="305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72"/>
            <p:cNvSpPr/>
            <p:nvPr/>
          </p:nvSpPr>
          <p:spPr>
            <a:xfrm>
              <a:off x="1373400" y="259760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4" y="0"/>
                  </a:moveTo>
                  <a:cubicBezTo>
                    <a:pt x="0" y="0"/>
                    <a:pt x="0" y="456"/>
                    <a:pt x="304" y="456"/>
                  </a:cubicBezTo>
                  <a:cubicBezTo>
                    <a:pt x="608" y="456"/>
                    <a:pt x="608" y="0"/>
                    <a:pt x="304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72"/>
            <p:cNvSpPr/>
            <p:nvPr/>
          </p:nvSpPr>
          <p:spPr>
            <a:xfrm>
              <a:off x="1365800" y="258240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4" y="0"/>
                  </a:moveTo>
                  <a:cubicBezTo>
                    <a:pt x="0" y="0"/>
                    <a:pt x="0" y="456"/>
                    <a:pt x="304" y="456"/>
                  </a:cubicBezTo>
                  <a:cubicBezTo>
                    <a:pt x="608" y="456"/>
                    <a:pt x="608" y="0"/>
                    <a:pt x="304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72"/>
            <p:cNvSpPr/>
            <p:nvPr/>
          </p:nvSpPr>
          <p:spPr>
            <a:xfrm>
              <a:off x="1393900" y="260215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9" y="457"/>
                    <a:pt x="609" y="1"/>
                    <a:pt x="305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72"/>
            <p:cNvSpPr/>
            <p:nvPr/>
          </p:nvSpPr>
          <p:spPr>
            <a:xfrm>
              <a:off x="1365800" y="2623425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4" y="1"/>
                  </a:moveTo>
                  <a:cubicBezTo>
                    <a:pt x="0" y="1"/>
                    <a:pt x="0" y="457"/>
                    <a:pt x="304" y="457"/>
                  </a:cubicBezTo>
                  <a:cubicBezTo>
                    <a:pt x="608" y="457"/>
                    <a:pt x="608" y="1"/>
                    <a:pt x="304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72"/>
            <p:cNvSpPr/>
            <p:nvPr/>
          </p:nvSpPr>
          <p:spPr>
            <a:xfrm>
              <a:off x="1347550" y="261735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6"/>
                    <a:pt x="305" y="456"/>
                  </a:cubicBezTo>
                  <a:cubicBezTo>
                    <a:pt x="609" y="456"/>
                    <a:pt x="609" y="1"/>
                    <a:pt x="305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72"/>
            <p:cNvSpPr/>
            <p:nvPr/>
          </p:nvSpPr>
          <p:spPr>
            <a:xfrm>
              <a:off x="1386300" y="262040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0"/>
                  </a:moveTo>
                  <a:cubicBezTo>
                    <a:pt x="1" y="0"/>
                    <a:pt x="1" y="456"/>
                    <a:pt x="305" y="456"/>
                  </a:cubicBezTo>
                  <a:cubicBezTo>
                    <a:pt x="609" y="456"/>
                    <a:pt x="609" y="0"/>
                    <a:pt x="305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72"/>
            <p:cNvSpPr/>
            <p:nvPr/>
          </p:nvSpPr>
          <p:spPr>
            <a:xfrm>
              <a:off x="1366550" y="2612025"/>
              <a:ext cx="9900" cy="7675"/>
            </a:xfrm>
            <a:custGeom>
              <a:avLst/>
              <a:gdLst/>
              <a:ahLst/>
              <a:cxnLst/>
              <a:rect l="l" t="t" r="r" b="b"/>
              <a:pathLst>
                <a:path w="396" h="307" extrusionOk="0">
                  <a:moveTo>
                    <a:pt x="183" y="1"/>
                  </a:moveTo>
                  <a:cubicBezTo>
                    <a:pt x="1" y="1"/>
                    <a:pt x="1" y="305"/>
                    <a:pt x="183" y="305"/>
                  </a:cubicBezTo>
                  <a:cubicBezTo>
                    <a:pt x="192" y="306"/>
                    <a:pt x="201" y="307"/>
                    <a:pt x="210" y="307"/>
                  </a:cubicBezTo>
                  <a:cubicBezTo>
                    <a:pt x="395" y="307"/>
                    <a:pt x="387" y="1"/>
                    <a:pt x="183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72"/>
            <p:cNvSpPr/>
            <p:nvPr/>
          </p:nvSpPr>
          <p:spPr>
            <a:xfrm>
              <a:off x="1381750" y="2612025"/>
              <a:ext cx="9900" cy="7625"/>
            </a:xfrm>
            <a:custGeom>
              <a:avLst/>
              <a:gdLst/>
              <a:ahLst/>
              <a:cxnLst/>
              <a:rect l="l" t="t" r="r" b="b"/>
              <a:pathLst>
                <a:path w="396" h="305" extrusionOk="0">
                  <a:moveTo>
                    <a:pt x="183" y="1"/>
                  </a:moveTo>
                  <a:cubicBezTo>
                    <a:pt x="1" y="1"/>
                    <a:pt x="1" y="305"/>
                    <a:pt x="183" y="305"/>
                  </a:cubicBezTo>
                  <a:cubicBezTo>
                    <a:pt x="396" y="305"/>
                    <a:pt x="396" y="1"/>
                    <a:pt x="183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72"/>
            <p:cNvSpPr/>
            <p:nvPr/>
          </p:nvSpPr>
          <p:spPr>
            <a:xfrm>
              <a:off x="1391625" y="2589225"/>
              <a:ext cx="7625" cy="6125"/>
            </a:xfrm>
            <a:custGeom>
              <a:avLst/>
              <a:gdLst/>
              <a:ahLst/>
              <a:cxnLst/>
              <a:rect l="l" t="t" r="r" b="b"/>
              <a:pathLst>
                <a:path w="305" h="245" extrusionOk="0">
                  <a:moveTo>
                    <a:pt x="92" y="1"/>
                  </a:moveTo>
                  <a:cubicBezTo>
                    <a:pt x="61" y="1"/>
                    <a:pt x="61" y="1"/>
                    <a:pt x="31" y="31"/>
                  </a:cubicBezTo>
                  <a:cubicBezTo>
                    <a:pt x="1" y="31"/>
                    <a:pt x="1" y="62"/>
                    <a:pt x="1" y="62"/>
                  </a:cubicBezTo>
                  <a:lnTo>
                    <a:pt x="1" y="92"/>
                  </a:lnTo>
                  <a:lnTo>
                    <a:pt x="1" y="122"/>
                  </a:lnTo>
                  <a:lnTo>
                    <a:pt x="1" y="183"/>
                  </a:lnTo>
                  <a:lnTo>
                    <a:pt x="1" y="214"/>
                  </a:lnTo>
                  <a:lnTo>
                    <a:pt x="31" y="244"/>
                  </a:lnTo>
                  <a:lnTo>
                    <a:pt x="153" y="244"/>
                  </a:lnTo>
                  <a:cubicBezTo>
                    <a:pt x="183" y="244"/>
                    <a:pt x="183" y="214"/>
                    <a:pt x="213" y="214"/>
                  </a:cubicBezTo>
                  <a:cubicBezTo>
                    <a:pt x="213" y="214"/>
                    <a:pt x="213" y="183"/>
                    <a:pt x="244" y="183"/>
                  </a:cubicBezTo>
                  <a:cubicBezTo>
                    <a:pt x="244" y="122"/>
                    <a:pt x="305" y="122"/>
                    <a:pt x="305" y="92"/>
                  </a:cubicBezTo>
                  <a:lnTo>
                    <a:pt x="213" y="62"/>
                  </a:lnTo>
                  <a:cubicBezTo>
                    <a:pt x="213" y="62"/>
                    <a:pt x="213" y="31"/>
                    <a:pt x="183" y="3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72"/>
            <p:cNvSpPr/>
            <p:nvPr/>
          </p:nvSpPr>
          <p:spPr>
            <a:xfrm>
              <a:off x="1355925" y="2586200"/>
              <a:ext cx="9900" cy="7625"/>
            </a:xfrm>
            <a:custGeom>
              <a:avLst/>
              <a:gdLst/>
              <a:ahLst/>
              <a:cxnLst/>
              <a:rect l="l" t="t" r="r" b="b"/>
              <a:pathLst>
                <a:path w="396" h="305" extrusionOk="0">
                  <a:moveTo>
                    <a:pt x="213" y="0"/>
                  </a:moveTo>
                  <a:cubicBezTo>
                    <a:pt x="0" y="0"/>
                    <a:pt x="0" y="304"/>
                    <a:pt x="213" y="304"/>
                  </a:cubicBezTo>
                  <a:cubicBezTo>
                    <a:pt x="395" y="304"/>
                    <a:pt x="395" y="0"/>
                    <a:pt x="213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72"/>
            <p:cNvSpPr/>
            <p:nvPr/>
          </p:nvSpPr>
          <p:spPr>
            <a:xfrm>
              <a:off x="1343750" y="2602900"/>
              <a:ext cx="10675" cy="7625"/>
            </a:xfrm>
            <a:custGeom>
              <a:avLst/>
              <a:gdLst/>
              <a:ahLst/>
              <a:cxnLst/>
              <a:rect l="l" t="t" r="r" b="b"/>
              <a:pathLst>
                <a:path w="427" h="305" extrusionOk="0">
                  <a:moveTo>
                    <a:pt x="183" y="1"/>
                  </a:moveTo>
                  <a:cubicBezTo>
                    <a:pt x="1" y="1"/>
                    <a:pt x="1" y="305"/>
                    <a:pt x="183" y="305"/>
                  </a:cubicBezTo>
                  <a:cubicBezTo>
                    <a:pt x="426" y="305"/>
                    <a:pt x="426" y="1"/>
                    <a:pt x="183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72"/>
            <p:cNvSpPr/>
            <p:nvPr/>
          </p:nvSpPr>
          <p:spPr>
            <a:xfrm>
              <a:off x="1381000" y="2631800"/>
              <a:ext cx="10650" cy="7650"/>
            </a:xfrm>
            <a:custGeom>
              <a:avLst/>
              <a:gdLst/>
              <a:ahLst/>
              <a:cxnLst/>
              <a:rect l="l" t="t" r="r" b="b"/>
              <a:pathLst>
                <a:path w="426" h="306" extrusionOk="0">
                  <a:moveTo>
                    <a:pt x="183" y="0"/>
                  </a:moveTo>
                  <a:cubicBezTo>
                    <a:pt x="0" y="0"/>
                    <a:pt x="0" y="304"/>
                    <a:pt x="183" y="304"/>
                  </a:cubicBezTo>
                  <a:cubicBezTo>
                    <a:pt x="193" y="305"/>
                    <a:pt x="203" y="306"/>
                    <a:pt x="213" y="306"/>
                  </a:cubicBezTo>
                  <a:cubicBezTo>
                    <a:pt x="425" y="306"/>
                    <a:pt x="415" y="0"/>
                    <a:pt x="183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72"/>
            <p:cNvSpPr/>
            <p:nvPr/>
          </p:nvSpPr>
          <p:spPr>
            <a:xfrm>
              <a:off x="1377950" y="2751100"/>
              <a:ext cx="25100" cy="25100"/>
            </a:xfrm>
            <a:custGeom>
              <a:avLst/>
              <a:gdLst/>
              <a:ahLst/>
              <a:cxnLst/>
              <a:rect l="l" t="t" r="r" b="b"/>
              <a:pathLst>
                <a:path w="1004" h="1004" fill="none" extrusionOk="0">
                  <a:moveTo>
                    <a:pt x="1004" y="486"/>
                  </a:moveTo>
                  <a:cubicBezTo>
                    <a:pt x="1004" y="760"/>
                    <a:pt x="760" y="1003"/>
                    <a:pt x="487" y="1003"/>
                  </a:cubicBezTo>
                  <a:cubicBezTo>
                    <a:pt x="213" y="1003"/>
                    <a:pt x="1" y="760"/>
                    <a:pt x="1" y="486"/>
                  </a:cubicBezTo>
                  <a:cubicBezTo>
                    <a:pt x="1" y="243"/>
                    <a:pt x="213" y="0"/>
                    <a:pt x="487" y="0"/>
                  </a:cubicBezTo>
                  <a:cubicBezTo>
                    <a:pt x="760" y="0"/>
                    <a:pt x="1004" y="243"/>
                    <a:pt x="1004" y="486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1F2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72"/>
            <p:cNvSpPr/>
            <p:nvPr/>
          </p:nvSpPr>
          <p:spPr>
            <a:xfrm>
              <a:off x="1484325" y="2579350"/>
              <a:ext cx="78300" cy="78300"/>
            </a:xfrm>
            <a:custGeom>
              <a:avLst/>
              <a:gdLst/>
              <a:ahLst/>
              <a:cxnLst/>
              <a:rect l="l" t="t" r="r" b="b"/>
              <a:pathLst>
                <a:path w="3132" h="3132" extrusionOk="0">
                  <a:moveTo>
                    <a:pt x="1551" y="1"/>
                  </a:moveTo>
                  <a:cubicBezTo>
                    <a:pt x="700" y="1"/>
                    <a:pt x="1" y="700"/>
                    <a:pt x="1" y="1551"/>
                  </a:cubicBezTo>
                  <a:cubicBezTo>
                    <a:pt x="1" y="2432"/>
                    <a:pt x="700" y="3131"/>
                    <a:pt x="1551" y="3131"/>
                  </a:cubicBezTo>
                  <a:cubicBezTo>
                    <a:pt x="2433" y="3131"/>
                    <a:pt x="3132" y="2432"/>
                    <a:pt x="3132" y="1551"/>
                  </a:cubicBezTo>
                  <a:cubicBezTo>
                    <a:pt x="3132" y="700"/>
                    <a:pt x="2433" y="1"/>
                    <a:pt x="15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72"/>
            <p:cNvSpPr/>
            <p:nvPr/>
          </p:nvSpPr>
          <p:spPr>
            <a:xfrm>
              <a:off x="1499525" y="2605950"/>
              <a:ext cx="17500" cy="12175"/>
            </a:xfrm>
            <a:custGeom>
              <a:avLst/>
              <a:gdLst/>
              <a:ahLst/>
              <a:cxnLst/>
              <a:rect l="l" t="t" r="r" b="b"/>
              <a:pathLst>
                <a:path w="700" h="487" extrusionOk="0">
                  <a:moveTo>
                    <a:pt x="335" y="1"/>
                  </a:moveTo>
                  <a:cubicBezTo>
                    <a:pt x="1" y="1"/>
                    <a:pt x="1" y="487"/>
                    <a:pt x="335" y="487"/>
                  </a:cubicBezTo>
                  <a:cubicBezTo>
                    <a:pt x="700" y="487"/>
                    <a:pt x="700" y="1"/>
                    <a:pt x="335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72"/>
            <p:cNvSpPr/>
            <p:nvPr/>
          </p:nvSpPr>
          <p:spPr>
            <a:xfrm>
              <a:off x="1519300" y="2605200"/>
              <a:ext cx="17475" cy="12200"/>
            </a:xfrm>
            <a:custGeom>
              <a:avLst/>
              <a:gdLst/>
              <a:ahLst/>
              <a:cxnLst/>
              <a:rect l="l" t="t" r="r" b="b"/>
              <a:pathLst>
                <a:path w="699" h="488" extrusionOk="0">
                  <a:moveTo>
                    <a:pt x="365" y="0"/>
                  </a:moveTo>
                  <a:cubicBezTo>
                    <a:pt x="0" y="0"/>
                    <a:pt x="0" y="487"/>
                    <a:pt x="365" y="487"/>
                  </a:cubicBezTo>
                  <a:cubicBezTo>
                    <a:pt x="374" y="487"/>
                    <a:pt x="384" y="488"/>
                    <a:pt x="393" y="488"/>
                  </a:cubicBezTo>
                  <a:cubicBezTo>
                    <a:pt x="699" y="488"/>
                    <a:pt x="690" y="0"/>
                    <a:pt x="365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72"/>
            <p:cNvSpPr/>
            <p:nvPr/>
          </p:nvSpPr>
          <p:spPr>
            <a:xfrm>
              <a:off x="1511700" y="2589225"/>
              <a:ext cx="16725" cy="12200"/>
            </a:xfrm>
            <a:custGeom>
              <a:avLst/>
              <a:gdLst/>
              <a:ahLst/>
              <a:cxnLst/>
              <a:rect l="l" t="t" r="r" b="b"/>
              <a:pathLst>
                <a:path w="669" h="488" extrusionOk="0">
                  <a:moveTo>
                    <a:pt x="365" y="1"/>
                  </a:moveTo>
                  <a:cubicBezTo>
                    <a:pt x="0" y="1"/>
                    <a:pt x="0" y="487"/>
                    <a:pt x="365" y="487"/>
                  </a:cubicBezTo>
                  <a:cubicBezTo>
                    <a:pt x="669" y="487"/>
                    <a:pt x="669" y="1"/>
                    <a:pt x="365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72"/>
            <p:cNvSpPr/>
            <p:nvPr/>
          </p:nvSpPr>
          <p:spPr>
            <a:xfrm>
              <a:off x="1543600" y="2609750"/>
              <a:ext cx="15975" cy="12300"/>
            </a:xfrm>
            <a:custGeom>
              <a:avLst/>
              <a:gdLst/>
              <a:ahLst/>
              <a:cxnLst/>
              <a:rect l="l" t="t" r="r" b="b"/>
              <a:pathLst>
                <a:path w="639" h="492" extrusionOk="0">
                  <a:moveTo>
                    <a:pt x="335" y="1"/>
                  </a:moveTo>
                  <a:cubicBezTo>
                    <a:pt x="1" y="1"/>
                    <a:pt x="1" y="487"/>
                    <a:pt x="335" y="487"/>
                  </a:cubicBezTo>
                  <a:cubicBezTo>
                    <a:pt x="351" y="490"/>
                    <a:pt x="366" y="492"/>
                    <a:pt x="381" y="492"/>
                  </a:cubicBezTo>
                  <a:cubicBezTo>
                    <a:pt x="638" y="492"/>
                    <a:pt x="623" y="1"/>
                    <a:pt x="335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72"/>
            <p:cNvSpPr/>
            <p:nvPr/>
          </p:nvSpPr>
          <p:spPr>
            <a:xfrm>
              <a:off x="1511700" y="2633300"/>
              <a:ext cx="17500" cy="12950"/>
            </a:xfrm>
            <a:custGeom>
              <a:avLst/>
              <a:gdLst/>
              <a:ahLst/>
              <a:cxnLst/>
              <a:rect l="l" t="t" r="r" b="b"/>
              <a:pathLst>
                <a:path w="700" h="518" extrusionOk="0">
                  <a:moveTo>
                    <a:pt x="365" y="1"/>
                  </a:moveTo>
                  <a:cubicBezTo>
                    <a:pt x="0" y="1"/>
                    <a:pt x="0" y="518"/>
                    <a:pt x="365" y="518"/>
                  </a:cubicBezTo>
                  <a:cubicBezTo>
                    <a:pt x="699" y="518"/>
                    <a:pt x="699" y="1"/>
                    <a:pt x="365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72"/>
            <p:cNvSpPr/>
            <p:nvPr/>
          </p:nvSpPr>
          <p:spPr>
            <a:xfrm>
              <a:off x="1491925" y="2627225"/>
              <a:ext cx="17525" cy="12175"/>
            </a:xfrm>
            <a:custGeom>
              <a:avLst/>
              <a:gdLst/>
              <a:ahLst/>
              <a:cxnLst/>
              <a:rect l="l" t="t" r="r" b="b"/>
              <a:pathLst>
                <a:path w="701" h="487" extrusionOk="0">
                  <a:moveTo>
                    <a:pt x="335" y="1"/>
                  </a:moveTo>
                  <a:cubicBezTo>
                    <a:pt x="1" y="1"/>
                    <a:pt x="1" y="487"/>
                    <a:pt x="335" y="487"/>
                  </a:cubicBezTo>
                  <a:cubicBezTo>
                    <a:pt x="700" y="487"/>
                    <a:pt x="700" y="1"/>
                    <a:pt x="335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72"/>
            <p:cNvSpPr/>
            <p:nvPr/>
          </p:nvSpPr>
          <p:spPr>
            <a:xfrm>
              <a:off x="1534500" y="2629500"/>
              <a:ext cx="17475" cy="12975"/>
            </a:xfrm>
            <a:custGeom>
              <a:avLst/>
              <a:gdLst/>
              <a:ahLst/>
              <a:cxnLst/>
              <a:rect l="l" t="t" r="r" b="b"/>
              <a:pathLst>
                <a:path w="699" h="519" extrusionOk="0">
                  <a:moveTo>
                    <a:pt x="365" y="1"/>
                  </a:moveTo>
                  <a:cubicBezTo>
                    <a:pt x="0" y="1"/>
                    <a:pt x="0" y="518"/>
                    <a:pt x="365" y="518"/>
                  </a:cubicBezTo>
                  <a:cubicBezTo>
                    <a:pt x="374" y="518"/>
                    <a:pt x="383" y="519"/>
                    <a:pt x="391" y="519"/>
                  </a:cubicBezTo>
                  <a:cubicBezTo>
                    <a:pt x="699" y="519"/>
                    <a:pt x="690" y="1"/>
                    <a:pt x="365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72"/>
            <p:cNvSpPr/>
            <p:nvPr/>
          </p:nvSpPr>
          <p:spPr>
            <a:xfrm>
              <a:off x="1513200" y="2621150"/>
              <a:ext cx="9925" cy="8375"/>
            </a:xfrm>
            <a:custGeom>
              <a:avLst/>
              <a:gdLst/>
              <a:ahLst/>
              <a:cxnLst/>
              <a:rect l="l" t="t" r="r" b="b"/>
              <a:pathLst>
                <a:path w="397" h="335" extrusionOk="0">
                  <a:moveTo>
                    <a:pt x="214" y="0"/>
                  </a:moveTo>
                  <a:cubicBezTo>
                    <a:pt x="1" y="0"/>
                    <a:pt x="1" y="335"/>
                    <a:pt x="214" y="335"/>
                  </a:cubicBezTo>
                  <a:cubicBezTo>
                    <a:pt x="396" y="335"/>
                    <a:pt x="396" y="0"/>
                    <a:pt x="214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2"/>
            <p:cNvSpPr/>
            <p:nvPr/>
          </p:nvSpPr>
          <p:spPr>
            <a:xfrm>
              <a:off x="1529175" y="2621150"/>
              <a:ext cx="11425" cy="8375"/>
            </a:xfrm>
            <a:custGeom>
              <a:avLst/>
              <a:gdLst/>
              <a:ahLst/>
              <a:cxnLst/>
              <a:rect l="l" t="t" r="r" b="b"/>
              <a:pathLst>
                <a:path w="457" h="335" extrusionOk="0">
                  <a:moveTo>
                    <a:pt x="213" y="0"/>
                  </a:moveTo>
                  <a:cubicBezTo>
                    <a:pt x="0" y="0"/>
                    <a:pt x="0" y="335"/>
                    <a:pt x="213" y="335"/>
                  </a:cubicBezTo>
                  <a:cubicBezTo>
                    <a:pt x="456" y="335"/>
                    <a:pt x="456" y="0"/>
                    <a:pt x="213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2"/>
            <p:cNvSpPr/>
            <p:nvPr/>
          </p:nvSpPr>
          <p:spPr>
            <a:xfrm>
              <a:off x="1538300" y="2595325"/>
              <a:ext cx="8375" cy="7600"/>
            </a:xfrm>
            <a:custGeom>
              <a:avLst/>
              <a:gdLst/>
              <a:ahLst/>
              <a:cxnLst/>
              <a:rect l="l" t="t" r="r" b="b"/>
              <a:pathLst>
                <a:path w="335" h="304" extrusionOk="0">
                  <a:moveTo>
                    <a:pt x="152" y="0"/>
                  </a:moveTo>
                  <a:cubicBezTo>
                    <a:pt x="122" y="0"/>
                    <a:pt x="122" y="0"/>
                    <a:pt x="91" y="61"/>
                  </a:cubicBezTo>
                  <a:cubicBezTo>
                    <a:pt x="61" y="61"/>
                    <a:pt x="61" y="91"/>
                    <a:pt x="0" y="122"/>
                  </a:cubicBezTo>
                  <a:lnTo>
                    <a:pt x="0" y="152"/>
                  </a:lnTo>
                  <a:lnTo>
                    <a:pt x="0" y="213"/>
                  </a:lnTo>
                  <a:lnTo>
                    <a:pt x="0" y="243"/>
                  </a:lnTo>
                  <a:lnTo>
                    <a:pt x="0" y="274"/>
                  </a:lnTo>
                  <a:lnTo>
                    <a:pt x="61" y="304"/>
                  </a:lnTo>
                  <a:lnTo>
                    <a:pt x="213" y="304"/>
                  </a:lnTo>
                  <a:cubicBezTo>
                    <a:pt x="243" y="304"/>
                    <a:pt x="243" y="274"/>
                    <a:pt x="274" y="274"/>
                  </a:cubicBezTo>
                  <a:cubicBezTo>
                    <a:pt x="274" y="274"/>
                    <a:pt x="274" y="243"/>
                    <a:pt x="304" y="243"/>
                  </a:cubicBezTo>
                  <a:cubicBezTo>
                    <a:pt x="304" y="213"/>
                    <a:pt x="334" y="213"/>
                    <a:pt x="334" y="152"/>
                  </a:cubicBezTo>
                  <a:cubicBezTo>
                    <a:pt x="304" y="122"/>
                    <a:pt x="304" y="91"/>
                    <a:pt x="304" y="91"/>
                  </a:cubicBezTo>
                  <a:cubicBezTo>
                    <a:pt x="304" y="61"/>
                    <a:pt x="304" y="61"/>
                    <a:pt x="274" y="61"/>
                  </a:cubicBezTo>
                  <a:lnTo>
                    <a:pt x="243" y="0"/>
                  </a:ln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2"/>
            <p:cNvSpPr/>
            <p:nvPr/>
          </p:nvSpPr>
          <p:spPr>
            <a:xfrm>
              <a:off x="1500300" y="2593025"/>
              <a:ext cx="11425" cy="8400"/>
            </a:xfrm>
            <a:custGeom>
              <a:avLst/>
              <a:gdLst/>
              <a:ahLst/>
              <a:cxnLst/>
              <a:rect l="l" t="t" r="r" b="b"/>
              <a:pathLst>
                <a:path w="457" h="336" extrusionOk="0">
                  <a:moveTo>
                    <a:pt x="243" y="1"/>
                  </a:moveTo>
                  <a:cubicBezTo>
                    <a:pt x="0" y="1"/>
                    <a:pt x="0" y="335"/>
                    <a:pt x="243" y="335"/>
                  </a:cubicBezTo>
                  <a:cubicBezTo>
                    <a:pt x="456" y="335"/>
                    <a:pt x="456" y="1"/>
                    <a:pt x="243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2"/>
            <p:cNvSpPr/>
            <p:nvPr/>
          </p:nvSpPr>
          <p:spPr>
            <a:xfrm>
              <a:off x="1487375" y="2612025"/>
              <a:ext cx="11425" cy="8400"/>
            </a:xfrm>
            <a:custGeom>
              <a:avLst/>
              <a:gdLst/>
              <a:ahLst/>
              <a:cxnLst/>
              <a:rect l="l" t="t" r="r" b="b"/>
              <a:pathLst>
                <a:path w="457" h="336" extrusionOk="0">
                  <a:moveTo>
                    <a:pt x="213" y="1"/>
                  </a:moveTo>
                  <a:cubicBezTo>
                    <a:pt x="1" y="1"/>
                    <a:pt x="1" y="335"/>
                    <a:pt x="213" y="335"/>
                  </a:cubicBezTo>
                  <a:cubicBezTo>
                    <a:pt x="456" y="335"/>
                    <a:pt x="456" y="1"/>
                    <a:pt x="213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2"/>
            <p:cNvSpPr/>
            <p:nvPr/>
          </p:nvSpPr>
          <p:spPr>
            <a:xfrm>
              <a:off x="1528400" y="2643175"/>
              <a:ext cx="11425" cy="8400"/>
            </a:xfrm>
            <a:custGeom>
              <a:avLst/>
              <a:gdLst/>
              <a:ahLst/>
              <a:cxnLst/>
              <a:rect l="l" t="t" r="r" b="b"/>
              <a:pathLst>
                <a:path w="457" h="336" extrusionOk="0">
                  <a:moveTo>
                    <a:pt x="214" y="1"/>
                  </a:moveTo>
                  <a:cubicBezTo>
                    <a:pt x="1" y="1"/>
                    <a:pt x="1" y="335"/>
                    <a:pt x="214" y="335"/>
                  </a:cubicBezTo>
                  <a:cubicBezTo>
                    <a:pt x="457" y="335"/>
                    <a:pt x="457" y="1"/>
                    <a:pt x="214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2"/>
            <p:cNvSpPr/>
            <p:nvPr/>
          </p:nvSpPr>
          <p:spPr>
            <a:xfrm>
              <a:off x="1405300" y="2697900"/>
              <a:ext cx="70700" cy="70700"/>
            </a:xfrm>
            <a:custGeom>
              <a:avLst/>
              <a:gdLst/>
              <a:ahLst/>
              <a:cxnLst/>
              <a:rect l="l" t="t" r="r" b="b"/>
              <a:pathLst>
                <a:path w="2828" h="2828" extrusionOk="0">
                  <a:moveTo>
                    <a:pt x="1399" y="0"/>
                  </a:moveTo>
                  <a:cubicBezTo>
                    <a:pt x="639" y="0"/>
                    <a:pt x="1" y="639"/>
                    <a:pt x="1" y="1399"/>
                  </a:cubicBezTo>
                  <a:cubicBezTo>
                    <a:pt x="1" y="2189"/>
                    <a:pt x="639" y="2827"/>
                    <a:pt x="1399" y="2827"/>
                  </a:cubicBezTo>
                  <a:cubicBezTo>
                    <a:pt x="2189" y="2827"/>
                    <a:pt x="2828" y="2189"/>
                    <a:pt x="2828" y="1399"/>
                  </a:cubicBezTo>
                  <a:cubicBezTo>
                    <a:pt x="2828" y="639"/>
                    <a:pt x="2189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2"/>
            <p:cNvSpPr/>
            <p:nvPr/>
          </p:nvSpPr>
          <p:spPr>
            <a:xfrm>
              <a:off x="1418975" y="2722225"/>
              <a:ext cx="15225" cy="11450"/>
            </a:xfrm>
            <a:custGeom>
              <a:avLst/>
              <a:gdLst/>
              <a:ahLst/>
              <a:cxnLst/>
              <a:rect l="l" t="t" r="r" b="b"/>
              <a:pathLst>
                <a:path w="609" h="458" extrusionOk="0">
                  <a:moveTo>
                    <a:pt x="305" y="0"/>
                  </a:moveTo>
                  <a:cubicBezTo>
                    <a:pt x="1" y="0"/>
                    <a:pt x="1" y="456"/>
                    <a:pt x="305" y="456"/>
                  </a:cubicBezTo>
                  <a:cubicBezTo>
                    <a:pt x="314" y="457"/>
                    <a:pt x="323" y="457"/>
                    <a:pt x="332" y="457"/>
                  </a:cubicBezTo>
                  <a:cubicBezTo>
                    <a:pt x="609" y="457"/>
                    <a:pt x="600" y="0"/>
                    <a:pt x="305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72"/>
            <p:cNvSpPr/>
            <p:nvPr/>
          </p:nvSpPr>
          <p:spPr>
            <a:xfrm>
              <a:off x="1437225" y="2722225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4" y="0"/>
                  </a:moveTo>
                  <a:cubicBezTo>
                    <a:pt x="0" y="0"/>
                    <a:pt x="0" y="456"/>
                    <a:pt x="304" y="456"/>
                  </a:cubicBezTo>
                  <a:cubicBezTo>
                    <a:pt x="608" y="456"/>
                    <a:pt x="608" y="0"/>
                    <a:pt x="304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72"/>
            <p:cNvSpPr/>
            <p:nvPr/>
          </p:nvSpPr>
          <p:spPr>
            <a:xfrm>
              <a:off x="1429625" y="2707025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4" y="0"/>
                  </a:moveTo>
                  <a:cubicBezTo>
                    <a:pt x="0" y="0"/>
                    <a:pt x="0" y="456"/>
                    <a:pt x="304" y="456"/>
                  </a:cubicBezTo>
                  <a:cubicBezTo>
                    <a:pt x="608" y="456"/>
                    <a:pt x="608" y="0"/>
                    <a:pt x="304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72"/>
            <p:cNvSpPr/>
            <p:nvPr/>
          </p:nvSpPr>
          <p:spPr>
            <a:xfrm>
              <a:off x="1457750" y="2726775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4" y="0"/>
                  </a:moveTo>
                  <a:cubicBezTo>
                    <a:pt x="0" y="0"/>
                    <a:pt x="0" y="456"/>
                    <a:pt x="304" y="456"/>
                  </a:cubicBezTo>
                  <a:cubicBezTo>
                    <a:pt x="608" y="456"/>
                    <a:pt x="608" y="0"/>
                    <a:pt x="304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72"/>
            <p:cNvSpPr/>
            <p:nvPr/>
          </p:nvSpPr>
          <p:spPr>
            <a:xfrm>
              <a:off x="1430375" y="274730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0"/>
                  </a:moveTo>
                  <a:cubicBezTo>
                    <a:pt x="1" y="0"/>
                    <a:pt x="1" y="456"/>
                    <a:pt x="305" y="456"/>
                  </a:cubicBezTo>
                  <a:cubicBezTo>
                    <a:pt x="609" y="456"/>
                    <a:pt x="609" y="0"/>
                    <a:pt x="305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2"/>
            <p:cNvSpPr/>
            <p:nvPr/>
          </p:nvSpPr>
          <p:spPr>
            <a:xfrm>
              <a:off x="1412150" y="2741200"/>
              <a:ext cx="15200" cy="11475"/>
            </a:xfrm>
            <a:custGeom>
              <a:avLst/>
              <a:gdLst/>
              <a:ahLst/>
              <a:cxnLst/>
              <a:rect l="l" t="t" r="r" b="b"/>
              <a:pathLst>
                <a:path w="608" h="459" extrusionOk="0">
                  <a:moveTo>
                    <a:pt x="304" y="1"/>
                  </a:moveTo>
                  <a:cubicBezTo>
                    <a:pt x="0" y="1"/>
                    <a:pt x="0" y="457"/>
                    <a:pt x="304" y="457"/>
                  </a:cubicBezTo>
                  <a:cubicBezTo>
                    <a:pt x="314" y="458"/>
                    <a:pt x="322" y="458"/>
                    <a:pt x="331" y="458"/>
                  </a:cubicBezTo>
                  <a:cubicBezTo>
                    <a:pt x="608" y="458"/>
                    <a:pt x="599" y="1"/>
                    <a:pt x="304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2"/>
            <p:cNvSpPr/>
            <p:nvPr/>
          </p:nvSpPr>
          <p:spPr>
            <a:xfrm>
              <a:off x="1450900" y="274500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2"/>
            <p:cNvSpPr/>
            <p:nvPr/>
          </p:nvSpPr>
          <p:spPr>
            <a:xfrm>
              <a:off x="1431150" y="2735900"/>
              <a:ext cx="9900" cy="7625"/>
            </a:xfrm>
            <a:custGeom>
              <a:avLst/>
              <a:gdLst/>
              <a:ahLst/>
              <a:cxnLst/>
              <a:rect l="l" t="t" r="r" b="b"/>
              <a:pathLst>
                <a:path w="396" h="305" extrusionOk="0">
                  <a:moveTo>
                    <a:pt x="183" y="0"/>
                  </a:moveTo>
                  <a:cubicBezTo>
                    <a:pt x="0" y="0"/>
                    <a:pt x="0" y="304"/>
                    <a:pt x="183" y="304"/>
                  </a:cubicBezTo>
                  <a:cubicBezTo>
                    <a:pt x="395" y="304"/>
                    <a:pt x="395" y="0"/>
                    <a:pt x="183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2"/>
            <p:cNvSpPr/>
            <p:nvPr/>
          </p:nvSpPr>
          <p:spPr>
            <a:xfrm>
              <a:off x="1445575" y="2735900"/>
              <a:ext cx="9900" cy="7625"/>
            </a:xfrm>
            <a:custGeom>
              <a:avLst/>
              <a:gdLst/>
              <a:ahLst/>
              <a:cxnLst/>
              <a:rect l="l" t="t" r="r" b="b"/>
              <a:pathLst>
                <a:path w="396" h="305" extrusionOk="0">
                  <a:moveTo>
                    <a:pt x="183" y="0"/>
                  </a:moveTo>
                  <a:cubicBezTo>
                    <a:pt x="1" y="0"/>
                    <a:pt x="1" y="304"/>
                    <a:pt x="183" y="304"/>
                  </a:cubicBezTo>
                  <a:cubicBezTo>
                    <a:pt x="396" y="304"/>
                    <a:pt x="396" y="0"/>
                    <a:pt x="183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72"/>
            <p:cNvSpPr/>
            <p:nvPr/>
          </p:nvSpPr>
          <p:spPr>
            <a:xfrm>
              <a:off x="1454700" y="2712325"/>
              <a:ext cx="7625" cy="6875"/>
            </a:xfrm>
            <a:custGeom>
              <a:avLst/>
              <a:gdLst/>
              <a:ahLst/>
              <a:cxnLst/>
              <a:rect l="l" t="t" r="r" b="b"/>
              <a:pathLst>
                <a:path w="305" h="275" extrusionOk="0">
                  <a:moveTo>
                    <a:pt x="122" y="1"/>
                  </a:moveTo>
                  <a:cubicBezTo>
                    <a:pt x="92" y="1"/>
                    <a:pt x="92" y="1"/>
                    <a:pt x="61" y="31"/>
                  </a:cubicBezTo>
                  <a:cubicBezTo>
                    <a:pt x="1" y="31"/>
                    <a:pt x="1" y="92"/>
                    <a:pt x="1" y="92"/>
                  </a:cubicBezTo>
                  <a:lnTo>
                    <a:pt x="1" y="123"/>
                  </a:lnTo>
                  <a:lnTo>
                    <a:pt x="1" y="153"/>
                  </a:lnTo>
                  <a:lnTo>
                    <a:pt x="1" y="183"/>
                  </a:lnTo>
                  <a:lnTo>
                    <a:pt x="1" y="214"/>
                  </a:lnTo>
                  <a:lnTo>
                    <a:pt x="61" y="275"/>
                  </a:lnTo>
                  <a:lnTo>
                    <a:pt x="153" y="275"/>
                  </a:lnTo>
                  <a:cubicBezTo>
                    <a:pt x="213" y="275"/>
                    <a:pt x="213" y="214"/>
                    <a:pt x="244" y="214"/>
                  </a:cubicBezTo>
                  <a:cubicBezTo>
                    <a:pt x="244" y="214"/>
                    <a:pt x="244" y="183"/>
                    <a:pt x="274" y="183"/>
                  </a:cubicBezTo>
                  <a:cubicBezTo>
                    <a:pt x="274" y="153"/>
                    <a:pt x="304" y="153"/>
                    <a:pt x="304" y="123"/>
                  </a:cubicBezTo>
                  <a:cubicBezTo>
                    <a:pt x="244" y="123"/>
                    <a:pt x="244" y="123"/>
                    <a:pt x="244" y="92"/>
                  </a:cubicBezTo>
                  <a:cubicBezTo>
                    <a:pt x="244" y="92"/>
                    <a:pt x="244" y="31"/>
                    <a:pt x="213" y="3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72"/>
            <p:cNvSpPr/>
            <p:nvPr/>
          </p:nvSpPr>
          <p:spPr>
            <a:xfrm>
              <a:off x="1419750" y="2710825"/>
              <a:ext cx="9900" cy="7625"/>
            </a:xfrm>
            <a:custGeom>
              <a:avLst/>
              <a:gdLst/>
              <a:ahLst/>
              <a:cxnLst/>
              <a:rect l="l" t="t" r="r" b="b"/>
              <a:pathLst>
                <a:path w="396" h="305" extrusionOk="0">
                  <a:moveTo>
                    <a:pt x="183" y="0"/>
                  </a:moveTo>
                  <a:cubicBezTo>
                    <a:pt x="0" y="0"/>
                    <a:pt x="0" y="304"/>
                    <a:pt x="183" y="304"/>
                  </a:cubicBezTo>
                  <a:cubicBezTo>
                    <a:pt x="395" y="304"/>
                    <a:pt x="395" y="0"/>
                    <a:pt x="183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72"/>
            <p:cNvSpPr/>
            <p:nvPr/>
          </p:nvSpPr>
          <p:spPr>
            <a:xfrm>
              <a:off x="1408350" y="2727525"/>
              <a:ext cx="9900" cy="7625"/>
            </a:xfrm>
            <a:custGeom>
              <a:avLst/>
              <a:gdLst/>
              <a:ahLst/>
              <a:cxnLst/>
              <a:rect l="l" t="t" r="r" b="b"/>
              <a:pathLst>
                <a:path w="396" h="305" extrusionOk="0">
                  <a:moveTo>
                    <a:pt x="183" y="1"/>
                  </a:moveTo>
                  <a:cubicBezTo>
                    <a:pt x="0" y="1"/>
                    <a:pt x="0" y="305"/>
                    <a:pt x="183" y="305"/>
                  </a:cubicBezTo>
                  <a:cubicBezTo>
                    <a:pt x="396" y="305"/>
                    <a:pt x="396" y="1"/>
                    <a:pt x="183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72"/>
            <p:cNvSpPr/>
            <p:nvPr/>
          </p:nvSpPr>
          <p:spPr>
            <a:xfrm>
              <a:off x="1445575" y="2756400"/>
              <a:ext cx="9150" cy="7625"/>
            </a:xfrm>
            <a:custGeom>
              <a:avLst/>
              <a:gdLst/>
              <a:ahLst/>
              <a:cxnLst/>
              <a:rect l="l" t="t" r="r" b="b"/>
              <a:pathLst>
                <a:path w="366" h="305" extrusionOk="0">
                  <a:moveTo>
                    <a:pt x="183" y="1"/>
                  </a:moveTo>
                  <a:cubicBezTo>
                    <a:pt x="1" y="1"/>
                    <a:pt x="1" y="305"/>
                    <a:pt x="183" y="305"/>
                  </a:cubicBezTo>
                  <a:cubicBezTo>
                    <a:pt x="366" y="305"/>
                    <a:pt x="366" y="1"/>
                    <a:pt x="183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72"/>
            <p:cNvSpPr/>
            <p:nvPr/>
          </p:nvSpPr>
          <p:spPr>
            <a:xfrm>
              <a:off x="1411375" y="2581300"/>
              <a:ext cx="64625" cy="43675"/>
            </a:xfrm>
            <a:custGeom>
              <a:avLst/>
              <a:gdLst/>
              <a:ahLst/>
              <a:cxnLst/>
              <a:rect l="l" t="t" r="r" b="b"/>
              <a:pathLst>
                <a:path w="2585" h="1747" extrusionOk="0">
                  <a:moveTo>
                    <a:pt x="745" y="1"/>
                  </a:moveTo>
                  <a:cubicBezTo>
                    <a:pt x="595" y="1"/>
                    <a:pt x="444" y="70"/>
                    <a:pt x="335" y="287"/>
                  </a:cubicBezTo>
                  <a:cubicBezTo>
                    <a:pt x="1" y="956"/>
                    <a:pt x="730" y="1139"/>
                    <a:pt x="730" y="1139"/>
                  </a:cubicBezTo>
                  <a:lnTo>
                    <a:pt x="730" y="1746"/>
                  </a:lnTo>
                  <a:lnTo>
                    <a:pt x="1794" y="1746"/>
                  </a:lnTo>
                  <a:lnTo>
                    <a:pt x="1794" y="1139"/>
                  </a:lnTo>
                  <a:cubicBezTo>
                    <a:pt x="1794" y="1139"/>
                    <a:pt x="2585" y="926"/>
                    <a:pt x="2189" y="379"/>
                  </a:cubicBezTo>
                  <a:cubicBezTo>
                    <a:pt x="2038" y="164"/>
                    <a:pt x="1856" y="102"/>
                    <a:pt x="1694" y="102"/>
                  </a:cubicBezTo>
                  <a:cubicBezTo>
                    <a:pt x="1465" y="102"/>
                    <a:pt x="1278" y="227"/>
                    <a:pt x="1278" y="227"/>
                  </a:cubicBezTo>
                  <a:cubicBezTo>
                    <a:pt x="1278" y="227"/>
                    <a:pt x="1014" y="1"/>
                    <a:pt x="7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72"/>
            <p:cNvSpPr/>
            <p:nvPr/>
          </p:nvSpPr>
          <p:spPr>
            <a:xfrm>
              <a:off x="1312600" y="2729725"/>
              <a:ext cx="58525" cy="50275"/>
            </a:xfrm>
            <a:custGeom>
              <a:avLst/>
              <a:gdLst/>
              <a:ahLst/>
              <a:cxnLst/>
              <a:rect l="l" t="t" r="r" b="b"/>
              <a:pathLst>
                <a:path w="2341" h="2011" extrusionOk="0">
                  <a:moveTo>
                    <a:pt x="1443" y="0"/>
                  </a:moveTo>
                  <a:cubicBezTo>
                    <a:pt x="877" y="0"/>
                    <a:pt x="821" y="642"/>
                    <a:pt x="821" y="642"/>
                  </a:cubicBezTo>
                  <a:cubicBezTo>
                    <a:pt x="821" y="642"/>
                    <a:pt x="1" y="855"/>
                    <a:pt x="304" y="1463"/>
                  </a:cubicBezTo>
                  <a:cubicBezTo>
                    <a:pt x="426" y="1706"/>
                    <a:pt x="596" y="1779"/>
                    <a:pt x="757" y="1779"/>
                  </a:cubicBezTo>
                  <a:cubicBezTo>
                    <a:pt x="998" y="1779"/>
                    <a:pt x="1216" y="1615"/>
                    <a:pt x="1216" y="1615"/>
                  </a:cubicBezTo>
                  <a:lnTo>
                    <a:pt x="1703" y="2010"/>
                  </a:lnTo>
                  <a:lnTo>
                    <a:pt x="2341" y="1159"/>
                  </a:lnTo>
                  <a:lnTo>
                    <a:pt x="1855" y="794"/>
                  </a:lnTo>
                  <a:cubicBezTo>
                    <a:pt x="1855" y="794"/>
                    <a:pt x="2159" y="34"/>
                    <a:pt x="1520" y="4"/>
                  </a:cubicBezTo>
                  <a:cubicBezTo>
                    <a:pt x="1494" y="2"/>
                    <a:pt x="1468" y="0"/>
                    <a:pt x="14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2"/>
            <p:cNvSpPr/>
            <p:nvPr/>
          </p:nvSpPr>
          <p:spPr>
            <a:xfrm>
              <a:off x="1146500" y="3016900"/>
              <a:ext cx="218550" cy="153750"/>
            </a:xfrm>
            <a:custGeom>
              <a:avLst/>
              <a:gdLst/>
              <a:ahLst/>
              <a:cxnLst/>
              <a:rect l="l" t="t" r="r" b="b"/>
              <a:pathLst>
                <a:path w="8742" h="6150" extrusionOk="0">
                  <a:moveTo>
                    <a:pt x="6735" y="0"/>
                  </a:moveTo>
                  <a:cubicBezTo>
                    <a:pt x="5503" y="0"/>
                    <a:pt x="4395" y="1618"/>
                    <a:pt x="4395" y="1618"/>
                  </a:cubicBezTo>
                  <a:cubicBezTo>
                    <a:pt x="4395" y="1618"/>
                    <a:pt x="3340" y="1194"/>
                    <a:pt x="2325" y="1194"/>
                  </a:cubicBezTo>
                  <a:cubicBezTo>
                    <a:pt x="1558" y="1194"/>
                    <a:pt x="814" y="1436"/>
                    <a:pt x="565" y="2286"/>
                  </a:cubicBezTo>
                  <a:cubicBezTo>
                    <a:pt x="1" y="4218"/>
                    <a:pt x="1993" y="6150"/>
                    <a:pt x="4695" y="6150"/>
                  </a:cubicBezTo>
                  <a:cubicBezTo>
                    <a:pt x="4757" y="6150"/>
                    <a:pt x="4819" y="6149"/>
                    <a:pt x="4882" y="6146"/>
                  </a:cubicBezTo>
                  <a:cubicBezTo>
                    <a:pt x="7708" y="6025"/>
                    <a:pt x="8742" y="1010"/>
                    <a:pt x="7374" y="159"/>
                  </a:cubicBezTo>
                  <a:cubicBezTo>
                    <a:pt x="7161" y="47"/>
                    <a:pt x="6946" y="0"/>
                    <a:pt x="6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72"/>
            <p:cNvSpPr/>
            <p:nvPr/>
          </p:nvSpPr>
          <p:spPr>
            <a:xfrm>
              <a:off x="1202425" y="3004900"/>
              <a:ext cx="103350" cy="94250"/>
            </a:xfrm>
            <a:custGeom>
              <a:avLst/>
              <a:gdLst/>
              <a:ahLst/>
              <a:cxnLst/>
              <a:rect l="l" t="t" r="r" b="b"/>
              <a:pathLst>
                <a:path w="4134" h="3770" extrusionOk="0">
                  <a:moveTo>
                    <a:pt x="1702" y="0"/>
                  </a:moveTo>
                  <a:lnTo>
                    <a:pt x="1125" y="304"/>
                  </a:lnTo>
                  <a:lnTo>
                    <a:pt x="1429" y="1368"/>
                  </a:lnTo>
                  <a:cubicBezTo>
                    <a:pt x="1429" y="1368"/>
                    <a:pt x="213" y="1459"/>
                    <a:pt x="0" y="2006"/>
                  </a:cubicBezTo>
                  <a:cubicBezTo>
                    <a:pt x="172" y="2108"/>
                    <a:pt x="412" y="2141"/>
                    <a:pt x="655" y="2141"/>
                  </a:cubicBezTo>
                  <a:cubicBezTo>
                    <a:pt x="1142" y="2141"/>
                    <a:pt x="1641" y="2006"/>
                    <a:pt x="1642" y="2006"/>
                  </a:cubicBezTo>
                  <a:lnTo>
                    <a:pt x="1642" y="2006"/>
                  </a:lnTo>
                  <a:cubicBezTo>
                    <a:pt x="1641" y="2006"/>
                    <a:pt x="456" y="3131"/>
                    <a:pt x="882" y="3769"/>
                  </a:cubicBezTo>
                  <a:cubicBezTo>
                    <a:pt x="1733" y="3526"/>
                    <a:pt x="2189" y="2128"/>
                    <a:pt x="2189" y="2128"/>
                  </a:cubicBezTo>
                  <a:cubicBezTo>
                    <a:pt x="2189" y="2128"/>
                    <a:pt x="3261" y="2597"/>
                    <a:pt x="3873" y="2597"/>
                  </a:cubicBezTo>
                  <a:cubicBezTo>
                    <a:pt x="3975" y="2597"/>
                    <a:pt x="4064" y="2584"/>
                    <a:pt x="4134" y="2553"/>
                  </a:cubicBezTo>
                  <a:cubicBezTo>
                    <a:pt x="3556" y="1702"/>
                    <a:pt x="2736" y="1672"/>
                    <a:pt x="2736" y="1672"/>
                  </a:cubicBezTo>
                  <a:cubicBezTo>
                    <a:pt x="2736" y="1672"/>
                    <a:pt x="3830" y="1216"/>
                    <a:pt x="4134" y="578"/>
                  </a:cubicBezTo>
                  <a:cubicBezTo>
                    <a:pt x="4027" y="520"/>
                    <a:pt x="3910" y="495"/>
                    <a:pt x="3787" y="495"/>
                  </a:cubicBezTo>
                  <a:cubicBezTo>
                    <a:pt x="3067" y="495"/>
                    <a:pt x="2158" y="1338"/>
                    <a:pt x="2158" y="1338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72"/>
            <p:cNvSpPr/>
            <p:nvPr/>
          </p:nvSpPr>
          <p:spPr>
            <a:xfrm>
              <a:off x="1179625" y="3096450"/>
              <a:ext cx="95775" cy="58050"/>
            </a:xfrm>
            <a:custGeom>
              <a:avLst/>
              <a:gdLst/>
              <a:ahLst/>
              <a:cxnLst/>
              <a:rect l="l" t="t" r="r" b="b"/>
              <a:pathLst>
                <a:path w="3831" h="2322" extrusionOk="0">
                  <a:moveTo>
                    <a:pt x="398" y="0"/>
                  </a:moveTo>
                  <a:cubicBezTo>
                    <a:pt x="368" y="0"/>
                    <a:pt x="337" y="5"/>
                    <a:pt x="304" y="16"/>
                  </a:cubicBezTo>
                  <a:cubicBezTo>
                    <a:pt x="122" y="77"/>
                    <a:pt x="0" y="290"/>
                    <a:pt x="61" y="442"/>
                  </a:cubicBezTo>
                  <a:cubicBezTo>
                    <a:pt x="274" y="1050"/>
                    <a:pt x="760" y="1536"/>
                    <a:pt x="1338" y="1840"/>
                  </a:cubicBezTo>
                  <a:cubicBezTo>
                    <a:pt x="1642" y="1992"/>
                    <a:pt x="2006" y="2113"/>
                    <a:pt x="2341" y="2205"/>
                  </a:cubicBezTo>
                  <a:cubicBezTo>
                    <a:pt x="2554" y="2235"/>
                    <a:pt x="2705" y="2265"/>
                    <a:pt x="2888" y="2265"/>
                  </a:cubicBezTo>
                  <a:cubicBezTo>
                    <a:pt x="3035" y="2286"/>
                    <a:pt x="3181" y="2322"/>
                    <a:pt x="3328" y="2322"/>
                  </a:cubicBezTo>
                  <a:cubicBezTo>
                    <a:pt x="3394" y="2322"/>
                    <a:pt x="3460" y="2315"/>
                    <a:pt x="3526" y="2296"/>
                  </a:cubicBezTo>
                  <a:cubicBezTo>
                    <a:pt x="3709" y="2265"/>
                    <a:pt x="3830" y="2083"/>
                    <a:pt x="3830" y="1931"/>
                  </a:cubicBezTo>
                  <a:cubicBezTo>
                    <a:pt x="3830" y="1779"/>
                    <a:pt x="3709" y="1627"/>
                    <a:pt x="3526" y="1597"/>
                  </a:cubicBezTo>
                  <a:cubicBezTo>
                    <a:pt x="3374" y="1505"/>
                    <a:pt x="3192" y="1536"/>
                    <a:pt x="3009" y="1505"/>
                  </a:cubicBezTo>
                  <a:cubicBezTo>
                    <a:pt x="2857" y="1505"/>
                    <a:pt x="2736" y="1475"/>
                    <a:pt x="2584" y="1445"/>
                  </a:cubicBezTo>
                  <a:cubicBezTo>
                    <a:pt x="2280" y="1384"/>
                    <a:pt x="1976" y="1293"/>
                    <a:pt x="1702" y="1171"/>
                  </a:cubicBezTo>
                  <a:cubicBezTo>
                    <a:pt x="1277" y="989"/>
                    <a:pt x="912" y="685"/>
                    <a:pt x="730" y="259"/>
                  </a:cubicBezTo>
                  <a:cubicBezTo>
                    <a:pt x="655" y="109"/>
                    <a:pt x="539" y="0"/>
                    <a:pt x="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2"/>
            <p:cNvSpPr/>
            <p:nvPr/>
          </p:nvSpPr>
          <p:spPr>
            <a:xfrm>
              <a:off x="1488125" y="3000125"/>
              <a:ext cx="199875" cy="141575"/>
            </a:xfrm>
            <a:custGeom>
              <a:avLst/>
              <a:gdLst/>
              <a:ahLst/>
              <a:cxnLst/>
              <a:rect l="l" t="t" r="r" b="b"/>
              <a:pathLst>
                <a:path w="7995" h="5663" extrusionOk="0">
                  <a:moveTo>
                    <a:pt x="2494" y="1"/>
                  </a:moveTo>
                  <a:cubicBezTo>
                    <a:pt x="2184" y="1"/>
                    <a:pt x="1845" y="94"/>
                    <a:pt x="1490" y="343"/>
                  </a:cubicBezTo>
                  <a:cubicBezTo>
                    <a:pt x="1" y="1377"/>
                    <a:pt x="2068" y="2684"/>
                    <a:pt x="2068" y="2684"/>
                  </a:cubicBezTo>
                  <a:lnTo>
                    <a:pt x="1642" y="5085"/>
                  </a:lnTo>
                  <a:lnTo>
                    <a:pt x="5107" y="5662"/>
                  </a:lnTo>
                  <a:lnTo>
                    <a:pt x="5503" y="3444"/>
                  </a:lnTo>
                  <a:cubicBezTo>
                    <a:pt x="5503" y="3444"/>
                    <a:pt x="7995" y="2896"/>
                    <a:pt x="6962" y="1285"/>
                  </a:cubicBezTo>
                  <a:cubicBezTo>
                    <a:pt x="6552" y="653"/>
                    <a:pt x="6001" y="466"/>
                    <a:pt x="5493" y="466"/>
                  </a:cubicBezTo>
                  <a:cubicBezTo>
                    <a:pt x="4754" y="466"/>
                    <a:pt x="4104" y="860"/>
                    <a:pt x="4104" y="860"/>
                  </a:cubicBezTo>
                  <a:cubicBezTo>
                    <a:pt x="4104" y="860"/>
                    <a:pt x="3434" y="1"/>
                    <a:pt x="2494" y="1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72"/>
            <p:cNvSpPr/>
            <p:nvPr/>
          </p:nvSpPr>
          <p:spPr>
            <a:xfrm>
              <a:off x="1488125" y="3000125"/>
              <a:ext cx="199875" cy="141575"/>
            </a:xfrm>
            <a:custGeom>
              <a:avLst/>
              <a:gdLst/>
              <a:ahLst/>
              <a:cxnLst/>
              <a:rect l="l" t="t" r="r" b="b"/>
              <a:pathLst>
                <a:path w="7995" h="5663" extrusionOk="0">
                  <a:moveTo>
                    <a:pt x="2494" y="1"/>
                  </a:moveTo>
                  <a:cubicBezTo>
                    <a:pt x="2184" y="1"/>
                    <a:pt x="1845" y="94"/>
                    <a:pt x="1490" y="343"/>
                  </a:cubicBezTo>
                  <a:cubicBezTo>
                    <a:pt x="1" y="1377"/>
                    <a:pt x="2068" y="2684"/>
                    <a:pt x="2068" y="2684"/>
                  </a:cubicBezTo>
                  <a:lnTo>
                    <a:pt x="1642" y="5085"/>
                  </a:lnTo>
                  <a:lnTo>
                    <a:pt x="5107" y="5662"/>
                  </a:lnTo>
                  <a:lnTo>
                    <a:pt x="5503" y="3444"/>
                  </a:lnTo>
                  <a:cubicBezTo>
                    <a:pt x="5503" y="3444"/>
                    <a:pt x="7995" y="2896"/>
                    <a:pt x="6962" y="1285"/>
                  </a:cubicBezTo>
                  <a:cubicBezTo>
                    <a:pt x="6552" y="653"/>
                    <a:pt x="6001" y="466"/>
                    <a:pt x="5493" y="466"/>
                  </a:cubicBezTo>
                  <a:cubicBezTo>
                    <a:pt x="4754" y="466"/>
                    <a:pt x="4104" y="860"/>
                    <a:pt x="4104" y="860"/>
                  </a:cubicBezTo>
                  <a:cubicBezTo>
                    <a:pt x="4104" y="860"/>
                    <a:pt x="3434" y="1"/>
                    <a:pt x="24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72"/>
            <p:cNvSpPr/>
            <p:nvPr/>
          </p:nvSpPr>
          <p:spPr>
            <a:xfrm>
              <a:off x="1527650" y="301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1125" y="1"/>
                  </a:moveTo>
                  <a:cubicBezTo>
                    <a:pt x="852" y="1"/>
                    <a:pt x="578" y="122"/>
                    <a:pt x="365" y="274"/>
                  </a:cubicBezTo>
                  <a:cubicBezTo>
                    <a:pt x="122" y="426"/>
                    <a:pt x="1" y="609"/>
                    <a:pt x="1" y="791"/>
                  </a:cubicBezTo>
                  <a:cubicBezTo>
                    <a:pt x="1" y="1247"/>
                    <a:pt x="669" y="1733"/>
                    <a:pt x="882" y="1885"/>
                  </a:cubicBezTo>
                  <a:lnTo>
                    <a:pt x="1004" y="1976"/>
                  </a:lnTo>
                  <a:lnTo>
                    <a:pt x="669" y="3983"/>
                  </a:lnTo>
                  <a:lnTo>
                    <a:pt x="3162" y="4378"/>
                  </a:lnTo>
                  <a:lnTo>
                    <a:pt x="3526" y="2493"/>
                  </a:lnTo>
                  <a:lnTo>
                    <a:pt x="3678" y="2463"/>
                  </a:lnTo>
                  <a:cubicBezTo>
                    <a:pt x="3982" y="2432"/>
                    <a:pt x="4742" y="2128"/>
                    <a:pt x="4925" y="1673"/>
                  </a:cubicBezTo>
                  <a:cubicBezTo>
                    <a:pt x="5046" y="1429"/>
                    <a:pt x="4955" y="1217"/>
                    <a:pt x="4803" y="943"/>
                  </a:cubicBezTo>
                  <a:cubicBezTo>
                    <a:pt x="4529" y="518"/>
                    <a:pt x="4195" y="335"/>
                    <a:pt x="3739" y="335"/>
                  </a:cubicBezTo>
                  <a:cubicBezTo>
                    <a:pt x="3162" y="335"/>
                    <a:pt x="2645" y="669"/>
                    <a:pt x="2645" y="669"/>
                  </a:cubicBezTo>
                  <a:lnTo>
                    <a:pt x="2432" y="791"/>
                  </a:lnTo>
                  <a:lnTo>
                    <a:pt x="2341" y="639"/>
                  </a:lnTo>
                  <a:cubicBezTo>
                    <a:pt x="2341" y="639"/>
                    <a:pt x="1855" y="1"/>
                    <a:pt x="1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2"/>
            <p:cNvSpPr/>
            <p:nvPr/>
          </p:nvSpPr>
          <p:spPr>
            <a:xfrm>
              <a:off x="1558800" y="3068900"/>
              <a:ext cx="53975" cy="28725"/>
            </a:xfrm>
            <a:custGeom>
              <a:avLst/>
              <a:gdLst/>
              <a:ahLst/>
              <a:cxnLst/>
              <a:rect l="l" t="t" r="r" b="b"/>
              <a:pathLst>
                <a:path w="2159" h="1149" extrusionOk="0">
                  <a:moveTo>
                    <a:pt x="509" y="0"/>
                  </a:moveTo>
                  <a:cubicBezTo>
                    <a:pt x="480" y="0"/>
                    <a:pt x="451" y="8"/>
                    <a:pt x="426" y="24"/>
                  </a:cubicBezTo>
                  <a:cubicBezTo>
                    <a:pt x="396" y="24"/>
                    <a:pt x="365" y="24"/>
                    <a:pt x="335" y="115"/>
                  </a:cubicBezTo>
                  <a:lnTo>
                    <a:pt x="62" y="358"/>
                  </a:lnTo>
                  <a:cubicBezTo>
                    <a:pt x="1" y="449"/>
                    <a:pt x="1" y="571"/>
                    <a:pt x="62" y="632"/>
                  </a:cubicBezTo>
                  <a:cubicBezTo>
                    <a:pt x="83" y="653"/>
                    <a:pt x="150" y="675"/>
                    <a:pt x="209" y="675"/>
                  </a:cubicBezTo>
                  <a:cubicBezTo>
                    <a:pt x="233" y="675"/>
                    <a:pt x="256" y="671"/>
                    <a:pt x="274" y="662"/>
                  </a:cubicBezTo>
                  <a:cubicBezTo>
                    <a:pt x="343" y="731"/>
                    <a:pt x="428" y="765"/>
                    <a:pt x="492" y="765"/>
                  </a:cubicBezTo>
                  <a:cubicBezTo>
                    <a:pt x="514" y="765"/>
                    <a:pt x="533" y="761"/>
                    <a:pt x="548" y="753"/>
                  </a:cubicBezTo>
                  <a:cubicBezTo>
                    <a:pt x="578" y="875"/>
                    <a:pt x="700" y="936"/>
                    <a:pt x="821" y="936"/>
                  </a:cubicBezTo>
                  <a:cubicBezTo>
                    <a:pt x="892" y="989"/>
                    <a:pt x="973" y="1021"/>
                    <a:pt x="1040" y="1021"/>
                  </a:cubicBezTo>
                  <a:cubicBezTo>
                    <a:pt x="1089" y="1021"/>
                    <a:pt x="1130" y="1004"/>
                    <a:pt x="1156" y="966"/>
                  </a:cubicBezTo>
                  <a:cubicBezTo>
                    <a:pt x="1213" y="1062"/>
                    <a:pt x="1320" y="1122"/>
                    <a:pt x="1421" y="1122"/>
                  </a:cubicBezTo>
                  <a:cubicBezTo>
                    <a:pt x="1480" y="1122"/>
                    <a:pt x="1537" y="1102"/>
                    <a:pt x="1581" y="1057"/>
                  </a:cubicBezTo>
                  <a:cubicBezTo>
                    <a:pt x="1642" y="1118"/>
                    <a:pt x="1718" y="1149"/>
                    <a:pt x="1794" y="1149"/>
                  </a:cubicBezTo>
                  <a:cubicBezTo>
                    <a:pt x="1870" y="1149"/>
                    <a:pt x="1946" y="1118"/>
                    <a:pt x="2007" y="1057"/>
                  </a:cubicBezTo>
                  <a:cubicBezTo>
                    <a:pt x="2128" y="936"/>
                    <a:pt x="2159" y="693"/>
                    <a:pt x="2037" y="601"/>
                  </a:cubicBezTo>
                  <a:cubicBezTo>
                    <a:pt x="2007" y="571"/>
                    <a:pt x="1916" y="510"/>
                    <a:pt x="1885" y="449"/>
                  </a:cubicBezTo>
                  <a:lnTo>
                    <a:pt x="1855" y="419"/>
                  </a:lnTo>
                  <a:cubicBezTo>
                    <a:pt x="1855" y="358"/>
                    <a:pt x="1824" y="358"/>
                    <a:pt x="1824" y="328"/>
                  </a:cubicBezTo>
                  <a:cubicBezTo>
                    <a:pt x="1733" y="206"/>
                    <a:pt x="1672" y="176"/>
                    <a:pt x="1551" y="176"/>
                  </a:cubicBezTo>
                  <a:cubicBezTo>
                    <a:pt x="1496" y="102"/>
                    <a:pt x="1418" y="62"/>
                    <a:pt x="1345" y="62"/>
                  </a:cubicBezTo>
                  <a:cubicBezTo>
                    <a:pt x="1298" y="62"/>
                    <a:pt x="1253" y="79"/>
                    <a:pt x="1217" y="115"/>
                  </a:cubicBezTo>
                  <a:cubicBezTo>
                    <a:pt x="1156" y="145"/>
                    <a:pt x="1125" y="145"/>
                    <a:pt x="1095" y="176"/>
                  </a:cubicBezTo>
                  <a:cubicBezTo>
                    <a:pt x="1065" y="176"/>
                    <a:pt x="1004" y="145"/>
                    <a:pt x="973" y="145"/>
                  </a:cubicBezTo>
                  <a:cubicBezTo>
                    <a:pt x="943" y="145"/>
                    <a:pt x="913" y="145"/>
                    <a:pt x="852" y="176"/>
                  </a:cubicBezTo>
                  <a:cubicBezTo>
                    <a:pt x="821" y="145"/>
                    <a:pt x="730" y="145"/>
                    <a:pt x="700" y="145"/>
                  </a:cubicBezTo>
                  <a:cubicBezTo>
                    <a:pt x="678" y="56"/>
                    <a:pt x="590" y="0"/>
                    <a:pt x="509" y="0"/>
                  </a:cubicBezTo>
                  <a:close/>
                </a:path>
              </a:pathLst>
            </a:custGeom>
            <a:solidFill>
              <a:srgbClr val="747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2"/>
            <p:cNvSpPr/>
            <p:nvPr/>
          </p:nvSpPr>
          <p:spPr>
            <a:xfrm>
              <a:off x="1539800" y="3021325"/>
              <a:ext cx="25100" cy="24625"/>
            </a:xfrm>
            <a:custGeom>
              <a:avLst/>
              <a:gdLst/>
              <a:ahLst/>
              <a:cxnLst/>
              <a:rect l="l" t="t" r="r" b="b"/>
              <a:pathLst>
                <a:path w="1004" h="985" extrusionOk="0">
                  <a:moveTo>
                    <a:pt x="607" y="1"/>
                  </a:moveTo>
                  <a:cubicBezTo>
                    <a:pt x="459" y="1"/>
                    <a:pt x="328" y="35"/>
                    <a:pt x="214" y="103"/>
                  </a:cubicBezTo>
                  <a:cubicBezTo>
                    <a:pt x="153" y="134"/>
                    <a:pt x="62" y="225"/>
                    <a:pt x="31" y="286"/>
                  </a:cubicBezTo>
                  <a:cubicBezTo>
                    <a:pt x="1" y="316"/>
                    <a:pt x="1" y="377"/>
                    <a:pt x="1" y="437"/>
                  </a:cubicBezTo>
                  <a:lnTo>
                    <a:pt x="1" y="559"/>
                  </a:lnTo>
                  <a:lnTo>
                    <a:pt x="1" y="681"/>
                  </a:lnTo>
                  <a:lnTo>
                    <a:pt x="1" y="711"/>
                  </a:lnTo>
                  <a:cubicBezTo>
                    <a:pt x="1" y="741"/>
                    <a:pt x="31" y="772"/>
                    <a:pt x="62" y="863"/>
                  </a:cubicBezTo>
                  <a:cubicBezTo>
                    <a:pt x="92" y="893"/>
                    <a:pt x="183" y="924"/>
                    <a:pt x="214" y="985"/>
                  </a:cubicBezTo>
                  <a:lnTo>
                    <a:pt x="274" y="985"/>
                  </a:lnTo>
                  <a:cubicBezTo>
                    <a:pt x="335" y="985"/>
                    <a:pt x="366" y="985"/>
                    <a:pt x="366" y="924"/>
                  </a:cubicBezTo>
                  <a:cubicBezTo>
                    <a:pt x="396" y="924"/>
                    <a:pt x="426" y="893"/>
                    <a:pt x="487" y="863"/>
                  </a:cubicBezTo>
                  <a:cubicBezTo>
                    <a:pt x="487" y="833"/>
                    <a:pt x="518" y="772"/>
                    <a:pt x="518" y="741"/>
                  </a:cubicBezTo>
                  <a:cubicBezTo>
                    <a:pt x="518" y="711"/>
                    <a:pt x="518" y="681"/>
                    <a:pt x="487" y="620"/>
                  </a:cubicBezTo>
                  <a:lnTo>
                    <a:pt x="791" y="620"/>
                  </a:lnTo>
                  <a:cubicBezTo>
                    <a:pt x="822" y="620"/>
                    <a:pt x="882" y="589"/>
                    <a:pt x="943" y="559"/>
                  </a:cubicBezTo>
                  <a:cubicBezTo>
                    <a:pt x="974" y="529"/>
                    <a:pt x="1004" y="437"/>
                    <a:pt x="1004" y="407"/>
                  </a:cubicBezTo>
                  <a:cubicBezTo>
                    <a:pt x="974" y="225"/>
                    <a:pt x="974" y="134"/>
                    <a:pt x="913" y="103"/>
                  </a:cubicBezTo>
                  <a:lnTo>
                    <a:pt x="852" y="73"/>
                  </a:lnTo>
                  <a:cubicBezTo>
                    <a:pt x="822" y="12"/>
                    <a:pt x="791" y="12"/>
                    <a:pt x="761" y="12"/>
                  </a:cubicBezTo>
                  <a:cubicBezTo>
                    <a:pt x="708" y="4"/>
                    <a:pt x="656" y="1"/>
                    <a:pt x="6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72"/>
            <p:cNvSpPr/>
            <p:nvPr/>
          </p:nvSpPr>
          <p:spPr>
            <a:xfrm>
              <a:off x="1616550" y="3037750"/>
              <a:ext cx="24350" cy="22650"/>
            </a:xfrm>
            <a:custGeom>
              <a:avLst/>
              <a:gdLst/>
              <a:ahLst/>
              <a:cxnLst/>
              <a:rect l="l" t="t" r="r" b="b"/>
              <a:pathLst>
                <a:path w="974" h="906" extrusionOk="0">
                  <a:moveTo>
                    <a:pt x="320" y="1"/>
                  </a:moveTo>
                  <a:cubicBezTo>
                    <a:pt x="267" y="1"/>
                    <a:pt x="214" y="8"/>
                    <a:pt x="153" y="24"/>
                  </a:cubicBezTo>
                  <a:cubicBezTo>
                    <a:pt x="122" y="24"/>
                    <a:pt x="31" y="54"/>
                    <a:pt x="31" y="84"/>
                  </a:cubicBezTo>
                  <a:cubicBezTo>
                    <a:pt x="1" y="145"/>
                    <a:pt x="1" y="176"/>
                    <a:pt x="1" y="206"/>
                  </a:cubicBezTo>
                  <a:cubicBezTo>
                    <a:pt x="1" y="236"/>
                    <a:pt x="31" y="297"/>
                    <a:pt x="31" y="328"/>
                  </a:cubicBezTo>
                  <a:cubicBezTo>
                    <a:pt x="62" y="358"/>
                    <a:pt x="92" y="388"/>
                    <a:pt x="183" y="388"/>
                  </a:cubicBezTo>
                  <a:lnTo>
                    <a:pt x="244" y="388"/>
                  </a:lnTo>
                  <a:cubicBezTo>
                    <a:pt x="305" y="388"/>
                    <a:pt x="305" y="388"/>
                    <a:pt x="335" y="449"/>
                  </a:cubicBezTo>
                  <a:cubicBezTo>
                    <a:pt x="366" y="449"/>
                    <a:pt x="366" y="480"/>
                    <a:pt x="396" y="480"/>
                  </a:cubicBezTo>
                  <a:lnTo>
                    <a:pt x="487" y="540"/>
                  </a:lnTo>
                  <a:cubicBezTo>
                    <a:pt x="487" y="601"/>
                    <a:pt x="518" y="601"/>
                    <a:pt x="518" y="632"/>
                  </a:cubicBezTo>
                  <a:cubicBezTo>
                    <a:pt x="518" y="662"/>
                    <a:pt x="518" y="662"/>
                    <a:pt x="548" y="692"/>
                  </a:cubicBezTo>
                  <a:lnTo>
                    <a:pt x="548" y="753"/>
                  </a:lnTo>
                  <a:cubicBezTo>
                    <a:pt x="548" y="784"/>
                    <a:pt x="609" y="814"/>
                    <a:pt x="609" y="814"/>
                  </a:cubicBezTo>
                  <a:cubicBezTo>
                    <a:pt x="639" y="905"/>
                    <a:pt x="700" y="905"/>
                    <a:pt x="761" y="905"/>
                  </a:cubicBezTo>
                  <a:cubicBezTo>
                    <a:pt x="821" y="905"/>
                    <a:pt x="913" y="844"/>
                    <a:pt x="913" y="814"/>
                  </a:cubicBezTo>
                  <a:cubicBezTo>
                    <a:pt x="943" y="784"/>
                    <a:pt x="943" y="753"/>
                    <a:pt x="943" y="662"/>
                  </a:cubicBezTo>
                  <a:cubicBezTo>
                    <a:pt x="973" y="632"/>
                    <a:pt x="973" y="601"/>
                    <a:pt x="973" y="601"/>
                  </a:cubicBezTo>
                  <a:cubicBezTo>
                    <a:pt x="973" y="510"/>
                    <a:pt x="943" y="449"/>
                    <a:pt x="913" y="388"/>
                  </a:cubicBezTo>
                  <a:cubicBezTo>
                    <a:pt x="882" y="328"/>
                    <a:pt x="791" y="236"/>
                    <a:pt x="761" y="176"/>
                  </a:cubicBezTo>
                  <a:cubicBezTo>
                    <a:pt x="670" y="84"/>
                    <a:pt x="578" y="54"/>
                    <a:pt x="487" y="24"/>
                  </a:cubicBezTo>
                  <a:cubicBezTo>
                    <a:pt x="426" y="8"/>
                    <a:pt x="373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72"/>
            <p:cNvSpPr/>
            <p:nvPr/>
          </p:nvSpPr>
          <p:spPr>
            <a:xfrm>
              <a:off x="1529925" y="3020925"/>
              <a:ext cx="196850" cy="150400"/>
            </a:xfrm>
            <a:custGeom>
              <a:avLst/>
              <a:gdLst/>
              <a:ahLst/>
              <a:cxnLst/>
              <a:rect l="l" t="t" r="r" b="b"/>
              <a:pathLst>
                <a:path w="7874" h="6016" extrusionOk="0">
                  <a:moveTo>
                    <a:pt x="5360" y="0"/>
                  </a:moveTo>
                  <a:cubicBezTo>
                    <a:pt x="4275" y="0"/>
                    <a:pt x="3527" y="1122"/>
                    <a:pt x="3527" y="1122"/>
                  </a:cubicBezTo>
                  <a:cubicBezTo>
                    <a:pt x="3527" y="1122"/>
                    <a:pt x="3020" y="851"/>
                    <a:pt x="2412" y="851"/>
                  </a:cubicBezTo>
                  <a:cubicBezTo>
                    <a:pt x="1905" y="851"/>
                    <a:pt x="1327" y="1039"/>
                    <a:pt x="913" y="1730"/>
                  </a:cubicBezTo>
                  <a:cubicBezTo>
                    <a:pt x="1" y="3250"/>
                    <a:pt x="2432" y="3645"/>
                    <a:pt x="2432" y="3645"/>
                  </a:cubicBezTo>
                  <a:lnTo>
                    <a:pt x="3040" y="6016"/>
                  </a:lnTo>
                  <a:lnTo>
                    <a:pt x="6414" y="5104"/>
                  </a:lnTo>
                  <a:lnTo>
                    <a:pt x="5897" y="2885"/>
                  </a:lnTo>
                  <a:cubicBezTo>
                    <a:pt x="5897" y="2885"/>
                    <a:pt x="7873" y="1335"/>
                    <a:pt x="6323" y="302"/>
                  </a:cubicBezTo>
                  <a:cubicBezTo>
                    <a:pt x="5982" y="85"/>
                    <a:pt x="5658" y="0"/>
                    <a:pt x="536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72"/>
            <p:cNvSpPr/>
            <p:nvPr/>
          </p:nvSpPr>
          <p:spPr>
            <a:xfrm>
              <a:off x="1529925" y="3020925"/>
              <a:ext cx="196850" cy="150400"/>
            </a:xfrm>
            <a:custGeom>
              <a:avLst/>
              <a:gdLst/>
              <a:ahLst/>
              <a:cxnLst/>
              <a:rect l="l" t="t" r="r" b="b"/>
              <a:pathLst>
                <a:path w="7874" h="6016" extrusionOk="0">
                  <a:moveTo>
                    <a:pt x="5360" y="0"/>
                  </a:moveTo>
                  <a:cubicBezTo>
                    <a:pt x="4275" y="0"/>
                    <a:pt x="3527" y="1122"/>
                    <a:pt x="3527" y="1122"/>
                  </a:cubicBezTo>
                  <a:cubicBezTo>
                    <a:pt x="3527" y="1122"/>
                    <a:pt x="3020" y="851"/>
                    <a:pt x="2412" y="851"/>
                  </a:cubicBezTo>
                  <a:cubicBezTo>
                    <a:pt x="1905" y="851"/>
                    <a:pt x="1327" y="1039"/>
                    <a:pt x="913" y="1730"/>
                  </a:cubicBezTo>
                  <a:cubicBezTo>
                    <a:pt x="1" y="3250"/>
                    <a:pt x="2432" y="3645"/>
                    <a:pt x="2432" y="3645"/>
                  </a:cubicBezTo>
                  <a:lnTo>
                    <a:pt x="3040" y="6016"/>
                  </a:lnTo>
                  <a:lnTo>
                    <a:pt x="6414" y="5104"/>
                  </a:lnTo>
                  <a:lnTo>
                    <a:pt x="5897" y="2885"/>
                  </a:lnTo>
                  <a:cubicBezTo>
                    <a:pt x="5897" y="2885"/>
                    <a:pt x="7873" y="1335"/>
                    <a:pt x="6323" y="302"/>
                  </a:cubicBezTo>
                  <a:cubicBezTo>
                    <a:pt x="5982" y="85"/>
                    <a:pt x="5658" y="0"/>
                    <a:pt x="5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72"/>
            <p:cNvSpPr/>
            <p:nvPr/>
          </p:nvSpPr>
          <p:spPr>
            <a:xfrm>
              <a:off x="1564875" y="3036975"/>
              <a:ext cx="124650" cy="116875"/>
            </a:xfrm>
            <a:custGeom>
              <a:avLst/>
              <a:gdLst/>
              <a:ahLst/>
              <a:cxnLst/>
              <a:rect l="l" t="t" r="r" b="b"/>
              <a:pathLst>
                <a:path w="4986" h="4675" extrusionOk="0">
                  <a:moveTo>
                    <a:pt x="3823" y="0"/>
                  </a:moveTo>
                  <a:cubicBezTo>
                    <a:pt x="3658" y="0"/>
                    <a:pt x="3491" y="40"/>
                    <a:pt x="3314" y="115"/>
                  </a:cubicBezTo>
                  <a:cubicBezTo>
                    <a:pt x="2797" y="359"/>
                    <a:pt x="2433" y="875"/>
                    <a:pt x="2433" y="875"/>
                  </a:cubicBezTo>
                  <a:lnTo>
                    <a:pt x="2311" y="1088"/>
                  </a:lnTo>
                  <a:lnTo>
                    <a:pt x="2129" y="967"/>
                  </a:lnTo>
                  <a:cubicBezTo>
                    <a:pt x="2129" y="967"/>
                    <a:pt x="1748" y="760"/>
                    <a:pt x="1296" y="760"/>
                  </a:cubicBezTo>
                  <a:cubicBezTo>
                    <a:pt x="1122" y="760"/>
                    <a:pt x="938" y="791"/>
                    <a:pt x="761" y="875"/>
                  </a:cubicBezTo>
                  <a:cubicBezTo>
                    <a:pt x="548" y="997"/>
                    <a:pt x="366" y="1149"/>
                    <a:pt x="183" y="1422"/>
                  </a:cubicBezTo>
                  <a:cubicBezTo>
                    <a:pt x="31" y="1666"/>
                    <a:pt x="1" y="1878"/>
                    <a:pt x="92" y="2061"/>
                  </a:cubicBezTo>
                  <a:cubicBezTo>
                    <a:pt x="274" y="2426"/>
                    <a:pt x="1065" y="2669"/>
                    <a:pt x="1338" y="2699"/>
                  </a:cubicBezTo>
                  <a:lnTo>
                    <a:pt x="1490" y="2729"/>
                  </a:lnTo>
                  <a:lnTo>
                    <a:pt x="2037" y="4675"/>
                  </a:lnTo>
                  <a:lnTo>
                    <a:pt x="4499" y="4006"/>
                  </a:lnTo>
                  <a:lnTo>
                    <a:pt x="4044" y="2182"/>
                  </a:lnTo>
                  <a:lnTo>
                    <a:pt x="4165" y="2091"/>
                  </a:lnTo>
                  <a:cubicBezTo>
                    <a:pt x="4378" y="1909"/>
                    <a:pt x="4986" y="1331"/>
                    <a:pt x="4955" y="845"/>
                  </a:cubicBezTo>
                  <a:cubicBezTo>
                    <a:pt x="4955" y="632"/>
                    <a:pt x="4803" y="419"/>
                    <a:pt x="4530" y="237"/>
                  </a:cubicBezTo>
                  <a:cubicBezTo>
                    <a:pt x="4281" y="77"/>
                    <a:pt x="4054" y="0"/>
                    <a:pt x="38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72"/>
            <p:cNvSpPr/>
            <p:nvPr/>
          </p:nvSpPr>
          <p:spPr>
            <a:xfrm>
              <a:off x="1613525" y="3093600"/>
              <a:ext cx="53200" cy="27475"/>
            </a:xfrm>
            <a:custGeom>
              <a:avLst/>
              <a:gdLst/>
              <a:ahLst/>
              <a:cxnLst/>
              <a:rect l="l" t="t" r="r" b="b"/>
              <a:pathLst>
                <a:path w="2128" h="1099" extrusionOk="0">
                  <a:moveTo>
                    <a:pt x="1459" y="1"/>
                  </a:moveTo>
                  <a:cubicBezTo>
                    <a:pt x="1406" y="1"/>
                    <a:pt x="1353" y="24"/>
                    <a:pt x="1307" y="69"/>
                  </a:cubicBezTo>
                  <a:cubicBezTo>
                    <a:pt x="1259" y="33"/>
                    <a:pt x="1202" y="16"/>
                    <a:pt x="1146" y="16"/>
                  </a:cubicBezTo>
                  <a:cubicBezTo>
                    <a:pt x="1061" y="16"/>
                    <a:pt x="979" y="56"/>
                    <a:pt x="942" y="130"/>
                  </a:cubicBezTo>
                  <a:cubicBezTo>
                    <a:pt x="912" y="161"/>
                    <a:pt x="912" y="221"/>
                    <a:pt x="882" y="252"/>
                  </a:cubicBezTo>
                  <a:cubicBezTo>
                    <a:pt x="851" y="252"/>
                    <a:pt x="791" y="252"/>
                    <a:pt x="760" y="282"/>
                  </a:cubicBezTo>
                  <a:cubicBezTo>
                    <a:pt x="730" y="282"/>
                    <a:pt x="699" y="343"/>
                    <a:pt x="699" y="373"/>
                  </a:cubicBezTo>
                  <a:lnTo>
                    <a:pt x="547" y="373"/>
                  </a:lnTo>
                  <a:cubicBezTo>
                    <a:pt x="502" y="328"/>
                    <a:pt x="441" y="305"/>
                    <a:pt x="384" y="305"/>
                  </a:cubicBezTo>
                  <a:cubicBezTo>
                    <a:pt x="327" y="305"/>
                    <a:pt x="274" y="328"/>
                    <a:pt x="243" y="373"/>
                  </a:cubicBezTo>
                  <a:cubicBezTo>
                    <a:pt x="183" y="373"/>
                    <a:pt x="152" y="404"/>
                    <a:pt x="152" y="464"/>
                  </a:cubicBezTo>
                  <a:lnTo>
                    <a:pt x="31" y="829"/>
                  </a:lnTo>
                  <a:cubicBezTo>
                    <a:pt x="0" y="920"/>
                    <a:pt x="31" y="1042"/>
                    <a:pt x="152" y="1072"/>
                  </a:cubicBezTo>
                  <a:cubicBezTo>
                    <a:pt x="180" y="1091"/>
                    <a:pt x="206" y="1098"/>
                    <a:pt x="230" y="1098"/>
                  </a:cubicBezTo>
                  <a:cubicBezTo>
                    <a:pt x="284" y="1098"/>
                    <a:pt x="332" y="1063"/>
                    <a:pt x="395" y="1042"/>
                  </a:cubicBezTo>
                  <a:cubicBezTo>
                    <a:pt x="429" y="1053"/>
                    <a:pt x="466" y="1060"/>
                    <a:pt x="502" y="1060"/>
                  </a:cubicBezTo>
                  <a:cubicBezTo>
                    <a:pt x="563" y="1060"/>
                    <a:pt x="619" y="1039"/>
                    <a:pt x="639" y="981"/>
                  </a:cubicBezTo>
                  <a:cubicBezTo>
                    <a:pt x="695" y="1019"/>
                    <a:pt x="774" y="1045"/>
                    <a:pt x="856" y="1045"/>
                  </a:cubicBezTo>
                  <a:cubicBezTo>
                    <a:pt x="906" y="1045"/>
                    <a:pt x="957" y="1035"/>
                    <a:pt x="1003" y="1012"/>
                  </a:cubicBezTo>
                  <a:cubicBezTo>
                    <a:pt x="1025" y="1019"/>
                    <a:pt x="1050" y="1023"/>
                    <a:pt x="1076" y="1023"/>
                  </a:cubicBezTo>
                  <a:cubicBezTo>
                    <a:pt x="1163" y="1023"/>
                    <a:pt x="1268" y="983"/>
                    <a:pt x="1338" y="890"/>
                  </a:cubicBezTo>
                  <a:cubicBezTo>
                    <a:pt x="1377" y="919"/>
                    <a:pt x="1425" y="933"/>
                    <a:pt x="1476" y="933"/>
                  </a:cubicBezTo>
                  <a:cubicBezTo>
                    <a:pt x="1583" y="933"/>
                    <a:pt x="1701" y="872"/>
                    <a:pt x="1763" y="768"/>
                  </a:cubicBezTo>
                  <a:cubicBezTo>
                    <a:pt x="1801" y="784"/>
                    <a:pt x="1841" y="791"/>
                    <a:pt x="1880" y="791"/>
                  </a:cubicBezTo>
                  <a:cubicBezTo>
                    <a:pt x="1997" y="791"/>
                    <a:pt x="2105" y="723"/>
                    <a:pt x="2128" y="586"/>
                  </a:cubicBezTo>
                  <a:cubicBezTo>
                    <a:pt x="2128" y="434"/>
                    <a:pt x="2098" y="252"/>
                    <a:pt x="1915" y="221"/>
                  </a:cubicBezTo>
                  <a:cubicBezTo>
                    <a:pt x="1824" y="221"/>
                    <a:pt x="1794" y="161"/>
                    <a:pt x="1702" y="130"/>
                  </a:cubicBezTo>
                  <a:lnTo>
                    <a:pt x="1672" y="100"/>
                  </a:lnTo>
                  <a:cubicBezTo>
                    <a:pt x="1642" y="100"/>
                    <a:pt x="1642" y="69"/>
                    <a:pt x="1611" y="69"/>
                  </a:cubicBezTo>
                  <a:cubicBezTo>
                    <a:pt x="1566" y="24"/>
                    <a:pt x="1512" y="1"/>
                    <a:pt x="14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72"/>
            <p:cNvSpPr/>
            <p:nvPr/>
          </p:nvSpPr>
          <p:spPr>
            <a:xfrm>
              <a:off x="1575525" y="3064175"/>
              <a:ext cx="22825" cy="27375"/>
            </a:xfrm>
            <a:custGeom>
              <a:avLst/>
              <a:gdLst/>
              <a:ahLst/>
              <a:cxnLst/>
              <a:rect l="l" t="t" r="r" b="b"/>
              <a:pathLst>
                <a:path w="913" h="1095" extrusionOk="0">
                  <a:moveTo>
                    <a:pt x="700" y="0"/>
                  </a:moveTo>
                  <a:cubicBezTo>
                    <a:pt x="639" y="0"/>
                    <a:pt x="608" y="0"/>
                    <a:pt x="578" y="30"/>
                  </a:cubicBezTo>
                  <a:cubicBezTo>
                    <a:pt x="365" y="91"/>
                    <a:pt x="213" y="182"/>
                    <a:pt x="122" y="334"/>
                  </a:cubicBezTo>
                  <a:cubicBezTo>
                    <a:pt x="92" y="395"/>
                    <a:pt x="31" y="486"/>
                    <a:pt x="0" y="608"/>
                  </a:cubicBezTo>
                  <a:lnTo>
                    <a:pt x="0" y="760"/>
                  </a:lnTo>
                  <a:cubicBezTo>
                    <a:pt x="0" y="790"/>
                    <a:pt x="0" y="821"/>
                    <a:pt x="31" y="851"/>
                  </a:cubicBezTo>
                  <a:cubicBezTo>
                    <a:pt x="31" y="912"/>
                    <a:pt x="61" y="942"/>
                    <a:pt x="61" y="942"/>
                  </a:cubicBezTo>
                  <a:cubicBezTo>
                    <a:pt x="61" y="942"/>
                    <a:pt x="61" y="973"/>
                    <a:pt x="122" y="973"/>
                  </a:cubicBezTo>
                  <a:cubicBezTo>
                    <a:pt x="152" y="1003"/>
                    <a:pt x="183" y="1064"/>
                    <a:pt x="213" y="1064"/>
                  </a:cubicBezTo>
                  <a:cubicBezTo>
                    <a:pt x="304" y="1094"/>
                    <a:pt x="335" y="1094"/>
                    <a:pt x="426" y="1094"/>
                  </a:cubicBezTo>
                  <a:lnTo>
                    <a:pt x="487" y="1094"/>
                  </a:lnTo>
                  <a:cubicBezTo>
                    <a:pt x="517" y="1094"/>
                    <a:pt x="517" y="1064"/>
                    <a:pt x="578" y="1064"/>
                  </a:cubicBezTo>
                  <a:cubicBezTo>
                    <a:pt x="608" y="1003"/>
                    <a:pt x="608" y="973"/>
                    <a:pt x="639" y="942"/>
                  </a:cubicBezTo>
                  <a:cubicBezTo>
                    <a:pt x="639" y="882"/>
                    <a:pt x="639" y="851"/>
                    <a:pt x="608" y="821"/>
                  </a:cubicBezTo>
                  <a:cubicBezTo>
                    <a:pt x="608" y="790"/>
                    <a:pt x="578" y="760"/>
                    <a:pt x="517" y="760"/>
                  </a:cubicBezTo>
                  <a:lnTo>
                    <a:pt x="517" y="699"/>
                  </a:lnTo>
                  <a:lnTo>
                    <a:pt x="578" y="669"/>
                  </a:lnTo>
                  <a:cubicBezTo>
                    <a:pt x="639" y="638"/>
                    <a:pt x="669" y="578"/>
                    <a:pt x="760" y="578"/>
                  </a:cubicBezTo>
                  <a:cubicBezTo>
                    <a:pt x="791" y="547"/>
                    <a:pt x="882" y="517"/>
                    <a:pt x="882" y="486"/>
                  </a:cubicBezTo>
                  <a:cubicBezTo>
                    <a:pt x="912" y="426"/>
                    <a:pt x="912" y="365"/>
                    <a:pt x="882" y="274"/>
                  </a:cubicBezTo>
                  <a:cubicBezTo>
                    <a:pt x="852" y="30"/>
                    <a:pt x="791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2"/>
            <p:cNvSpPr/>
            <p:nvPr/>
          </p:nvSpPr>
          <p:spPr>
            <a:xfrm>
              <a:off x="1650000" y="3048200"/>
              <a:ext cx="28125" cy="16550"/>
            </a:xfrm>
            <a:custGeom>
              <a:avLst/>
              <a:gdLst/>
              <a:ahLst/>
              <a:cxnLst/>
              <a:rect l="l" t="t" r="r" b="b"/>
              <a:pathLst>
                <a:path w="1125" h="662" extrusionOk="0">
                  <a:moveTo>
                    <a:pt x="365" y="1"/>
                  </a:moveTo>
                  <a:cubicBezTo>
                    <a:pt x="243" y="1"/>
                    <a:pt x="152" y="92"/>
                    <a:pt x="61" y="122"/>
                  </a:cubicBezTo>
                  <a:cubicBezTo>
                    <a:pt x="31" y="183"/>
                    <a:pt x="0" y="214"/>
                    <a:pt x="0" y="244"/>
                  </a:cubicBezTo>
                  <a:cubicBezTo>
                    <a:pt x="0" y="274"/>
                    <a:pt x="0" y="335"/>
                    <a:pt x="31" y="366"/>
                  </a:cubicBezTo>
                  <a:cubicBezTo>
                    <a:pt x="61" y="396"/>
                    <a:pt x="61" y="426"/>
                    <a:pt x="152" y="426"/>
                  </a:cubicBezTo>
                  <a:cubicBezTo>
                    <a:pt x="172" y="426"/>
                    <a:pt x="206" y="453"/>
                    <a:pt x="245" y="453"/>
                  </a:cubicBezTo>
                  <a:cubicBezTo>
                    <a:pt x="264" y="453"/>
                    <a:pt x="284" y="447"/>
                    <a:pt x="304" y="426"/>
                  </a:cubicBezTo>
                  <a:cubicBezTo>
                    <a:pt x="335" y="426"/>
                    <a:pt x="335" y="396"/>
                    <a:pt x="365" y="396"/>
                  </a:cubicBezTo>
                  <a:lnTo>
                    <a:pt x="517" y="396"/>
                  </a:lnTo>
                  <a:cubicBezTo>
                    <a:pt x="547" y="396"/>
                    <a:pt x="578" y="426"/>
                    <a:pt x="578" y="426"/>
                  </a:cubicBezTo>
                  <a:cubicBezTo>
                    <a:pt x="639" y="426"/>
                    <a:pt x="639" y="487"/>
                    <a:pt x="669" y="487"/>
                  </a:cubicBezTo>
                  <a:lnTo>
                    <a:pt x="699" y="518"/>
                  </a:lnTo>
                  <a:lnTo>
                    <a:pt x="730" y="548"/>
                  </a:lnTo>
                  <a:lnTo>
                    <a:pt x="821" y="639"/>
                  </a:lnTo>
                  <a:cubicBezTo>
                    <a:pt x="836" y="654"/>
                    <a:pt x="866" y="662"/>
                    <a:pt x="901" y="662"/>
                  </a:cubicBezTo>
                  <a:cubicBezTo>
                    <a:pt x="935" y="662"/>
                    <a:pt x="973" y="654"/>
                    <a:pt x="1003" y="639"/>
                  </a:cubicBezTo>
                  <a:cubicBezTo>
                    <a:pt x="1034" y="578"/>
                    <a:pt x="1125" y="548"/>
                    <a:pt x="1125" y="487"/>
                  </a:cubicBezTo>
                  <a:cubicBezTo>
                    <a:pt x="1125" y="426"/>
                    <a:pt x="1125" y="366"/>
                    <a:pt x="1094" y="335"/>
                  </a:cubicBezTo>
                  <a:cubicBezTo>
                    <a:pt x="1064" y="244"/>
                    <a:pt x="1003" y="214"/>
                    <a:pt x="942" y="183"/>
                  </a:cubicBezTo>
                  <a:cubicBezTo>
                    <a:pt x="851" y="92"/>
                    <a:pt x="791" y="62"/>
                    <a:pt x="669" y="62"/>
                  </a:cubicBezTo>
                  <a:cubicBezTo>
                    <a:pt x="547" y="1"/>
                    <a:pt x="456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2"/>
            <p:cNvSpPr/>
            <p:nvPr/>
          </p:nvSpPr>
          <p:spPr>
            <a:xfrm>
              <a:off x="1503250" y="3334600"/>
              <a:ext cx="187050" cy="124525"/>
            </a:xfrm>
            <a:custGeom>
              <a:avLst/>
              <a:gdLst/>
              <a:ahLst/>
              <a:cxnLst/>
              <a:rect l="l" t="t" r="r" b="b"/>
              <a:pathLst>
                <a:path w="7482" h="4981" extrusionOk="0">
                  <a:moveTo>
                    <a:pt x="5020" y="0"/>
                  </a:moveTo>
                  <a:cubicBezTo>
                    <a:pt x="4848" y="0"/>
                    <a:pt x="4655" y="60"/>
                    <a:pt x="4442" y="217"/>
                  </a:cubicBezTo>
                  <a:cubicBezTo>
                    <a:pt x="3499" y="916"/>
                    <a:pt x="3803" y="2557"/>
                    <a:pt x="2891" y="3317"/>
                  </a:cubicBezTo>
                  <a:cubicBezTo>
                    <a:pt x="1980" y="4077"/>
                    <a:pt x="65" y="3955"/>
                    <a:pt x="34" y="4472"/>
                  </a:cubicBezTo>
                  <a:cubicBezTo>
                    <a:pt x="0" y="4779"/>
                    <a:pt x="855" y="4981"/>
                    <a:pt x="1908" y="4981"/>
                  </a:cubicBezTo>
                  <a:cubicBezTo>
                    <a:pt x="2732" y="4981"/>
                    <a:pt x="3677" y="4857"/>
                    <a:pt x="4411" y="4563"/>
                  </a:cubicBezTo>
                  <a:cubicBezTo>
                    <a:pt x="6113" y="3864"/>
                    <a:pt x="7481" y="2800"/>
                    <a:pt x="7481" y="1828"/>
                  </a:cubicBezTo>
                  <a:cubicBezTo>
                    <a:pt x="7481" y="825"/>
                    <a:pt x="5901" y="642"/>
                    <a:pt x="5901" y="642"/>
                  </a:cubicBezTo>
                  <a:cubicBezTo>
                    <a:pt x="5901" y="642"/>
                    <a:pt x="5580" y="0"/>
                    <a:pt x="50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2"/>
            <p:cNvSpPr/>
            <p:nvPr/>
          </p:nvSpPr>
          <p:spPr>
            <a:xfrm>
              <a:off x="1640125" y="3307325"/>
              <a:ext cx="50175" cy="61575"/>
            </a:xfrm>
            <a:custGeom>
              <a:avLst/>
              <a:gdLst/>
              <a:ahLst/>
              <a:cxnLst/>
              <a:rect l="l" t="t" r="r" b="b"/>
              <a:pathLst>
                <a:path w="2007" h="2463" extrusionOk="0">
                  <a:moveTo>
                    <a:pt x="1368" y="1"/>
                  </a:moveTo>
                  <a:lnTo>
                    <a:pt x="0" y="2159"/>
                  </a:lnTo>
                  <a:lnTo>
                    <a:pt x="486" y="2463"/>
                  </a:lnTo>
                  <a:lnTo>
                    <a:pt x="2006" y="63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2"/>
            <p:cNvSpPr/>
            <p:nvPr/>
          </p:nvSpPr>
          <p:spPr>
            <a:xfrm>
              <a:off x="1228250" y="3285300"/>
              <a:ext cx="36500" cy="53975"/>
            </a:xfrm>
            <a:custGeom>
              <a:avLst/>
              <a:gdLst/>
              <a:ahLst/>
              <a:cxnLst/>
              <a:rect l="l" t="t" r="r" b="b"/>
              <a:pathLst>
                <a:path w="1460" h="2159" extrusionOk="0">
                  <a:moveTo>
                    <a:pt x="1216" y="0"/>
                  </a:moveTo>
                  <a:lnTo>
                    <a:pt x="1" y="183"/>
                  </a:lnTo>
                  <a:lnTo>
                    <a:pt x="1004" y="2158"/>
                  </a:lnTo>
                  <a:lnTo>
                    <a:pt x="1460" y="2037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2"/>
            <p:cNvSpPr/>
            <p:nvPr/>
          </p:nvSpPr>
          <p:spPr>
            <a:xfrm>
              <a:off x="1164425" y="3314125"/>
              <a:ext cx="191525" cy="156125"/>
            </a:xfrm>
            <a:custGeom>
              <a:avLst/>
              <a:gdLst/>
              <a:ahLst/>
              <a:cxnLst/>
              <a:rect l="l" t="t" r="r" b="b"/>
              <a:pathLst>
                <a:path w="7661" h="6245" extrusionOk="0">
                  <a:moveTo>
                    <a:pt x="5934" y="0"/>
                  </a:moveTo>
                  <a:cubicBezTo>
                    <a:pt x="5162" y="0"/>
                    <a:pt x="4621" y="1036"/>
                    <a:pt x="4621" y="1036"/>
                  </a:cubicBezTo>
                  <a:cubicBezTo>
                    <a:pt x="4621" y="1036"/>
                    <a:pt x="4545" y="252"/>
                    <a:pt x="3863" y="252"/>
                  </a:cubicBezTo>
                  <a:cubicBezTo>
                    <a:pt x="3797" y="252"/>
                    <a:pt x="3726" y="260"/>
                    <a:pt x="3648" y="276"/>
                  </a:cubicBezTo>
                  <a:cubicBezTo>
                    <a:pt x="2766" y="549"/>
                    <a:pt x="2554" y="1340"/>
                    <a:pt x="2554" y="1340"/>
                  </a:cubicBezTo>
                  <a:cubicBezTo>
                    <a:pt x="2554" y="1340"/>
                    <a:pt x="2284" y="956"/>
                    <a:pt x="1793" y="956"/>
                  </a:cubicBezTo>
                  <a:cubicBezTo>
                    <a:pt x="1565" y="956"/>
                    <a:pt x="1290" y="1038"/>
                    <a:pt x="973" y="1279"/>
                  </a:cubicBezTo>
                  <a:cubicBezTo>
                    <a:pt x="0" y="2039"/>
                    <a:pt x="578" y="5230"/>
                    <a:pt x="2037" y="5990"/>
                  </a:cubicBezTo>
                  <a:cubicBezTo>
                    <a:pt x="2391" y="6175"/>
                    <a:pt x="2670" y="6244"/>
                    <a:pt x="2889" y="6244"/>
                  </a:cubicBezTo>
                  <a:cubicBezTo>
                    <a:pt x="3574" y="6244"/>
                    <a:pt x="3678" y="5565"/>
                    <a:pt x="3678" y="5565"/>
                  </a:cubicBezTo>
                  <a:cubicBezTo>
                    <a:pt x="3678" y="5565"/>
                    <a:pt x="4203" y="6237"/>
                    <a:pt x="4834" y="6237"/>
                  </a:cubicBezTo>
                  <a:cubicBezTo>
                    <a:pt x="4962" y="6237"/>
                    <a:pt x="5095" y="6209"/>
                    <a:pt x="5228" y="6142"/>
                  </a:cubicBezTo>
                  <a:cubicBezTo>
                    <a:pt x="6079" y="5717"/>
                    <a:pt x="5897" y="5078"/>
                    <a:pt x="5897" y="5078"/>
                  </a:cubicBezTo>
                  <a:lnTo>
                    <a:pt x="5897" y="5078"/>
                  </a:lnTo>
                  <a:cubicBezTo>
                    <a:pt x="5897" y="5078"/>
                    <a:pt x="6136" y="5249"/>
                    <a:pt x="6454" y="5249"/>
                  </a:cubicBezTo>
                  <a:cubicBezTo>
                    <a:pt x="6656" y="5249"/>
                    <a:pt x="6889" y="5181"/>
                    <a:pt x="7113" y="4957"/>
                  </a:cubicBezTo>
                  <a:cubicBezTo>
                    <a:pt x="7660" y="4379"/>
                    <a:pt x="7204" y="397"/>
                    <a:pt x="6262" y="63"/>
                  </a:cubicBezTo>
                  <a:cubicBezTo>
                    <a:pt x="6149" y="19"/>
                    <a:pt x="6039" y="0"/>
                    <a:pt x="5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2"/>
            <p:cNvSpPr/>
            <p:nvPr/>
          </p:nvSpPr>
          <p:spPr>
            <a:xfrm>
              <a:off x="1179625" y="3352450"/>
              <a:ext cx="31925" cy="63250"/>
            </a:xfrm>
            <a:custGeom>
              <a:avLst/>
              <a:gdLst/>
              <a:ahLst/>
              <a:cxnLst/>
              <a:rect l="l" t="t" r="r" b="b"/>
              <a:pathLst>
                <a:path w="1277" h="2530" extrusionOk="0">
                  <a:moveTo>
                    <a:pt x="1028" y="0"/>
                  </a:moveTo>
                  <a:cubicBezTo>
                    <a:pt x="960" y="0"/>
                    <a:pt x="886" y="31"/>
                    <a:pt x="821" y="80"/>
                  </a:cubicBezTo>
                  <a:cubicBezTo>
                    <a:pt x="152" y="627"/>
                    <a:pt x="0" y="1630"/>
                    <a:pt x="426" y="2390"/>
                  </a:cubicBezTo>
                  <a:cubicBezTo>
                    <a:pt x="475" y="2489"/>
                    <a:pt x="557" y="2530"/>
                    <a:pt x="639" y="2530"/>
                  </a:cubicBezTo>
                  <a:cubicBezTo>
                    <a:pt x="810" y="2530"/>
                    <a:pt x="984" y="2352"/>
                    <a:pt x="882" y="2147"/>
                  </a:cubicBezTo>
                  <a:cubicBezTo>
                    <a:pt x="791" y="2026"/>
                    <a:pt x="760" y="1874"/>
                    <a:pt x="730" y="1722"/>
                  </a:cubicBezTo>
                  <a:lnTo>
                    <a:pt x="730" y="1478"/>
                  </a:lnTo>
                  <a:lnTo>
                    <a:pt x="730" y="1387"/>
                  </a:lnTo>
                  <a:lnTo>
                    <a:pt x="730" y="1326"/>
                  </a:lnTo>
                  <a:lnTo>
                    <a:pt x="730" y="1266"/>
                  </a:lnTo>
                  <a:cubicBezTo>
                    <a:pt x="730" y="1174"/>
                    <a:pt x="760" y="1114"/>
                    <a:pt x="791" y="1022"/>
                  </a:cubicBezTo>
                  <a:cubicBezTo>
                    <a:pt x="821" y="962"/>
                    <a:pt x="821" y="901"/>
                    <a:pt x="882" y="840"/>
                  </a:cubicBezTo>
                  <a:cubicBezTo>
                    <a:pt x="943" y="688"/>
                    <a:pt x="1034" y="597"/>
                    <a:pt x="1186" y="445"/>
                  </a:cubicBezTo>
                  <a:cubicBezTo>
                    <a:pt x="1277" y="384"/>
                    <a:pt x="1247" y="202"/>
                    <a:pt x="1186" y="80"/>
                  </a:cubicBezTo>
                  <a:cubicBezTo>
                    <a:pt x="1143" y="24"/>
                    <a:pt x="1088" y="0"/>
                    <a:pt x="10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2"/>
            <p:cNvSpPr/>
            <p:nvPr/>
          </p:nvSpPr>
          <p:spPr>
            <a:xfrm>
              <a:off x="1263200" y="3438800"/>
              <a:ext cx="30425" cy="17675"/>
            </a:xfrm>
            <a:custGeom>
              <a:avLst/>
              <a:gdLst/>
              <a:ahLst/>
              <a:cxnLst/>
              <a:rect l="l" t="t" r="r" b="b"/>
              <a:pathLst>
                <a:path w="1217" h="707" extrusionOk="0">
                  <a:moveTo>
                    <a:pt x="457" y="152"/>
                  </a:moveTo>
                  <a:cubicBezTo>
                    <a:pt x="457" y="152"/>
                    <a:pt x="464" y="159"/>
                    <a:pt x="475" y="167"/>
                  </a:cubicBezTo>
                  <a:lnTo>
                    <a:pt x="475" y="167"/>
                  </a:lnTo>
                  <a:cubicBezTo>
                    <a:pt x="469" y="163"/>
                    <a:pt x="463" y="158"/>
                    <a:pt x="457" y="152"/>
                  </a:cubicBezTo>
                  <a:close/>
                  <a:moveTo>
                    <a:pt x="943" y="0"/>
                  </a:moveTo>
                  <a:cubicBezTo>
                    <a:pt x="882" y="0"/>
                    <a:pt x="791" y="61"/>
                    <a:pt x="761" y="91"/>
                  </a:cubicBezTo>
                  <a:lnTo>
                    <a:pt x="685" y="142"/>
                  </a:lnTo>
                  <a:lnTo>
                    <a:pt x="685" y="142"/>
                  </a:lnTo>
                  <a:cubicBezTo>
                    <a:pt x="671" y="147"/>
                    <a:pt x="659" y="152"/>
                    <a:pt x="648" y="157"/>
                  </a:cubicBezTo>
                  <a:lnTo>
                    <a:pt x="648" y="157"/>
                  </a:lnTo>
                  <a:cubicBezTo>
                    <a:pt x="624" y="165"/>
                    <a:pt x="601" y="182"/>
                    <a:pt x="578" y="182"/>
                  </a:cubicBezTo>
                  <a:cubicBezTo>
                    <a:pt x="553" y="182"/>
                    <a:pt x="532" y="182"/>
                    <a:pt x="515" y="180"/>
                  </a:cubicBezTo>
                  <a:lnTo>
                    <a:pt x="515" y="180"/>
                  </a:lnTo>
                  <a:cubicBezTo>
                    <a:pt x="516" y="181"/>
                    <a:pt x="517" y="182"/>
                    <a:pt x="518" y="182"/>
                  </a:cubicBezTo>
                  <a:cubicBezTo>
                    <a:pt x="502" y="182"/>
                    <a:pt x="486" y="175"/>
                    <a:pt x="475" y="167"/>
                  </a:cubicBezTo>
                  <a:lnTo>
                    <a:pt x="475" y="167"/>
                  </a:lnTo>
                  <a:cubicBezTo>
                    <a:pt x="487" y="174"/>
                    <a:pt x="500" y="178"/>
                    <a:pt x="515" y="180"/>
                  </a:cubicBezTo>
                  <a:lnTo>
                    <a:pt x="515" y="180"/>
                  </a:lnTo>
                  <a:cubicBezTo>
                    <a:pt x="487" y="152"/>
                    <a:pt x="486" y="152"/>
                    <a:pt x="457" y="152"/>
                  </a:cubicBezTo>
                  <a:cubicBezTo>
                    <a:pt x="426" y="122"/>
                    <a:pt x="335" y="91"/>
                    <a:pt x="274" y="91"/>
                  </a:cubicBezTo>
                  <a:cubicBezTo>
                    <a:pt x="183" y="91"/>
                    <a:pt x="122" y="122"/>
                    <a:pt x="62" y="152"/>
                  </a:cubicBezTo>
                  <a:cubicBezTo>
                    <a:pt x="1" y="243"/>
                    <a:pt x="1" y="426"/>
                    <a:pt x="62" y="517"/>
                  </a:cubicBezTo>
                  <a:cubicBezTo>
                    <a:pt x="188" y="643"/>
                    <a:pt x="357" y="707"/>
                    <a:pt x="515" y="707"/>
                  </a:cubicBezTo>
                  <a:cubicBezTo>
                    <a:pt x="547" y="707"/>
                    <a:pt x="578" y="704"/>
                    <a:pt x="609" y="699"/>
                  </a:cubicBezTo>
                  <a:cubicBezTo>
                    <a:pt x="791" y="699"/>
                    <a:pt x="973" y="608"/>
                    <a:pt x="1125" y="456"/>
                  </a:cubicBezTo>
                  <a:cubicBezTo>
                    <a:pt x="1186" y="426"/>
                    <a:pt x="1217" y="334"/>
                    <a:pt x="1217" y="274"/>
                  </a:cubicBezTo>
                  <a:cubicBezTo>
                    <a:pt x="1217" y="213"/>
                    <a:pt x="1186" y="122"/>
                    <a:pt x="1125" y="91"/>
                  </a:cubicBezTo>
                  <a:cubicBezTo>
                    <a:pt x="1095" y="3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2"/>
            <p:cNvSpPr/>
            <p:nvPr/>
          </p:nvSpPr>
          <p:spPr>
            <a:xfrm>
              <a:off x="1301950" y="3332400"/>
              <a:ext cx="25125" cy="22075"/>
            </a:xfrm>
            <a:custGeom>
              <a:avLst/>
              <a:gdLst/>
              <a:ahLst/>
              <a:cxnLst/>
              <a:rect l="l" t="t" r="r" b="b"/>
              <a:pathLst>
                <a:path w="1005" h="883" extrusionOk="0">
                  <a:moveTo>
                    <a:pt x="290" y="488"/>
                  </a:moveTo>
                  <a:lnTo>
                    <a:pt x="290" y="488"/>
                  </a:lnTo>
                  <a:cubicBezTo>
                    <a:pt x="306" y="517"/>
                    <a:pt x="311" y="517"/>
                    <a:pt x="335" y="517"/>
                  </a:cubicBezTo>
                  <a:cubicBezTo>
                    <a:pt x="320" y="517"/>
                    <a:pt x="305" y="503"/>
                    <a:pt x="290" y="488"/>
                  </a:cubicBezTo>
                  <a:close/>
                  <a:moveTo>
                    <a:pt x="305" y="1"/>
                  </a:moveTo>
                  <a:cubicBezTo>
                    <a:pt x="244" y="1"/>
                    <a:pt x="153" y="1"/>
                    <a:pt x="123" y="31"/>
                  </a:cubicBezTo>
                  <a:cubicBezTo>
                    <a:pt x="92" y="92"/>
                    <a:pt x="1" y="122"/>
                    <a:pt x="1" y="183"/>
                  </a:cubicBezTo>
                  <a:cubicBezTo>
                    <a:pt x="1" y="274"/>
                    <a:pt x="1" y="335"/>
                    <a:pt x="31" y="396"/>
                  </a:cubicBezTo>
                  <a:cubicBezTo>
                    <a:pt x="123" y="396"/>
                    <a:pt x="153" y="457"/>
                    <a:pt x="244" y="457"/>
                  </a:cubicBezTo>
                  <a:cubicBezTo>
                    <a:pt x="260" y="457"/>
                    <a:pt x="275" y="472"/>
                    <a:pt x="290" y="488"/>
                  </a:cubicBezTo>
                  <a:lnTo>
                    <a:pt x="290" y="488"/>
                  </a:lnTo>
                  <a:cubicBezTo>
                    <a:pt x="286" y="480"/>
                    <a:pt x="281" y="470"/>
                    <a:pt x="275" y="457"/>
                  </a:cubicBezTo>
                  <a:lnTo>
                    <a:pt x="275" y="457"/>
                  </a:lnTo>
                  <a:cubicBezTo>
                    <a:pt x="305" y="517"/>
                    <a:pt x="366" y="517"/>
                    <a:pt x="427" y="548"/>
                  </a:cubicBezTo>
                  <a:lnTo>
                    <a:pt x="396" y="487"/>
                  </a:lnTo>
                  <a:lnTo>
                    <a:pt x="396" y="487"/>
                  </a:lnTo>
                  <a:lnTo>
                    <a:pt x="479" y="598"/>
                  </a:lnTo>
                  <a:lnTo>
                    <a:pt x="479" y="598"/>
                  </a:lnTo>
                  <a:cubicBezTo>
                    <a:pt x="471" y="591"/>
                    <a:pt x="463" y="585"/>
                    <a:pt x="457" y="578"/>
                  </a:cubicBezTo>
                  <a:lnTo>
                    <a:pt x="457" y="578"/>
                  </a:lnTo>
                  <a:lnTo>
                    <a:pt x="487" y="609"/>
                  </a:lnTo>
                  <a:lnTo>
                    <a:pt x="487" y="609"/>
                  </a:lnTo>
                  <a:lnTo>
                    <a:pt x="479" y="598"/>
                  </a:lnTo>
                  <a:lnTo>
                    <a:pt x="479" y="598"/>
                  </a:lnTo>
                  <a:cubicBezTo>
                    <a:pt x="508" y="622"/>
                    <a:pt x="542" y="653"/>
                    <a:pt x="547" y="713"/>
                  </a:cubicBezTo>
                  <a:lnTo>
                    <a:pt x="547" y="713"/>
                  </a:lnTo>
                  <a:cubicBezTo>
                    <a:pt x="545" y="696"/>
                    <a:pt x="534" y="685"/>
                    <a:pt x="487" y="639"/>
                  </a:cubicBezTo>
                  <a:lnTo>
                    <a:pt x="487" y="700"/>
                  </a:lnTo>
                  <a:cubicBezTo>
                    <a:pt x="487" y="730"/>
                    <a:pt x="548" y="761"/>
                    <a:pt x="548" y="761"/>
                  </a:cubicBezTo>
                  <a:cubicBezTo>
                    <a:pt x="548" y="791"/>
                    <a:pt x="579" y="791"/>
                    <a:pt x="609" y="852"/>
                  </a:cubicBezTo>
                  <a:cubicBezTo>
                    <a:pt x="639" y="882"/>
                    <a:pt x="761" y="882"/>
                    <a:pt x="791" y="882"/>
                  </a:cubicBezTo>
                  <a:cubicBezTo>
                    <a:pt x="882" y="852"/>
                    <a:pt x="913" y="791"/>
                    <a:pt x="943" y="761"/>
                  </a:cubicBezTo>
                  <a:cubicBezTo>
                    <a:pt x="1004" y="700"/>
                    <a:pt x="1004" y="609"/>
                    <a:pt x="1004" y="578"/>
                  </a:cubicBezTo>
                  <a:cubicBezTo>
                    <a:pt x="943" y="426"/>
                    <a:pt x="852" y="305"/>
                    <a:pt x="730" y="183"/>
                  </a:cubicBezTo>
                  <a:cubicBezTo>
                    <a:pt x="609" y="92"/>
                    <a:pt x="45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2"/>
            <p:cNvSpPr/>
            <p:nvPr/>
          </p:nvSpPr>
          <p:spPr>
            <a:xfrm>
              <a:off x="981275" y="1989325"/>
              <a:ext cx="187725" cy="229100"/>
            </a:xfrm>
            <a:custGeom>
              <a:avLst/>
              <a:gdLst/>
              <a:ahLst/>
              <a:cxnLst/>
              <a:rect l="l" t="t" r="r" b="b"/>
              <a:pathLst>
                <a:path w="7509" h="9164" extrusionOk="0">
                  <a:moveTo>
                    <a:pt x="2846" y="1"/>
                  </a:moveTo>
                  <a:cubicBezTo>
                    <a:pt x="2655" y="1"/>
                    <a:pt x="2466" y="72"/>
                    <a:pt x="2281" y="228"/>
                  </a:cubicBezTo>
                  <a:cubicBezTo>
                    <a:pt x="1" y="2173"/>
                    <a:pt x="7509" y="9164"/>
                    <a:pt x="7509" y="9164"/>
                  </a:cubicBezTo>
                  <a:cubicBezTo>
                    <a:pt x="7509" y="9164"/>
                    <a:pt x="5019" y="1"/>
                    <a:pt x="2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2"/>
            <p:cNvSpPr/>
            <p:nvPr/>
          </p:nvSpPr>
          <p:spPr>
            <a:xfrm>
              <a:off x="1667475" y="1989325"/>
              <a:ext cx="188475" cy="229100"/>
            </a:xfrm>
            <a:custGeom>
              <a:avLst/>
              <a:gdLst/>
              <a:ahLst/>
              <a:cxnLst/>
              <a:rect l="l" t="t" r="r" b="b"/>
              <a:pathLst>
                <a:path w="7539" h="9164" extrusionOk="0">
                  <a:moveTo>
                    <a:pt x="4699" y="1"/>
                  </a:moveTo>
                  <a:cubicBezTo>
                    <a:pt x="2541" y="1"/>
                    <a:pt x="0" y="9164"/>
                    <a:pt x="0" y="9164"/>
                  </a:cubicBezTo>
                  <a:cubicBezTo>
                    <a:pt x="0" y="9164"/>
                    <a:pt x="7538" y="2173"/>
                    <a:pt x="5259" y="228"/>
                  </a:cubicBezTo>
                  <a:cubicBezTo>
                    <a:pt x="5076" y="72"/>
                    <a:pt x="4889" y="1"/>
                    <a:pt x="46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2"/>
            <p:cNvSpPr/>
            <p:nvPr/>
          </p:nvSpPr>
          <p:spPr>
            <a:xfrm>
              <a:off x="1331600" y="1946700"/>
              <a:ext cx="153800" cy="264900"/>
            </a:xfrm>
            <a:custGeom>
              <a:avLst/>
              <a:gdLst/>
              <a:ahLst/>
              <a:cxnLst/>
              <a:rect l="l" t="t" r="r" b="b"/>
              <a:pathLst>
                <a:path w="6152" h="10596" extrusionOk="0">
                  <a:moveTo>
                    <a:pt x="3366" y="0"/>
                  </a:moveTo>
                  <a:cubicBezTo>
                    <a:pt x="3301" y="0"/>
                    <a:pt x="3233" y="6"/>
                    <a:pt x="3162" y="18"/>
                  </a:cubicBezTo>
                  <a:cubicBezTo>
                    <a:pt x="0" y="534"/>
                    <a:pt x="3162" y="10595"/>
                    <a:pt x="3162" y="10595"/>
                  </a:cubicBezTo>
                  <a:cubicBezTo>
                    <a:pt x="3162" y="10595"/>
                    <a:pt x="6151" y="0"/>
                    <a:pt x="33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72"/>
          <p:cNvGrpSpPr/>
          <p:nvPr/>
        </p:nvGrpSpPr>
        <p:grpSpPr>
          <a:xfrm>
            <a:off x="6562528" y="1483807"/>
            <a:ext cx="2424360" cy="2336847"/>
            <a:chOff x="4216900" y="2323475"/>
            <a:chExt cx="1715875" cy="1685550"/>
          </a:xfrm>
        </p:grpSpPr>
        <p:sp>
          <p:nvSpPr>
            <p:cNvPr id="1721" name="Google Shape;1721;p72"/>
            <p:cNvSpPr/>
            <p:nvPr/>
          </p:nvSpPr>
          <p:spPr>
            <a:xfrm>
              <a:off x="5215400" y="3841525"/>
              <a:ext cx="92750" cy="129225"/>
            </a:xfrm>
            <a:custGeom>
              <a:avLst/>
              <a:gdLst/>
              <a:ahLst/>
              <a:cxnLst/>
              <a:rect l="l" t="t" r="r" b="b"/>
              <a:pathLst>
                <a:path w="3710" h="5169" extrusionOk="0">
                  <a:moveTo>
                    <a:pt x="1065" y="1"/>
                  </a:moveTo>
                  <a:lnTo>
                    <a:pt x="1" y="4530"/>
                  </a:lnTo>
                  <a:lnTo>
                    <a:pt x="3010" y="5168"/>
                  </a:lnTo>
                  <a:lnTo>
                    <a:pt x="3709" y="882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2"/>
            <p:cNvSpPr/>
            <p:nvPr/>
          </p:nvSpPr>
          <p:spPr>
            <a:xfrm>
              <a:off x="4750350" y="3105200"/>
              <a:ext cx="642150" cy="780425"/>
            </a:xfrm>
            <a:custGeom>
              <a:avLst/>
              <a:gdLst/>
              <a:ahLst/>
              <a:cxnLst/>
              <a:rect l="l" t="t" r="r" b="b"/>
              <a:pathLst>
                <a:path w="25686" h="31217" extrusionOk="0">
                  <a:moveTo>
                    <a:pt x="6323" y="0"/>
                  </a:moveTo>
                  <a:cubicBezTo>
                    <a:pt x="6323" y="0"/>
                    <a:pt x="1" y="8998"/>
                    <a:pt x="274" y="9575"/>
                  </a:cubicBezTo>
                  <a:cubicBezTo>
                    <a:pt x="2554" y="12007"/>
                    <a:pt x="6809" y="12128"/>
                    <a:pt x="6809" y="12128"/>
                  </a:cubicBezTo>
                  <a:lnTo>
                    <a:pt x="19393" y="16505"/>
                  </a:lnTo>
                  <a:lnTo>
                    <a:pt x="18481" y="30487"/>
                  </a:lnTo>
                  <a:lnTo>
                    <a:pt x="22311" y="31217"/>
                  </a:lnTo>
                  <a:cubicBezTo>
                    <a:pt x="22311" y="31217"/>
                    <a:pt x="25685" y="12736"/>
                    <a:pt x="24500" y="11368"/>
                  </a:cubicBezTo>
                  <a:cubicBezTo>
                    <a:pt x="23314" y="10001"/>
                    <a:pt x="6566" y="92"/>
                    <a:pt x="6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2"/>
            <p:cNvSpPr/>
            <p:nvPr/>
          </p:nvSpPr>
          <p:spPr>
            <a:xfrm>
              <a:off x="5215400" y="3898525"/>
              <a:ext cx="88175" cy="72225"/>
            </a:xfrm>
            <a:custGeom>
              <a:avLst/>
              <a:gdLst/>
              <a:ahLst/>
              <a:cxnLst/>
              <a:rect l="l" t="t" r="r" b="b"/>
              <a:pathLst>
                <a:path w="3527" h="2889" extrusionOk="0">
                  <a:moveTo>
                    <a:pt x="548" y="0"/>
                  </a:moveTo>
                  <a:lnTo>
                    <a:pt x="1" y="2250"/>
                  </a:lnTo>
                  <a:lnTo>
                    <a:pt x="3010" y="2888"/>
                  </a:lnTo>
                  <a:lnTo>
                    <a:pt x="3527" y="548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2"/>
            <p:cNvSpPr/>
            <p:nvPr/>
          </p:nvSpPr>
          <p:spPr>
            <a:xfrm>
              <a:off x="5185775" y="3922850"/>
              <a:ext cx="253075" cy="86175"/>
            </a:xfrm>
            <a:custGeom>
              <a:avLst/>
              <a:gdLst/>
              <a:ahLst/>
              <a:cxnLst/>
              <a:rect l="l" t="t" r="r" b="b"/>
              <a:pathLst>
                <a:path w="10123" h="3447" extrusionOk="0">
                  <a:moveTo>
                    <a:pt x="669" y="0"/>
                  </a:moveTo>
                  <a:cubicBezTo>
                    <a:pt x="0" y="1246"/>
                    <a:pt x="426" y="3374"/>
                    <a:pt x="426" y="3374"/>
                  </a:cubicBezTo>
                  <a:cubicBezTo>
                    <a:pt x="426" y="3374"/>
                    <a:pt x="2690" y="3446"/>
                    <a:pt x="5030" y="3446"/>
                  </a:cubicBezTo>
                  <a:cubicBezTo>
                    <a:pt x="7487" y="3446"/>
                    <a:pt x="10029" y="3367"/>
                    <a:pt x="10122" y="3040"/>
                  </a:cubicBezTo>
                  <a:cubicBezTo>
                    <a:pt x="9940" y="2097"/>
                    <a:pt x="7873" y="2037"/>
                    <a:pt x="6900" y="1641"/>
                  </a:cubicBezTo>
                  <a:cubicBezTo>
                    <a:pt x="5897" y="1277"/>
                    <a:pt x="4377" y="30"/>
                    <a:pt x="4377" y="30"/>
                  </a:cubicBezTo>
                  <a:lnTo>
                    <a:pt x="2402" y="1003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2"/>
            <p:cNvSpPr/>
            <p:nvPr/>
          </p:nvSpPr>
          <p:spPr>
            <a:xfrm>
              <a:off x="4273150" y="3760225"/>
              <a:ext cx="120075" cy="85125"/>
            </a:xfrm>
            <a:custGeom>
              <a:avLst/>
              <a:gdLst/>
              <a:ahLst/>
              <a:cxnLst/>
              <a:rect l="l" t="t" r="r" b="b"/>
              <a:pathLst>
                <a:path w="4803" h="3405" extrusionOk="0">
                  <a:moveTo>
                    <a:pt x="4803" y="0"/>
                  </a:moveTo>
                  <a:lnTo>
                    <a:pt x="0" y="304"/>
                  </a:lnTo>
                  <a:lnTo>
                    <a:pt x="243" y="3405"/>
                  </a:lnTo>
                  <a:lnTo>
                    <a:pt x="4712" y="2888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2"/>
            <p:cNvSpPr/>
            <p:nvPr/>
          </p:nvSpPr>
          <p:spPr>
            <a:xfrm>
              <a:off x="4356725" y="3133075"/>
              <a:ext cx="661900" cy="704675"/>
            </a:xfrm>
            <a:custGeom>
              <a:avLst/>
              <a:gdLst/>
              <a:ahLst/>
              <a:cxnLst/>
              <a:rect l="l" t="t" r="r" b="b"/>
              <a:pathLst>
                <a:path w="26476" h="28187" extrusionOk="0">
                  <a:moveTo>
                    <a:pt x="15431" y="0"/>
                  </a:moveTo>
                  <a:cubicBezTo>
                    <a:pt x="15331" y="0"/>
                    <a:pt x="15262" y="13"/>
                    <a:pt x="15229" y="40"/>
                  </a:cubicBezTo>
                  <a:cubicBezTo>
                    <a:pt x="13527" y="3019"/>
                    <a:pt x="14712" y="7214"/>
                    <a:pt x="14712" y="7214"/>
                  </a:cubicBezTo>
                  <a:lnTo>
                    <a:pt x="14165" y="20892"/>
                  </a:lnTo>
                  <a:lnTo>
                    <a:pt x="1" y="24509"/>
                  </a:lnTo>
                  <a:lnTo>
                    <a:pt x="548" y="28187"/>
                  </a:lnTo>
                  <a:cubicBezTo>
                    <a:pt x="548" y="28187"/>
                    <a:pt x="19697" y="25998"/>
                    <a:pt x="20700" y="24448"/>
                  </a:cubicBezTo>
                  <a:cubicBezTo>
                    <a:pt x="21703" y="22868"/>
                    <a:pt x="26475" y="3384"/>
                    <a:pt x="26475" y="3171"/>
                  </a:cubicBezTo>
                  <a:cubicBezTo>
                    <a:pt x="26475" y="3171"/>
                    <a:pt x="17017" y="0"/>
                    <a:pt x="15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2"/>
            <p:cNvSpPr/>
            <p:nvPr/>
          </p:nvSpPr>
          <p:spPr>
            <a:xfrm>
              <a:off x="4273150" y="3764025"/>
              <a:ext cx="68400" cy="81325"/>
            </a:xfrm>
            <a:custGeom>
              <a:avLst/>
              <a:gdLst/>
              <a:ahLst/>
              <a:cxnLst/>
              <a:rect l="l" t="t" r="r" b="b"/>
              <a:pathLst>
                <a:path w="2736" h="3253" extrusionOk="0">
                  <a:moveTo>
                    <a:pt x="2371" y="0"/>
                  </a:moveTo>
                  <a:lnTo>
                    <a:pt x="0" y="152"/>
                  </a:lnTo>
                  <a:lnTo>
                    <a:pt x="243" y="3253"/>
                  </a:lnTo>
                  <a:lnTo>
                    <a:pt x="2736" y="3101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2"/>
            <p:cNvSpPr/>
            <p:nvPr/>
          </p:nvSpPr>
          <p:spPr>
            <a:xfrm>
              <a:off x="4216900" y="3743350"/>
              <a:ext cx="111750" cy="257025"/>
            </a:xfrm>
            <a:custGeom>
              <a:avLst/>
              <a:gdLst/>
              <a:ahLst/>
              <a:cxnLst/>
              <a:rect l="l" t="t" r="r" b="b"/>
              <a:pathLst>
                <a:path w="4470" h="10281" extrusionOk="0">
                  <a:moveTo>
                    <a:pt x="2888" y="0"/>
                  </a:moveTo>
                  <a:cubicBezTo>
                    <a:pt x="1558" y="0"/>
                    <a:pt x="1" y="827"/>
                    <a:pt x="1" y="827"/>
                  </a:cubicBezTo>
                  <a:cubicBezTo>
                    <a:pt x="1" y="827"/>
                    <a:pt x="2493" y="10280"/>
                    <a:pt x="3192" y="10280"/>
                  </a:cubicBezTo>
                  <a:cubicBezTo>
                    <a:pt x="4044" y="9794"/>
                    <a:pt x="3496" y="7788"/>
                    <a:pt x="3588" y="6663"/>
                  </a:cubicBezTo>
                  <a:cubicBezTo>
                    <a:pt x="3648" y="5569"/>
                    <a:pt x="4469" y="3715"/>
                    <a:pt x="4469" y="3715"/>
                  </a:cubicBezTo>
                  <a:lnTo>
                    <a:pt x="2888" y="2074"/>
                  </a:lnTo>
                  <a:lnTo>
                    <a:pt x="3344" y="37"/>
                  </a:lnTo>
                  <a:cubicBezTo>
                    <a:pt x="3197" y="12"/>
                    <a:pt x="3044" y="0"/>
                    <a:pt x="2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2"/>
            <p:cNvSpPr/>
            <p:nvPr/>
          </p:nvSpPr>
          <p:spPr>
            <a:xfrm>
              <a:off x="5423625" y="2951825"/>
              <a:ext cx="216600" cy="108300"/>
            </a:xfrm>
            <a:custGeom>
              <a:avLst/>
              <a:gdLst/>
              <a:ahLst/>
              <a:cxnLst/>
              <a:rect l="l" t="t" r="r" b="b"/>
              <a:pathLst>
                <a:path w="8664" h="4332" extrusionOk="0">
                  <a:moveTo>
                    <a:pt x="3769" y="0"/>
                  </a:moveTo>
                  <a:cubicBezTo>
                    <a:pt x="3352" y="0"/>
                    <a:pt x="2970" y="20"/>
                    <a:pt x="2736" y="56"/>
                  </a:cubicBezTo>
                  <a:cubicBezTo>
                    <a:pt x="1946" y="208"/>
                    <a:pt x="1946" y="1090"/>
                    <a:pt x="1946" y="1090"/>
                  </a:cubicBezTo>
                  <a:lnTo>
                    <a:pt x="0" y="938"/>
                  </a:lnTo>
                  <a:lnTo>
                    <a:pt x="0" y="938"/>
                  </a:lnTo>
                  <a:lnTo>
                    <a:pt x="152" y="4069"/>
                  </a:lnTo>
                  <a:cubicBezTo>
                    <a:pt x="152" y="4069"/>
                    <a:pt x="2910" y="4331"/>
                    <a:pt x="5181" y="4331"/>
                  </a:cubicBezTo>
                  <a:cubicBezTo>
                    <a:pt x="6696" y="4331"/>
                    <a:pt x="7994" y="4214"/>
                    <a:pt x="8116" y="3825"/>
                  </a:cubicBezTo>
                  <a:cubicBezTo>
                    <a:pt x="8420" y="2914"/>
                    <a:pt x="7417" y="2214"/>
                    <a:pt x="7417" y="2214"/>
                  </a:cubicBezTo>
                  <a:cubicBezTo>
                    <a:pt x="7417" y="2214"/>
                    <a:pt x="8663" y="1850"/>
                    <a:pt x="8268" y="1485"/>
                  </a:cubicBezTo>
                  <a:cubicBezTo>
                    <a:pt x="8045" y="1262"/>
                    <a:pt x="6899" y="1213"/>
                    <a:pt x="5945" y="1213"/>
                  </a:cubicBezTo>
                  <a:cubicBezTo>
                    <a:pt x="5211" y="1213"/>
                    <a:pt x="4590" y="1242"/>
                    <a:pt x="4590" y="1242"/>
                  </a:cubicBezTo>
                  <a:cubicBezTo>
                    <a:pt x="4590" y="1242"/>
                    <a:pt x="5684" y="755"/>
                    <a:pt x="5836" y="391"/>
                  </a:cubicBezTo>
                  <a:cubicBezTo>
                    <a:pt x="5943" y="113"/>
                    <a:pt x="4757" y="0"/>
                    <a:pt x="3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2"/>
            <p:cNvSpPr/>
            <p:nvPr/>
          </p:nvSpPr>
          <p:spPr>
            <a:xfrm>
              <a:off x="5054300" y="2542125"/>
              <a:ext cx="119350" cy="142125"/>
            </a:xfrm>
            <a:custGeom>
              <a:avLst/>
              <a:gdLst/>
              <a:ahLst/>
              <a:cxnLst/>
              <a:rect l="l" t="t" r="r" b="b"/>
              <a:pathLst>
                <a:path w="4774" h="5685" extrusionOk="0">
                  <a:moveTo>
                    <a:pt x="700" y="0"/>
                  </a:moveTo>
                  <a:lnTo>
                    <a:pt x="1" y="3344"/>
                  </a:lnTo>
                  <a:lnTo>
                    <a:pt x="3648" y="5684"/>
                  </a:lnTo>
                  <a:lnTo>
                    <a:pt x="4773" y="1064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2"/>
            <p:cNvSpPr/>
            <p:nvPr/>
          </p:nvSpPr>
          <p:spPr>
            <a:xfrm>
              <a:off x="5004925" y="2380200"/>
              <a:ext cx="240150" cy="230575"/>
            </a:xfrm>
            <a:custGeom>
              <a:avLst/>
              <a:gdLst/>
              <a:ahLst/>
              <a:cxnLst/>
              <a:rect l="l" t="t" r="r" b="b"/>
              <a:pathLst>
                <a:path w="9606" h="9223" extrusionOk="0">
                  <a:moveTo>
                    <a:pt x="6343" y="1"/>
                  </a:moveTo>
                  <a:cubicBezTo>
                    <a:pt x="3747" y="1"/>
                    <a:pt x="1064" y="1371"/>
                    <a:pt x="1064" y="1371"/>
                  </a:cubicBezTo>
                  <a:lnTo>
                    <a:pt x="1125" y="3499"/>
                  </a:lnTo>
                  <a:cubicBezTo>
                    <a:pt x="1125" y="3499"/>
                    <a:pt x="920" y="3393"/>
                    <a:pt x="685" y="3393"/>
                  </a:cubicBezTo>
                  <a:cubicBezTo>
                    <a:pt x="370" y="3393"/>
                    <a:pt x="0" y="3583"/>
                    <a:pt x="0" y="4471"/>
                  </a:cubicBezTo>
                  <a:cubicBezTo>
                    <a:pt x="0" y="5778"/>
                    <a:pt x="1459" y="6325"/>
                    <a:pt x="1459" y="6325"/>
                  </a:cubicBezTo>
                  <a:cubicBezTo>
                    <a:pt x="1459" y="6325"/>
                    <a:pt x="2128" y="8271"/>
                    <a:pt x="5198" y="8909"/>
                  </a:cubicBezTo>
                  <a:cubicBezTo>
                    <a:pt x="6287" y="9146"/>
                    <a:pt x="7009" y="9223"/>
                    <a:pt x="7487" y="9223"/>
                  </a:cubicBezTo>
                  <a:cubicBezTo>
                    <a:pt x="8357" y="9223"/>
                    <a:pt x="8420" y="8970"/>
                    <a:pt x="8420" y="8970"/>
                  </a:cubicBezTo>
                  <a:cubicBezTo>
                    <a:pt x="8420" y="8970"/>
                    <a:pt x="9605" y="3894"/>
                    <a:pt x="8329" y="337"/>
                  </a:cubicBezTo>
                  <a:cubicBezTo>
                    <a:pt x="7707" y="96"/>
                    <a:pt x="7028" y="1"/>
                    <a:pt x="63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2"/>
            <p:cNvSpPr/>
            <p:nvPr/>
          </p:nvSpPr>
          <p:spPr>
            <a:xfrm>
              <a:off x="5031525" y="2414450"/>
              <a:ext cx="139075" cy="76775"/>
            </a:xfrm>
            <a:custGeom>
              <a:avLst/>
              <a:gdLst/>
              <a:ahLst/>
              <a:cxnLst/>
              <a:rect l="l" t="t" r="r" b="b"/>
              <a:pathLst>
                <a:path w="5563" h="3071" extrusionOk="0">
                  <a:moveTo>
                    <a:pt x="0" y="1"/>
                  </a:moveTo>
                  <a:lnTo>
                    <a:pt x="91" y="2341"/>
                  </a:lnTo>
                  <a:lnTo>
                    <a:pt x="1854" y="3071"/>
                  </a:lnTo>
                  <a:lnTo>
                    <a:pt x="2158" y="1277"/>
                  </a:lnTo>
                  <a:cubicBezTo>
                    <a:pt x="2158" y="1277"/>
                    <a:pt x="2230" y="1282"/>
                    <a:pt x="2354" y="1282"/>
                  </a:cubicBezTo>
                  <a:cubicBezTo>
                    <a:pt x="2913" y="1282"/>
                    <a:pt x="4543" y="1200"/>
                    <a:pt x="5563" y="305"/>
                  </a:cubicBezTo>
                  <a:cubicBezTo>
                    <a:pt x="5076" y="9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2"/>
            <p:cNvSpPr/>
            <p:nvPr/>
          </p:nvSpPr>
          <p:spPr>
            <a:xfrm>
              <a:off x="5002650" y="2323475"/>
              <a:ext cx="345775" cy="110775"/>
            </a:xfrm>
            <a:custGeom>
              <a:avLst/>
              <a:gdLst/>
              <a:ahLst/>
              <a:cxnLst/>
              <a:rect l="l" t="t" r="r" b="b"/>
              <a:pathLst>
                <a:path w="13831" h="4431" extrusionOk="0">
                  <a:moveTo>
                    <a:pt x="5799" y="1"/>
                  </a:moveTo>
                  <a:cubicBezTo>
                    <a:pt x="3989" y="1"/>
                    <a:pt x="1094" y="832"/>
                    <a:pt x="608" y="1391"/>
                  </a:cubicBezTo>
                  <a:cubicBezTo>
                    <a:pt x="0" y="1999"/>
                    <a:pt x="1034" y="4430"/>
                    <a:pt x="1034" y="4430"/>
                  </a:cubicBezTo>
                  <a:lnTo>
                    <a:pt x="8845" y="4157"/>
                  </a:lnTo>
                  <a:cubicBezTo>
                    <a:pt x="8845" y="4157"/>
                    <a:pt x="13617" y="4005"/>
                    <a:pt x="13830" y="3883"/>
                  </a:cubicBezTo>
                  <a:cubicBezTo>
                    <a:pt x="13288" y="3243"/>
                    <a:pt x="11331" y="2842"/>
                    <a:pt x="10041" y="2842"/>
                  </a:cubicBezTo>
                  <a:cubicBezTo>
                    <a:pt x="9739" y="2842"/>
                    <a:pt x="9473" y="2864"/>
                    <a:pt x="9271" y="2910"/>
                  </a:cubicBezTo>
                  <a:cubicBezTo>
                    <a:pt x="9088" y="2758"/>
                    <a:pt x="8298" y="783"/>
                    <a:pt x="6900" y="175"/>
                  </a:cubicBezTo>
                  <a:cubicBezTo>
                    <a:pt x="6638" y="53"/>
                    <a:pt x="6252" y="1"/>
                    <a:pt x="57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2"/>
            <p:cNvSpPr/>
            <p:nvPr/>
          </p:nvSpPr>
          <p:spPr>
            <a:xfrm>
              <a:off x="5102175" y="2741200"/>
              <a:ext cx="375425" cy="333125"/>
            </a:xfrm>
            <a:custGeom>
              <a:avLst/>
              <a:gdLst/>
              <a:ahLst/>
              <a:cxnLst/>
              <a:rect l="l" t="t" r="r" b="b"/>
              <a:pathLst>
                <a:path w="15017" h="13325" extrusionOk="0">
                  <a:moveTo>
                    <a:pt x="1581" y="1"/>
                  </a:moveTo>
                  <a:lnTo>
                    <a:pt x="1" y="5989"/>
                  </a:lnTo>
                  <a:lnTo>
                    <a:pt x="3284" y="12402"/>
                  </a:lnTo>
                  <a:cubicBezTo>
                    <a:pt x="3284" y="12402"/>
                    <a:pt x="10113" y="13324"/>
                    <a:pt x="12885" y="13324"/>
                  </a:cubicBezTo>
                  <a:cubicBezTo>
                    <a:pt x="13452" y="13324"/>
                    <a:pt x="13849" y="13286"/>
                    <a:pt x="13983" y="13193"/>
                  </a:cubicBezTo>
                  <a:cubicBezTo>
                    <a:pt x="15016" y="12038"/>
                    <a:pt x="13922" y="9606"/>
                    <a:pt x="13922" y="9606"/>
                  </a:cubicBezTo>
                  <a:lnTo>
                    <a:pt x="6901" y="8481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2"/>
            <p:cNvSpPr/>
            <p:nvPr/>
          </p:nvSpPr>
          <p:spPr>
            <a:xfrm>
              <a:off x="4716925" y="2625700"/>
              <a:ext cx="437725" cy="599375"/>
            </a:xfrm>
            <a:custGeom>
              <a:avLst/>
              <a:gdLst/>
              <a:ahLst/>
              <a:cxnLst/>
              <a:rect l="l" t="t" r="r" b="b"/>
              <a:pathLst>
                <a:path w="17509" h="23975" extrusionOk="0">
                  <a:moveTo>
                    <a:pt x="13435" y="1"/>
                  </a:moveTo>
                  <a:cubicBezTo>
                    <a:pt x="13435" y="1"/>
                    <a:pt x="8511" y="700"/>
                    <a:pt x="7174" y="3132"/>
                  </a:cubicBezTo>
                  <a:cubicBezTo>
                    <a:pt x="5836" y="5563"/>
                    <a:pt x="3921" y="12524"/>
                    <a:pt x="3921" y="12524"/>
                  </a:cubicBezTo>
                  <a:lnTo>
                    <a:pt x="0" y="19241"/>
                  </a:lnTo>
                  <a:cubicBezTo>
                    <a:pt x="0" y="19241"/>
                    <a:pt x="1095" y="21734"/>
                    <a:pt x="4864" y="23223"/>
                  </a:cubicBezTo>
                  <a:cubicBezTo>
                    <a:pt x="6318" y="23798"/>
                    <a:pt x="8034" y="23974"/>
                    <a:pt x="9595" y="23974"/>
                  </a:cubicBezTo>
                  <a:cubicBezTo>
                    <a:pt x="12078" y="23974"/>
                    <a:pt x="14165" y="23527"/>
                    <a:pt x="14165" y="23527"/>
                  </a:cubicBezTo>
                  <a:cubicBezTo>
                    <a:pt x="14165" y="23527"/>
                    <a:pt x="16991" y="10457"/>
                    <a:pt x="17204" y="8664"/>
                  </a:cubicBezTo>
                  <a:cubicBezTo>
                    <a:pt x="17447" y="6840"/>
                    <a:pt x="17508" y="2402"/>
                    <a:pt x="17143" y="2341"/>
                  </a:cubicBezTo>
                  <a:lnTo>
                    <a:pt x="134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2"/>
            <p:cNvSpPr/>
            <p:nvPr/>
          </p:nvSpPr>
          <p:spPr>
            <a:xfrm>
              <a:off x="5448700" y="2979050"/>
              <a:ext cx="484075" cy="92750"/>
            </a:xfrm>
            <a:custGeom>
              <a:avLst/>
              <a:gdLst/>
              <a:ahLst/>
              <a:cxnLst/>
              <a:rect l="l" t="t" r="r" b="b"/>
              <a:pathLst>
                <a:path w="19363" h="3710" extrusionOk="0">
                  <a:moveTo>
                    <a:pt x="0" y="1"/>
                  </a:moveTo>
                  <a:lnTo>
                    <a:pt x="0" y="3709"/>
                  </a:lnTo>
                  <a:lnTo>
                    <a:pt x="19362" y="3709"/>
                  </a:lnTo>
                  <a:lnTo>
                    <a:pt x="19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2"/>
            <p:cNvSpPr/>
            <p:nvPr/>
          </p:nvSpPr>
          <p:spPr>
            <a:xfrm>
              <a:off x="5447925" y="2979050"/>
              <a:ext cx="484075" cy="89700"/>
            </a:xfrm>
            <a:custGeom>
              <a:avLst/>
              <a:gdLst/>
              <a:ahLst/>
              <a:cxnLst/>
              <a:rect l="l" t="t" r="r" b="b"/>
              <a:pathLst>
                <a:path w="19363" h="3588" extrusionOk="0">
                  <a:moveTo>
                    <a:pt x="1" y="1"/>
                  </a:moveTo>
                  <a:lnTo>
                    <a:pt x="2585" y="3587"/>
                  </a:lnTo>
                  <a:lnTo>
                    <a:pt x="16931" y="3587"/>
                  </a:lnTo>
                  <a:cubicBezTo>
                    <a:pt x="16931" y="3587"/>
                    <a:pt x="18816" y="518"/>
                    <a:pt x="193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2"/>
            <p:cNvSpPr/>
            <p:nvPr/>
          </p:nvSpPr>
          <p:spPr>
            <a:xfrm>
              <a:off x="4954000" y="2745000"/>
              <a:ext cx="539250" cy="406575"/>
            </a:xfrm>
            <a:custGeom>
              <a:avLst/>
              <a:gdLst/>
              <a:ahLst/>
              <a:cxnLst/>
              <a:rect l="l" t="t" r="r" b="b"/>
              <a:pathLst>
                <a:path w="21570" h="16263" extrusionOk="0">
                  <a:moveTo>
                    <a:pt x="21339" y="15442"/>
                  </a:moveTo>
                  <a:lnTo>
                    <a:pt x="21334" y="15442"/>
                  </a:lnTo>
                  <a:lnTo>
                    <a:pt x="21334" y="15442"/>
                  </a:lnTo>
                  <a:cubicBezTo>
                    <a:pt x="21335" y="15443"/>
                    <a:pt x="21336" y="15443"/>
                    <a:pt x="21336" y="15443"/>
                  </a:cubicBezTo>
                  <a:cubicBezTo>
                    <a:pt x="21337" y="15443"/>
                    <a:pt x="21338" y="15443"/>
                    <a:pt x="21339" y="15442"/>
                  </a:cubicBezTo>
                  <a:close/>
                  <a:moveTo>
                    <a:pt x="2725" y="0"/>
                  </a:moveTo>
                  <a:cubicBezTo>
                    <a:pt x="1406" y="0"/>
                    <a:pt x="0" y="1485"/>
                    <a:pt x="578" y="4591"/>
                  </a:cubicBezTo>
                  <a:cubicBezTo>
                    <a:pt x="1308" y="8512"/>
                    <a:pt x="8420" y="16263"/>
                    <a:pt x="8420" y="16263"/>
                  </a:cubicBezTo>
                  <a:lnTo>
                    <a:pt x="21334" y="15442"/>
                  </a:lnTo>
                  <a:lnTo>
                    <a:pt x="21334" y="15442"/>
                  </a:lnTo>
                  <a:cubicBezTo>
                    <a:pt x="21293" y="15390"/>
                    <a:pt x="21570" y="13347"/>
                    <a:pt x="21126" y="12342"/>
                  </a:cubicBezTo>
                  <a:lnTo>
                    <a:pt x="10123" y="11247"/>
                  </a:lnTo>
                  <a:cubicBezTo>
                    <a:pt x="10123" y="11247"/>
                    <a:pt x="5107" y="1217"/>
                    <a:pt x="3709" y="305"/>
                  </a:cubicBezTo>
                  <a:cubicBezTo>
                    <a:pt x="3412" y="103"/>
                    <a:pt x="3071" y="0"/>
                    <a:pt x="27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2"/>
            <p:cNvSpPr/>
            <p:nvPr/>
          </p:nvSpPr>
          <p:spPr>
            <a:xfrm>
              <a:off x="5789125" y="3013250"/>
              <a:ext cx="34225" cy="26625"/>
            </a:xfrm>
            <a:custGeom>
              <a:avLst/>
              <a:gdLst/>
              <a:ahLst/>
              <a:cxnLst/>
              <a:rect l="l" t="t" r="r" b="b"/>
              <a:pathLst>
                <a:path w="1369" h="1065" extrusionOk="0">
                  <a:moveTo>
                    <a:pt x="700" y="1"/>
                  </a:moveTo>
                  <a:cubicBezTo>
                    <a:pt x="1" y="1"/>
                    <a:pt x="1" y="1064"/>
                    <a:pt x="700" y="1064"/>
                  </a:cubicBezTo>
                  <a:cubicBezTo>
                    <a:pt x="1368" y="1064"/>
                    <a:pt x="1368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2"/>
            <p:cNvSpPr/>
            <p:nvPr/>
          </p:nvSpPr>
          <p:spPr>
            <a:xfrm>
              <a:off x="5576350" y="3013250"/>
              <a:ext cx="34225" cy="26625"/>
            </a:xfrm>
            <a:custGeom>
              <a:avLst/>
              <a:gdLst/>
              <a:ahLst/>
              <a:cxnLst/>
              <a:rect l="l" t="t" r="r" b="b"/>
              <a:pathLst>
                <a:path w="1369" h="1065" extrusionOk="0">
                  <a:moveTo>
                    <a:pt x="670" y="1"/>
                  </a:moveTo>
                  <a:cubicBezTo>
                    <a:pt x="1" y="1"/>
                    <a:pt x="1" y="1064"/>
                    <a:pt x="670" y="1064"/>
                  </a:cubicBezTo>
                  <a:cubicBezTo>
                    <a:pt x="1369" y="1064"/>
                    <a:pt x="1369" y="1"/>
                    <a:pt x="6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2"/>
            <p:cNvSpPr/>
            <p:nvPr/>
          </p:nvSpPr>
          <p:spPr>
            <a:xfrm>
              <a:off x="5482125" y="3029575"/>
              <a:ext cx="216600" cy="108225"/>
            </a:xfrm>
            <a:custGeom>
              <a:avLst/>
              <a:gdLst/>
              <a:ahLst/>
              <a:cxnLst/>
              <a:rect l="l" t="t" r="r" b="b"/>
              <a:pathLst>
                <a:path w="8664" h="4329" extrusionOk="0">
                  <a:moveTo>
                    <a:pt x="3918" y="1"/>
                  </a:moveTo>
                  <a:cubicBezTo>
                    <a:pt x="3448" y="1"/>
                    <a:pt x="3004" y="27"/>
                    <a:pt x="2736" y="77"/>
                  </a:cubicBezTo>
                  <a:cubicBezTo>
                    <a:pt x="1946" y="229"/>
                    <a:pt x="1946" y="1111"/>
                    <a:pt x="1946" y="1111"/>
                  </a:cubicBezTo>
                  <a:lnTo>
                    <a:pt x="1" y="959"/>
                  </a:lnTo>
                  <a:lnTo>
                    <a:pt x="1" y="959"/>
                  </a:lnTo>
                  <a:lnTo>
                    <a:pt x="153" y="4059"/>
                  </a:lnTo>
                  <a:cubicBezTo>
                    <a:pt x="153" y="4059"/>
                    <a:pt x="2992" y="4328"/>
                    <a:pt x="5288" y="4328"/>
                  </a:cubicBezTo>
                  <a:cubicBezTo>
                    <a:pt x="6771" y="4328"/>
                    <a:pt x="8028" y="4216"/>
                    <a:pt x="8147" y="3846"/>
                  </a:cubicBezTo>
                  <a:cubicBezTo>
                    <a:pt x="8451" y="2934"/>
                    <a:pt x="7417" y="2205"/>
                    <a:pt x="7417" y="2205"/>
                  </a:cubicBezTo>
                  <a:cubicBezTo>
                    <a:pt x="7417" y="2205"/>
                    <a:pt x="8664" y="1870"/>
                    <a:pt x="8299" y="1475"/>
                  </a:cubicBezTo>
                  <a:cubicBezTo>
                    <a:pt x="8067" y="1276"/>
                    <a:pt x="6994" y="1231"/>
                    <a:pt x="6066" y="1231"/>
                  </a:cubicBezTo>
                  <a:cubicBezTo>
                    <a:pt x="5293" y="1231"/>
                    <a:pt x="4621" y="1263"/>
                    <a:pt x="4621" y="1263"/>
                  </a:cubicBezTo>
                  <a:cubicBezTo>
                    <a:pt x="4621" y="1263"/>
                    <a:pt x="5715" y="746"/>
                    <a:pt x="5867" y="381"/>
                  </a:cubicBezTo>
                  <a:cubicBezTo>
                    <a:pt x="5969" y="115"/>
                    <a:pt x="4887" y="1"/>
                    <a:pt x="3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2"/>
            <p:cNvSpPr/>
            <p:nvPr/>
          </p:nvSpPr>
          <p:spPr>
            <a:xfrm>
              <a:off x="4983650" y="2567625"/>
              <a:ext cx="175550" cy="134100"/>
            </a:xfrm>
            <a:custGeom>
              <a:avLst/>
              <a:gdLst/>
              <a:ahLst/>
              <a:cxnLst/>
              <a:rect l="l" t="t" r="r" b="b"/>
              <a:pathLst>
                <a:path w="7022" h="5364" extrusionOk="0">
                  <a:moveTo>
                    <a:pt x="1765" y="0"/>
                  </a:moveTo>
                  <a:cubicBezTo>
                    <a:pt x="1687" y="0"/>
                    <a:pt x="1616" y="15"/>
                    <a:pt x="1550" y="44"/>
                  </a:cubicBezTo>
                  <a:cubicBezTo>
                    <a:pt x="243" y="652"/>
                    <a:pt x="0" y="2871"/>
                    <a:pt x="0" y="2871"/>
                  </a:cubicBezTo>
                  <a:cubicBezTo>
                    <a:pt x="0" y="2871"/>
                    <a:pt x="5715" y="4512"/>
                    <a:pt x="7022" y="5363"/>
                  </a:cubicBezTo>
                  <a:cubicBezTo>
                    <a:pt x="7022" y="5363"/>
                    <a:pt x="3281" y="0"/>
                    <a:pt x="17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2"/>
            <p:cNvSpPr/>
            <p:nvPr/>
          </p:nvSpPr>
          <p:spPr>
            <a:xfrm>
              <a:off x="4908400" y="3065675"/>
              <a:ext cx="111750" cy="80575"/>
            </a:xfrm>
            <a:custGeom>
              <a:avLst/>
              <a:gdLst/>
              <a:ahLst/>
              <a:cxnLst/>
              <a:rect l="l" t="t" r="r" b="b"/>
              <a:pathLst>
                <a:path w="4470" h="3223" extrusionOk="0">
                  <a:moveTo>
                    <a:pt x="4469" y="791"/>
                  </a:moveTo>
                  <a:lnTo>
                    <a:pt x="4469" y="791"/>
                  </a:lnTo>
                  <a:cubicBezTo>
                    <a:pt x="4468" y="794"/>
                    <a:pt x="4466" y="797"/>
                    <a:pt x="4465" y="799"/>
                  </a:cubicBezTo>
                  <a:lnTo>
                    <a:pt x="4465" y="799"/>
                  </a:lnTo>
                  <a:cubicBezTo>
                    <a:pt x="4466" y="797"/>
                    <a:pt x="4468" y="794"/>
                    <a:pt x="4469" y="791"/>
                  </a:cubicBezTo>
                  <a:close/>
                  <a:moveTo>
                    <a:pt x="3770" y="1"/>
                  </a:moveTo>
                  <a:cubicBezTo>
                    <a:pt x="3770" y="1"/>
                    <a:pt x="1916" y="1703"/>
                    <a:pt x="1" y="2281"/>
                  </a:cubicBezTo>
                  <a:lnTo>
                    <a:pt x="548" y="3223"/>
                  </a:lnTo>
                  <a:cubicBezTo>
                    <a:pt x="548" y="3223"/>
                    <a:pt x="3487" y="2526"/>
                    <a:pt x="4465" y="799"/>
                  </a:cubicBezTo>
                  <a:lnTo>
                    <a:pt x="4465" y="799"/>
                  </a:lnTo>
                  <a:cubicBezTo>
                    <a:pt x="4460" y="805"/>
                    <a:pt x="4454" y="808"/>
                    <a:pt x="4446" y="808"/>
                  </a:cubicBezTo>
                  <a:cubicBezTo>
                    <a:pt x="4317" y="808"/>
                    <a:pt x="3770" y="1"/>
                    <a:pt x="37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C768DD91-02BC-462C-A420-0EF4FBD590A5}"/>
              </a:ext>
            </a:extLst>
          </p:cNvPr>
          <p:cNvSpPr txBox="1"/>
          <p:nvPr/>
        </p:nvSpPr>
        <p:spPr>
          <a:xfrm>
            <a:off x="2261581" y="1564320"/>
            <a:ext cx="42213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5CF"/>
              </a:buClr>
              <a:buSzPts val="7200"/>
              <a:buFont typeface="Advent Pro"/>
              <a:buNone/>
              <a:tabLst/>
              <a:defRPr/>
            </a:pPr>
            <a:r>
              <a:rPr kumimoji="0" lang="en" sz="7200" b="1" i="0" u="none" strike="noStrike" kern="0" cap="none" spc="0" normalizeH="0" baseline="0" noProof="0" dirty="0">
                <a:ln>
                  <a:noFill/>
                </a:ln>
                <a:solidFill>
                  <a:srgbClr val="5C65CF"/>
                </a:solidFill>
                <a:effectLst/>
                <a:uLnTx/>
                <a:uFillTx/>
                <a:latin typeface="Advent Pro"/>
                <a:sym typeface="Advent Pro"/>
              </a:rPr>
              <a:t>0</a:t>
            </a:r>
            <a:r>
              <a:rPr lang="en-US" sz="7200" b="1" dirty="0">
                <a:solidFill>
                  <a:srgbClr val="5C65CF"/>
                </a:solidFill>
                <a:latin typeface="Advent Pro"/>
                <a:sym typeface="Advent Pro"/>
              </a:rPr>
              <a:t>6</a:t>
            </a:r>
            <a:r>
              <a:rPr lang="bg-BG" sz="7200" b="1" dirty="0">
                <a:solidFill>
                  <a:srgbClr val="5C65CF"/>
                </a:solidFill>
                <a:latin typeface="Advent Pro"/>
                <a:sym typeface="Advent Pro"/>
              </a:rPr>
              <a:t>.</a:t>
            </a:r>
          </a:p>
        </p:txBody>
      </p:sp>
      <p:sp>
        <p:nvSpPr>
          <p:cNvPr id="131" name="Google Shape;1223;p65">
            <a:hlinkClick r:id="rId3"/>
            <a:extLst>
              <a:ext uri="{FF2B5EF4-FFF2-40B4-BE49-F238E27FC236}">
                <a16:creationId xmlns:a16="http://schemas.microsoft.com/office/drawing/2014/main" id="{5AD9B7BD-EF53-4EEF-A135-0896A6B1C3F1}"/>
              </a:ext>
            </a:extLst>
          </p:cNvPr>
          <p:cNvSpPr txBox="1">
            <a:spLocks/>
          </p:cNvSpPr>
          <p:nvPr/>
        </p:nvSpPr>
        <p:spPr>
          <a:xfrm>
            <a:off x="2459582" y="2267015"/>
            <a:ext cx="3933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dirty="0">
                <a:solidFill>
                  <a:schemeClr val="accent6"/>
                </a:solidFill>
                <a:latin typeface="Advent Pro"/>
              </a:rPr>
              <a:t>Back-end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od Delivery App by Slidesgo">
  <a:themeElements>
    <a:clrScheme name="Simple Light">
      <a:dk1>
        <a:srgbClr val="000000"/>
      </a:dk1>
      <a:lt1>
        <a:srgbClr val="FFFFFF"/>
      </a:lt1>
      <a:dk2>
        <a:srgbClr val="FFFAEA"/>
      </a:dk2>
      <a:lt2>
        <a:srgbClr val="FCE5CD"/>
      </a:lt2>
      <a:accent1>
        <a:srgbClr val="A8C987"/>
      </a:accent1>
      <a:accent2>
        <a:srgbClr val="D96FA0"/>
      </a:accent2>
      <a:accent3>
        <a:srgbClr val="66B9CC"/>
      </a:accent3>
      <a:accent4>
        <a:srgbClr val="F5DC6E"/>
      </a:accent4>
      <a:accent5>
        <a:srgbClr val="F3C347"/>
      </a:accent5>
      <a:accent6>
        <a:srgbClr val="5C65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184</Words>
  <Application>Microsoft Office PowerPoint</Application>
  <PresentationFormat>On-screen Show (16:9)</PresentationFormat>
  <Paragraphs>59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Times New Roman</vt:lpstr>
      <vt:lpstr>Comic Sans MS</vt:lpstr>
      <vt:lpstr>Advent Pro</vt:lpstr>
      <vt:lpstr>Coiny</vt:lpstr>
      <vt:lpstr>Roboto</vt:lpstr>
      <vt:lpstr>Food Delivery App by Slidesgo</vt:lpstr>
      <vt:lpstr>We-tried</vt:lpstr>
      <vt:lpstr>Въведение</vt:lpstr>
      <vt:lpstr>SWOT анализ</vt:lpstr>
      <vt:lpstr>PowerPoint Presentation</vt:lpstr>
      <vt:lpstr>Силни страни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We-tried</dc:title>
  <dc:creator>Стефан Дьолев</dc:creator>
  <cp:lastModifiedBy>Стефан Дьолев</cp:lastModifiedBy>
  <cp:revision>28</cp:revision>
  <dcterms:modified xsi:type="dcterms:W3CDTF">2025-04-30T06:37:35Z</dcterms:modified>
</cp:coreProperties>
</file>