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33A1F"/>
    <a:srgbClr val="D6370C"/>
    <a:srgbClr val="0000CC"/>
    <a:srgbClr val="1D3A00"/>
    <a:srgbClr val="FF856D"/>
    <a:srgbClr val="FF2549"/>
    <a:srgbClr val="00585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4-14T17:26:33.553" idx="1">
    <p:pos x="5412" y="944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4070" y="3104536"/>
            <a:ext cx="8067369" cy="159282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446" y="1747684"/>
            <a:ext cx="8082115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078" y="165342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437968"/>
            <a:ext cx="8246070" cy="3424354"/>
          </a:xfrm>
        </p:spPr>
        <p:txBody>
          <a:bodyPr/>
          <a:lstStyle>
            <a:lvl1pPr algn="ctr">
              <a:defRPr sz="2800">
                <a:solidFill>
                  <a:srgbClr val="003635"/>
                </a:solidFill>
              </a:defRPr>
            </a:lvl1pPr>
            <a:lvl2pPr algn="ctr">
              <a:defRPr>
                <a:solidFill>
                  <a:srgbClr val="003635"/>
                </a:solidFill>
              </a:defRPr>
            </a:lvl2pPr>
            <a:lvl3pPr algn="ctr">
              <a:defRPr>
                <a:solidFill>
                  <a:srgbClr val="003635"/>
                </a:solidFill>
              </a:defRPr>
            </a:lvl3pPr>
            <a:lvl4pPr algn="ctr">
              <a:defRPr>
                <a:solidFill>
                  <a:srgbClr val="003635"/>
                </a:solidFill>
              </a:defRPr>
            </a:lvl4pPr>
            <a:lvl5pPr algn="ctr">
              <a:defRPr>
                <a:solidFill>
                  <a:srgbClr val="00363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069" y="502400"/>
            <a:ext cx="657191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95" y="1236429"/>
            <a:ext cx="659403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43" y="124163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7026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363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42662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3635"/>
                </a:solidFill>
              </a:defRPr>
            </a:lvl1pPr>
            <a:lvl2pPr algn="ctr">
              <a:defRPr sz="2000">
                <a:solidFill>
                  <a:srgbClr val="003635"/>
                </a:solidFill>
              </a:defRPr>
            </a:lvl2pPr>
            <a:lvl3pPr algn="ctr">
              <a:defRPr sz="1800">
                <a:solidFill>
                  <a:srgbClr val="003635"/>
                </a:solidFill>
              </a:defRPr>
            </a:lvl3pPr>
            <a:lvl4pPr algn="ctr">
              <a:defRPr sz="1600">
                <a:solidFill>
                  <a:srgbClr val="003635"/>
                </a:solidFill>
              </a:defRPr>
            </a:lvl4pPr>
            <a:lvl5pPr algn="ctr">
              <a:defRPr sz="1600">
                <a:solidFill>
                  <a:srgbClr val="00363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7026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363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42662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3635"/>
                </a:solidFill>
              </a:defRPr>
            </a:lvl1pPr>
            <a:lvl2pPr algn="ctr">
              <a:defRPr sz="2000">
                <a:solidFill>
                  <a:srgbClr val="003635"/>
                </a:solidFill>
              </a:defRPr>
            </a:lvl2pPr>
            <a:lvl3pPr algn="ctr">
              <a:defRPr sz="1800">
                <a:solidFill>
                  <a:srgbClr val="003635"/>
                </a:solidFill>
              </a:defRPr>
            </a:lvl3pPr>
            <a:lvl4pPr algn="ctr">
              <a:defRPr sz="1600">
                <a:solidFill>
                  <a:srgbClr val="003635"/>
                </a:solidFill>
              </a:defRPr>
            </a:lvl4pPr>
            <a:lvl5pPr algn="ctr">
              <a:defRPr sz="1600">
                <a:solidFill>
                  <a:srgbClr val="00363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52209"/>
            <a:ext cx="7860890" cy="1578077"/>
          </a:xfrm>
        </p:spPr>
        <p:txBody>
          <a:bodyPr>
            <a:normAutofit/>
          </a:bodyPr>
          <a:lstStyle/>
          <a:p>
            <a:r>
              <a:rPr lang="bg-BG" sz="3100" dirty="0"/>
              <a:t>Създаване на гласов асистент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345C9495-2E3F-B9D0-3705-77F09BD16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43" y="1368288"/>
            <a:ext cx="3197963" cy="1967977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77594E88-0A08-3E3B-E0A1-FD0FAF97DB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90" b="89542" l="36400" r="93200">
                        <a14:foregroundMark x1="40700" y1="15033" x2="82400" y2="20915"/>
                        <a14:foregroundMark x1="82400" y1="20915" x2="87400" y2="43355"/>
                        <a14:foregroundMark x1="87400" y1="43355" x2="84200" y2="66667"/>
                        <a14:foregroundMark x1="84200" y1="66667" x2="50800" y2="73420"/>
                        <a14:foregroundMark x1="50800" y1="73420" x2="45900" y2="35076"/>
                        <a14:foregroundMark x1="45900" y1="35076" x2="41100" y2="19826"/>
                        <a14:foregroundMark x1="41100" y1="19826" x2="41100" y2="19826"/>
                        <a14:foregroundMark x1="38200" y1="13943" x2="38200" y2="13943"/>
                        <a14:foregroundMark x1="38200" y1="14815" x2="38200" y2="16993"/>
                        <a14:foregroundMark x1="38200" y1="12636" x2="53700" y2="7190"/>
                        <a14:foregroundMark x1="53700" y1="7190" x2="59200" y2="7407"/>
                        <a14:foregroundMark x1="60200" y1="7407" x2="82500" y2="11111"/>
                        <a14:foregroundMark x1="82500" y1="11111" x2="72600" y2="9150"/>
                        <a14:foregroundMark x1="36400" y1="86275" x2="61600" y2="83224"/>
                        <a14:foregroundMark x1="61600" y1="83224" x2="70200" y2="86492"/>
                        <a14:foregroundMark x1="70200" y1="86492" x2="80400" y2="85185"/>
                        <a14:foregroundMark x1="80400" y1="85185" x2="93000" y2="86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790" t="1899"/>
          <a:stretch/>
        </p:blipFill>
        <p:spPr>
          <a:xfrm>
            <a:off x="4795285" y="1499190"/>
            <a:ext cx="3795823" cy="2543103"/>
          </a:xfrm>
          <a:prstGeom prst="rect">
            <a:avLst/>
          </a:prstGeom>
        </p:spPr>
      </p:pic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81CDFD3D-A8B4-B499-C1EE-CF5F669663FC}"/>
              </a:ext>
            </a:extLst>
          </p:cNvPr>
          <p:cNvSpPr txBox="1"/>
          <p:nvPr/>
        </p:nvSpPr>
        <p:spPr>
          <a:xfrm>
            <a:off x="363943" y="3508744"/>
            <a:ext cx="319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Невронни мрежи</a:t>
            </a:r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D86B88E4-EC7D-7638-827F-42BE046DF566}"/>
              </a:ext>
            </a:extLst>
          </p:cNvPr>
          <p:cNvSpPr txBox="1"/>
          <p:nvPr/>
        </p:nvSpPr>
        <p:spPr>
          <a:xfrm>
            <a:off x="5305645" y="3878076"/>
            <a:ext cx="316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Разпознаване на глас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662AFE54-DFD1-13C7-57A0-7CFD5B27B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85" y="428227"/>
            <a:ext cx="3512996" cy="234199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DCB391E7-4010-DD53-B17A-E79893FC673C}"/>
              </a:ext>
            </a:extLst>
          </p:cNvPr>
          <p:cNvSpPr txBox="1"/>
          <p:nvPr/>
        </p:nvSpPr>
        <p:spPr>
          <a:xfrm>
            <a:off x="297711" y="2847664"/>
            <a:ext cx="3444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>
                <a:solidFill>
                  <a:schemeClr val="bg1"/>
                </a:solidFill>
              </a:rPr>
              <a:t>Обучаване на гласов асистент </a:t>
            </a:r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C63D9265-D6CD-95A1-08B9-A2A9BAB92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787" y="2062716"/>
            <a:ext cx="2939470" cy="2031341"/>
          </a:xfrm>
          <a:prstGeom prst="rect">
            <a:avLst/>
          </a:prstGeom>
        </p:spPr>
      </p:pic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868D7168-816C-A2CE-D90B-0A75929DE032}"/>
              </a:ext>
            </a:extLst>
          </p:cNvPr>
          <p:cNvSpPr txBox="1"/>
          <p:nvPr/>
        </p:nvSpPr>
        <p:spPr>
          <a:xfrm>
            <a:off x="3912781" y="422004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solidFill>
                  <a:schemeClr val="bg1"/>
                </a:solidFill>
              </a:rPr>
              <a:t>Машинно обучение 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Картина 17">
            <a:extLst>
              <a:ext uri="{FF2B5EF4-FFF2-40B4-BE49-F238E27FC236}">
                <a16:creationId xmlns:a16="http://schemas.microsoft.com/office/drawing/2014/main" id="{0F945AC5-7B41-5765-8214-8A788B784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83" y="1435399"/>
            <a:ext cx="5123914" cy="2115875"/>
          </a:xfrm>
          <a:prstGeom prst="rect">
            <a:avLst/>
          </a:prstGeom>
        </p:spPr>
      </p:pic>
      <p:sp>
        <p:nvSpPr>
          <p:cNvPr id="19" name="Текстово поле 18">
            <a:extLst>
              <a:ext uri="{FF2B5EF4-FFF2-40B4-BE49-F238E27FC236}">
                <a16:creationId xmlns:a16="http://schemas.microsoft.com/office/drawing/2014/main" id="{15974EF2-E6D1-8C76-9729-50FCED89F491}"/>
              </a:ext>
            </a:extLst>
          </p:cNvPr>
          <p:cNvSpPr txBox="1"/>
          <p:nvPr/>
        </p:nvSpPr>
        <p:spPr>
          <a:xfrm>
            <a:off x="531628" y="3678865"/>
            <a:ext cx="4720856" cy="372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Тест на Тюринг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2459A4F9-539A-5F0E-B474-E349E28703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67" y="1092496"/>
            <a:ext cx="3401090" cy="340109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F914D088-763F-51D2-EB39-C793D970DE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614" y="2158411"/>
            <a:ext cx="4433779" cy="22168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D6EEF314-C1FF-3E83-693E-17F286326ED8}"/>
              </a:ext>
            </a:extLst>
          </p:cNvPr>
          <p:cNvSpPr txBox="1"/>
          <p:nvPr/>
        </p:nvSpPr>
        <p:spPr>
          <a:xfrm>
            <a:off x="3593806" y="1464784"/>
            <a:ext cx="408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Защита на данните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B1EADE22-6E67-C028-226D-F79F5B2F5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36" y="2707117"/>
            <a:ext cx="3623530" cy="2029177"/>
          </a:xfrm>
          <a:prstGeom prst="rect">
            <a:avLst/>
          </a:prstGeom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7FFC18A0-F400-9ED9-3101-7F3935A036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7" y="413341"/>
            <a:ext cx="3700129" cy="215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0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8D2B4146-3B1E-6B65-276B-15F174019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7497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9488BADC-DB58-D5C8-BF67-587577C3C16E}"/>
              </a:ext>
            </a:extLst>
          </p:cNvPr>
          <p:cNvSpPr txBox="1"/>
          <p:nvPr/>
        </p:nvSpPr>
        <p:spPr>
          <a:xfrm>
            <a:off x="4571999" y="2506626"/>
            <a:ext cx="4349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dirty="0"/>
              <a:t>Благодаря за вниманието !</a:t>
            </a:r>
          </a:p>
        </p:txBody>
      </p:sp>
    </p:spTree>
    <p:extLst>
      <p:ext uri="{BB962C8B-B14F-4D97-AF65-F5344CB8AC3E}">
        <p14:creationId xmlns:p14="http://schemas.microsoft.com/office/powerpoint/2010/main" val="2563008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Презентация на цял екран (16:9)</PresentationFormat>
  <Paragraphs>9</Paragraphs>
  <Slides>7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Създаване на гласов асистент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2023-04-17T08:52:40Z</dcterms:modified>
</cp:coreProperties>
</file>