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sa Mäki" initials="VM" lastIdx="1" clrIdx="0">
    <p:extLst>
      <p:ext uri="{19B8F6BF-5375-455C-9EA6-DF929625EA0E}">
        <p15:presenceInfo xmlns:p15="http://schemas.microsoft.com/office/powerpoint/2012/main" userId="7470b329c9f75e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1DC9BF-4A55-4DA9-8F8B-0EAAE223CDCA}" v="42" dt="2020-01-22T18:58:07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450" y="-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0A5E-C989-4825-8307-EA8CCE529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CE7FA-1BCD-44D4-862B-5BE82CB92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02836-58DF-4A07-B654-3B0550CB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605A-118A-4A60-83D0-732F334A39B6}" type="datetimeFigureOut">
              <a:rPr lang="en-FI" smtClean="0"/>
              <a:t>22/01/2020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4C7EA-B5D6-4B29-AF15-649C819D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1EA8D-0BCF-440F-B758-A63587CD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1037-C961-4BC4-9F58-E3E48258621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9850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BEEEC-CFA6-4D6D-B063-E103A307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9F3E4-64F8-4161-BE76-BBED90E64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B1E79-7B33-4090-B805-9E1F7F0B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605A-118A-4A60-83D0-732F334A39B6}" type="datetimeFigureOut">
              <a:rPr lang="en-FI" smtClean="0"/>
              <a:t>22/01/2020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7DC19-7FF9-466A-848F-75514F96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9D5BC-C06A-4D11-97FD-CE5B397B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1037-C961-4BC4-9F58-E3E48258621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6223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D6976D-FA5E-4EDA-AA8F-83AC03494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E29CB-FAD3-46FD-B9E4-D7BB242D5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B7BAA-AAF1-4CCE-B0A1-8C2EEF0D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605A-118A-4A60-83D0-732F334A39B6}" type="datetimeFigureOut">
              <a:rPr lang="en-FI" smtClean="0"/>
              <a:t>22/01/2020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99AAF-8936-4731-871D-EA171702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AB5D2-48B6-4065-88DF-678E6151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1037-C961-4BC4-9F58-E3E48258621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843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CA02-1325-474B-9440-EC13183C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D20E1-679E-4090-9A9D-1F7E3E80C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C6960-6BAF-47F4-8632-23AC1AB62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605A-118A-4A60-83D0-732F334A39B6}" type="datetimeFigureOut">
              <a:rPr lang="en-FI" smtClean="0"/>
              <a:t>22/01/2020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935ED-C287-4B23-98EE-A48EB8F3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E852D-E1E2-4C0A-84CF-71712C39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1037-C961-4BC4-9F58-E3E48258621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4217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06100-BB91-490E-BFB4-C6FD3B9A7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FD7E9-C0EA-4E0E-A8C8-12B8C1736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E8CDF-F94A-4683-B1F1-47928661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605A-118A-4A60-83D0-732F334A39B6}" type="datetimeFigureOut">
              <a:rPr lang="en-FI" smtClean="0"/>
              <a:t>22/01/2020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5EA07-6B37-43B3-B063-7F93B127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B107A-41AC-4CCB-B30F-C8B06292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1037-C961-4BC4-9F58-E3E48258621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9722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E72D-F8E2-4D09-875D-04987993D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7F817-4AE6-4B63-B943-7599A5F2A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6C871-6097-4E1B-BD9D-B654CF499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7554D-F7FF-4F9D-9342-9AFEF672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605A-118A-4A60-83D0-732F334A39B6}" type="datetimeFigureOut">
              <a:rPr lang="en-FI" smtClean="0"/>
              <a:t>22/01/2020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AF862-1750-4394-9E23-91E66A98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FCAD4-83DB-48FA-8046-982A0E289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1037-C961-4BC4-9F58-E3E48258621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6081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F6DD-E2EB-4748-A88F-8FEC89841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D1064-6A4F-4C37-A168-34567A90A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EBBE2-419E-414E-B0BA-94F76BD2F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1807F-0539-4B6D-AF86-BB5F3F6D7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D6C51F-F63E-4BAB-B0F9-10F16A667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A0E0CC-E27A-4539-A3AE-5500D8CD7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605A-118A-4A60-83D0-732F334A39B6}" type="datetimeFigureOut">
              <a:rPr lang="en-FI" smtClean="0"/>
              <a:t>22/01/2020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11F54-9763-4E27-8EDF-290F5C69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B2EFA-8677-46ED-A463-DE8E6951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1037-C961-4BC4-9F58-E3E48258621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451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EBBA-A325-42FA-82A4-C3885B37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884D-2BD2-4CB9-B360-E6A9D34A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605A-118A-4A60-83D0-732F334A39B6}" type="datetimeFigureOut">
              <a:rPr lang="en-FI" smtClean="0"/>
              <a:t>22/01/2020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0E3C8-6565-4C4F-9C6B-D1CAA754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75FE4-C2DD-4684-AAC3-088AC2E5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1037-C961-4BC4-9F58-E3E48258621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5397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BC686-0B32-4F48-A7C5-FE4E6B8F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605A-118A-4A60-83D0-732F334A39B6}" type="datetimeFigureOut">
              <a:rPr lang="en-FI" smtClean="0"/>
              <a:t>22/01/2020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71B0F-339D-444E-8156-3B7B9320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DB38C-B681-4D14-91E0-42E1FB94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1037-C961-4BC4-9F58-E3E48258621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37396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3381-778C-4847-AD4F-5307E886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47D7-F7ED-49EA-867F-10318513E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D8568-8A08-408C-8088-FB675DDF8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54807-A6F0-4B7E-AE88-ECBFB1F5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605A-118A-4A60-83D0-732F334A39B6}" type="datetimeFigureOut">
              <a:rPr lang="en-FI" smtClean="0"/>
              <a:t>22/01/2020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4DE75-6D9C-4C7F-B894-9B1D5E3E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19B07-B76A-4038-9C72-A019919B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1037-C961-4BC4-9F58-E3E48258621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9867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247A-9557-499E-9EBB-B793B979C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2C61E6-B305-40E5-A6BA-192D8B3A5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C0861-CFFD-44C1-866C-0FF0A53FB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1881D-D251-4EA5-803C-CC774586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605A-118A-4A60-83D0-732F334A39B6}" type="datetimeFigureOut">
              <a:rPr lang="en-FI" smtClean="0"/>
              <a:t>22/01/2020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3088D-C1DF-4735-9AC4-AEC3A66C8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14487-EBEC-436E-A7E7-84B0CB75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1037-C961-4BC4-9F58-E3E48258621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4741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7F9F7-BEDC-4D12-8456-5A4942A06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7ACFF-E911-49F9-899C-B679716B9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421F8-ECFA-46AB-8F93-A6C3A5EA9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4605A-118A-4A60-83D0-732F334A39B6}" type="datetimeFigureOut">
              <a:rPr lang="en-FI" smtClean="0"/>
              <a:t>22/01/2020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FC6B3-3698-4FA2-83A5-62091A435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32D02-9188-4864-BC0C-37B006932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11037-C961-4BC4-9F58-E3E48258621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556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tangle 285">
            <a:extLst>
              <a:ext uri="{FF2B5EF4-FFF2-40B4-BE49-F238E27FC236}">
                <a16:creationId xmlns:a16="http://schemas.microsoft.com/office/drawing/2014/main" id="{E872FC73-B276-4569-BFD9-421A0EFC4554}"/>
              </a:ext>
            </a:extLst>
          </p:cNvPr>
          <p:cNvSpPr/>
          <p:nvPr/>
        </p:nvSpPr>
        <p:spPr>
          <a:xfrm>
            <a:off x="476250" y="1769748"/>
            <a:ext cx="1028700" cy="145922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39C346-3585-439C-9A36-C29D9124C85E}"/>
              </a:ext>
            </a:extLst>
          </p:cNvPr>
          <p:cNvSpPr/>
          <p:nvPr/>
        </p:nvSpPr>
        <p:spPr>
          <a:xfrm>
            <a:off x="597070" y="1887308"/>
            <a:ext cx="783771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ADD USER</a:t>
            </a:r>
            <a:endParaRPr lang="en-FI" sz="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A6E345-38B6-4AD6-ADC6-AA0C90375FD6}"/>
              </a:ext>
            </a:extLst>
          </p:cNvPr>
          <p:cNvSpPr/>
          <p:nvPr/>
        </p:nvSpPr>
        <p:spPr>
          <a:xfrm>
            <a:off x="3611796" y="1647828"/>
            <a:ext cx="783771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ADD EQUIPMENT</a:t>
            </a:r>
            <a:endParaRPr lang="en-FI" sz="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30295C-DF32-45A8-A833-42C6EBDF569E}"/>
              </a:ext>
            </a:extLst>
          </p:cNvPr>
          <p:cNvSpPr/>
          <p:nvPr/>
        </p:nvSpPr>
        <p:spPr>
          <a:xfrm>
            <a:off x="9667449" y="2823811"/>
            <a:ext cx="863236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ADD COMPONENT</a:t>
            </a:r>
            <a:endParaRPr lang="en-FI" sz="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906CB6-55CF-4CC5-8A93-D48B1FB718C2}"/>
              </a:ext>
            </a:extLst>
          </p:cNvPr>
          <p:cNvSpPr/>
          <p:nvPr/>
        </p:nvSpPr>
        <p:spPr>
          <a:xfrm>
            <a:off x="3611785" y="5254637"/>
            <a:ext cx="783771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RIDES</a:t>
            </a:r>
            <a:endParaRPr lang="en-FI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08F605-C457-4A94-B3A3-DA369078224E}"/>
              </a:ext>
            </a:extLst>
          </p:cNvPr>
          <p:cNvSpPr/>
          <p:nvPr/>
        </p:nvSpPr>
        <p:spPr>
          <a:xfrm>
            <a:off x="597080" y="2858317"/>
            <a:ext cx="783771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USER</a:t>
            </a:r>
            <a:endParaRPr lang="en-FI" sz="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0232FB-32AE-4C9F-9BE8-C1F8EE549BFF}"/>
              </a:ext>
            </a:extLst>
          </p:cNvPr>
          <p:cNvSpPr/>
          <p:nvPr/>
        </p:nvSpPr>
        <p:spPr>
          <a:xfrm>
            <a:off x="9667455" y="3793215"/>
            <a:ext cx="863233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RETIRE COMPONENT</a:t>
            </a:r>
            <a:endParaRPr lang="en-FI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726E06-245A-43C7-92C5-B0FED59B390E}"/>
              </a:ext>
            </a:extLst>
          </p:cNvPr>
          <p:cNvSpPr/>
          <p:nvPr/>
        </p:nvSpPr>
        <p:spPr>
          <a:xfrm>
            <a:off x="3611792" y="2623188"/>
            <a:ext cx="783771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RETIRE EQUIPMENT</a:t>
            </a:r>
            <a:endParaRPr lang="en-FI" sz="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113F54-CB08-4303-834F-E906D831424B}"/>
              </a:ext>
            </a:extLst>
          </p:cNvPr>
          <p:cNvSpPr/>
          <p:nvPr/>
        </p:nvSpPr>
        <p:spPr>
          <a:xfrm>
            <a:off x="3611786" y="3310662"/>
            <a:ext cx="783771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EQUIPMENT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09C860-DB3C-42EE-8D71-8A318EF51477}"/>
              </a:ext>
            </a:extLst>
          </p:cNvPr>
          <p:cNvSpPr/>
          <p:nvPr/>
        </p:nvSpPr>
        <p:spPr>
          <a:xfrm>
            <a:off x="9667453" y="4280895"/>
            <a:ext cx="863233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COMPONENTS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9056FE-48A6-453E-A35B-097DCAC9E089}"/>
              </a:ext>
            </a:extLst>
          </p:cNvPr>
          <p:cNvSpPr/>
          <p:nvPr/>
        </p:nvSpPr>
        <p:spPr>
          <a:xfrm>
            <a:off x="3611780" y="5737190"/>
            <a:ext cx="783771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ADD RIDE</a:t>
            </a:r>
            <a:endParaRPr lang="en-FI" sz="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650653-2BFF-4DE4-9B4F-98151DED7FFA}"/>
              </a:ext>
            </a:extLst>
          </p:cNvPr>
          <p:cNvSpPr/>
          <p:nvPr/>
        </p:nvSpPr>
        <p:spPr>
          <a:xfrm>
            <a:off x="6442336" y="5619310"/>
            <a:ext cx="896984" cy="492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CALC ACCUMULATED DURATION OF COMPONENTS</a:t>
            </a:r>
            <a:endParaRPr lang="en-FI" sz="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6B0249-9871-4B9D-89D7-41C238E0AADB}"/>
              </a:ext>
            </a:extLst>
          </p:cNvPr>
          <p:cNvSpPr/>
          <p:nvPr/>
        </p:nvSpPr>
        <p:spPr>
          <a:xfrm>
            <a:off x="3611789" y="2135508"/>
            <a:ext cx="783771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DELETE EQUIPMENT</a:t>
            </a:r>
            <a:endParaRPr lang="en-FI" sz="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7147F9-0075-4FA0-9599-2BF0865CCB70}"/>
              </a:ext>
            </a:extLst>
          </p:cNvPr>
          <p:cNvSpPr/>
          <p:nvPr/>
        </p:nvSpPr>
        <p:spPr>
          <a:xfrm>
            <a:off x="9667453" y="3305535"/>
            <a:ext cx="863235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DELETE COMPONENT</a:t>
            </a:r>
            <a:endParaRPr lang="en-FI" sz="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4CC531-1890-462E-958A-20638A57D098}"/>
              </a:ext>
            </a:extLst>
          </p:cNvPr>
          <p:cNvSpPr/>
          <p:nvPr/>
        </p:nvSpPr>
        <p:spPr>
          <a:xfrm>
            <a:off x="5027058" y="5493350"/>
            <a:ext cx="783771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DELETE RIDE</a:t>
            </a:r>
            <a:endParaRPr lang="en-FI" sz="800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E6824B2D-FFA9-4778-A4AF-CA08AF0533D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380841" y="1769748"/>
            <a:ext cx="2230955" cy="239480"/>
          </a:xfrm>
          <a:prstGeom prst="bentConnector3">
            <a:avLst>
              <a:gd name="adj1" fmla="val 850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7849ECBD-B5AE-49EC-956E-55998E1AA41F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1380851" y="2257428"/>
            <a:ext cx="2230938" cy="722809"/>
          </a:xfrm>
          <a:prstGeom prst="bentConnector3">
            <a:avLst>
              <a:gd name="adj1" fmla="val 717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9D3CF70B-1557-49D2-9D41-4702776944A8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1380851" y="2980237"/>
            <a:ext cx="2230935" cy="452345"/>
          </a:xfrm>
          <a:prstGeom prst="bentConnector3">
            <a:avLst>
              <a:gd name="adj1" fmla="val 854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851180AA-5470-487D-99F7-6AB147269F28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1380851" y="2745108"/>
            <a:ext cx="2230941" cy="235129"/>
          </a:xfrm>
          <a:prstGeom prst="bentConnector3">
            <a:avLst>
              <a:gd name="adj1" fmla="val 854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BE7B3C20-40D0-4396-A314-3E50CD96FD2C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1380851" y="2980237"/>
            <a:ext cx="2230929" cy="28788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A36CEBDA-D0A4-4F0A-8308-CCC61E8140E0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1380851" y="2980237"/>
            <a:ext cx="2230934" cy="23963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A34DD99D-F362-4528-B456-FFEEBDF71702}"/>
              </a:ext>
            </a:extLst>
          </p:cNvPr>
          <p:cNvCxnSpPr>
            <a:cxnSpLocks/>
            <a:stCxn id="19" idx="3"/>
            <a:endCxn id="15" idx="1"/>
          </p:cNvCxnSpPr>
          <p:nvPr/>
        </p:nvCxnSpPr>
        <p:spPr>
          <a:xfrm>
            <a:off x="5810829" y="5615270"/>
            <a:ext cx="631507" cy="2500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BB219A5-9CF9-4133-82B2-259A0FF83189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4395551" y="5859110"/>
            <a:ext cx="2046785" cy="62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20F29456-A5FC-499B-B490-847B4FA8311F}"/>
              </a:ext>
            </a:extLst>
          </p:cNvPr>
          <p:cNvCxnSpPr>
            <a:cxnSpLocks/>
            <a:stCxn id="16" idx="3"/>
            <a:endCxn id="182" idx="1"/>
          </p:cNvCxnSpPr>
          <p:nvPr/>
        </p:nvCxnSpPr>
        <p:spPr>
          <a:xfrm flipV="1">
            <a:off x="4395560" y="1967329"/>
            <a:ext cx="5271885" cy="290099"/>
          </a:xfrm>
          <a:prstGeom prst="bentConnector3">
            <a:avLst>
              <a:gd name="adj1" fmla="val 843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040C995-9A30-489C-9B63-4D666B9384BF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4395557" y="3427455"/>
            <a:ext cx="5271896" cy="51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FBBEABA-FB47-462F-828A-CD1D81BCAFD2}"/>
              </a:ext>
            </a:extLst>
          </p:cNvPr>
          <p:cNvSpPr/>
          <p:nvPr/>
        </p:nvSpPr>
        <p:spPr>
          <a:xfrm>
            <a:off x="9667445" y="1363685"/>
            <a:ext cx="863236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ADD COMPONENTS</a:t>
            </a:r>
            <a:endParaRPr lang="en-FI" sz="800" dirty="0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188991C6-46B1-4B53-B38B-93A880A900FA}"/>
              </a:ext>
            </a:extLst>
          </p:cNvPr>
          <p:cNvCxnSpPr>
            <a:cxnSpLocks/>
            <a:stCxn id="12" idx="3"/>
            <a:endCxn id="174" idx="1"/>
          </p:cNvCxnSpPr>
          <p:nvPr/>
        </p:nvCxnSpPr>
        <p:spPr>
          <a:xfrm>
            <a:off x="4395557" y="3432582"/>
            <a:ext cx="5271895" cy="1459383"/>
          </a:xfrm>
          <a:prstGeom prst="bentConnector3">
            <a:avLst>
              <a:gd name="adj1" fmla="val 68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294AF026-0522-441F-B6E4-4372FA38AADE}"/>
              </a:ext>
            </a:extLst>
          </p:cNvPr>
          <p:cNvCxnSpPr>
            <a:cxnSpLocks/>
            <a:stCxn id="11" idx="3"/>
            <a:endCxn id="185" idx="1"/>
          </p:cNvCxnSpPr>
          <p:nvPr/>
        </p:nvCxnSpPr>
        <p:spPr>
          <a:xfrm flipV="1">
            <a:off x="4395563" y="2458051"/>
            <a:ext cx="5271882" cy="287057"/>
          </a:xfrm>
          <a:prstGeom prst="bentConnector3">
            <a:avLst>
              <a:gd name="adj1" fmla="val 843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3734EE71-845E-4019-BCA2-468BC859EABA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4395557" y="3432582"/>
            <a:ext cx="5271896" cy="970233"/>
          </a:xfrm>
          <a:prstGeom prst="bentConnector3">
            <a:avLst>
              <a:gd name="adj1" fmla="val 767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B577572-C648-4559-A2BF-99D6108A2C4B}"/>
              </a:ext>
            </a:extLst>
          </p:cNvPr>
          <p:cNvSpPr/>
          <p:nvPr/>
        </p:nvSpPr>
        <p:spPr>
          <a:xfrm>
            <a:off x="5027058" y="5010797"/>
            <a:ext cx="783771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RIDE</a:t>
            </a:r>
            <a:endParaRPr lang="en-FI" sz="800" dirty="0"/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BF152C38-9356-40A0-8237-ABEEAD71FEAE}"/>
              </a:ext>
            </a:extLst>
          </p:cNvPr>
          <p:cNvCxnSpPr>
            <a:stCxn id="5" idx="3"/>
            <a:endCxn id="108" idx="1"/>
          </p:cNvCxnSpPr>
          <p:nvPr/>
        </p:nvCxnSpPr>
        <p:spPr>
          <a:xfrm flipV="1">
            <a:off x="4395567" y="1485605"/>
            <a:ext cx="5271878" cy="284143"/>
          </a:xfrm>
          <a:prstGeom prst="bentConnector3">
            <a:avLst>
              <a:gd name="adj1" fmla="val 843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EF67074D-3CAC-476F-A0B1-D0ED2E7F65B6}"/>
              </a:ext>
            </a:extLst>
          </p:cNvPr>
          <p:cNvCxnSpPr>
            <a:stCxn id="12" idx="3"/>
            <a:endCxn id="6" idx="1"/>
          </p:cNvCxnSpPr>
          <p:nvPr/>
        </p:nvCxnSpPr>
        <p:spPr>
          <a:xfrm flipV="1">
            <a:off x="4395557" y="2945731"/>
            <a:ext cx="5271892" cy="486851"/>
          </a:xfrm>
          <a:prstGeom prst="bentConnector3">
            <a:avLst>
              <a:gd name="adj1" fmla="val 841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9FD01B8-6016-4EAB-A26E-BF617EC0AD88}"/>
              </a:ext>
            </a:extLst>
          </p:cNvPr>
          <p:cNvSpPr/>
          <p:nvPr/>
        </p:nvSpPr>
        <p:spPr>
          <a:xfrm>
            <a:off x="9667452" y="4770045"/>
            <a:ext cx="863233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COMPONENT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9874D67-1545-4F65-80D3-E2E17A6518FD}"/>
              </a:ext>
            </a:extLst>
          </p:cNvPr>
          <p:cNvSpPr/>
          <p:nvPr/>
        </p:nvSpPr>
        <p:spPr>
          <a:xfrm>
            <a:off x="9667445" y="1845409"/>
            <a:ext cx="863236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DELETE COMPONENTS</a:t>
            </a:r>
            <a:endParaRPr lang="en-FI" sz="800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15F5673-566A-4B1C-B450-2CA2D3BF4BB9}"/>
              </a:ext>
            </a:extLst>
          </p:cNvPr>
          <p:cNvSpPr/>
          <p:nvPr/>
        </p:nvSpPr>
        <p:spPr>
          <a:xfrm>
            <a:off x="9667445" y="2336131"/>
            <a:ext cx="863236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RETIRE COMPONENTS</a:t>
            </a:r>
            <a:endParaRPr lang="en-FI" sz="800" dirty="0"/>
          </a:p>
        </p:txBody>
      </p: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65EC408D-D7F0-43EA-8437-55CA715B3D21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4395557" y="3432582"/>
            <a:ext cx="5271898" cy="482553"/>
          </a:xfrm>
          <a:prstGeom prst="bentConnector3">
            <a:avLst>
              <a:gd name="adj1" fmla="val 841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ctor: Elbow 274">
            <a:extLst>
              <a:ext uri="{FF2B5EF4-FFF2-40B4-BE49-F238E27FC236}">
                <a16:creationId xmlns:a16="http://schemas.microsoft.com/office/drawing/2014/main" id="{13494668-C342-4C1D-B3D5-1A78FF0734DE}"/>
              </a:ext>
            </a:extLst>
          </p:cNvPr>
          <p:cNvCxnSpPr>
            <a:stCxn id="7" idx="3"/>
            <a:endCxn id="148" idx="1"/>
          </p:cNvCxnSpPr>
          <p:nvPr/>
        </p:nvCxnSpPr>
        <p:spPr>
          <a:xfrm flipV="1">
            <a:off x="4395556" y="5132717"/>
            <a:ext cx="631502" cy="2438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or: Elbow 282">
            <a:extLst>
              <a:ext uri="{FF2B5EF4-FFF2-40B4-BE49-F238E27FC236}">
                <a16:creationId xmlns:a16="http://schemas.microsoft.com/office/drawing/2014/main" id="{9CFBFC64-D200-4BAE-94B6-59F786C88CEB}"/>
              </a:ext>
            </a:extLst>
          </p:cNvPr>
          <p:cNvCxnSpPr>
            <a:stCxn id="7" idx="3"/>
            <a:endCxn id="19" idx="1"/>
          </p:cNvCxnSpPr>
          <p:nvPr/>
        </p:nvCxnSpPr>
        <p:spPr>
          <a:xfrm>
            <a:off x="4395556" y="5376557"/>
            <a:ext cx="631502" cy="2387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2B0104AC-7DA0-42B0-B0F2-FE4DB695FEDC}"/>
              </a:ext>
            </a:extLst>
          </p:cNvPr>
          <p:cNvCxnSpPr>
            <a:stCxn id="108" idx="3"/>
            <a:endCxn id="286" idx="0"/>
          </p:cNvCxnSpPr>
          <p:nvPr/>
        </p:nvCxnSpPr>
        <p:spPr>
          <a:xfrm flipH="1">
            <a:off x="990600" y="1485605"/>
            <a:ext cx="9540081" cy="284143"/>
          </a:xfrm>
          <a:prstGeom prst="bentConnector4">
            <a:avLst>
              <a:gd name="adj1" fmla="val -2396"/>
              <a:gd name="adj2" fmla="val -240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76C3D373-8C34-4FED-838C-29CBE3730402}"/>
              </a:ext>
            </a:extLst>
          </p:cNvPr>
          <p:cNvCxnSpPr>
            <a:stCxn id="108" idx="3"/>
            <a:endCxn id="108" idx="0"/>
          </p:cNvCxnSpPr>
          <p:nvPr/>
        </p:nvCxnSpPr>
        <p:spPr>
          <a:xfrm flipH="1" flipV="1">
            <a:off x="10099063" y="1363685"/>
            <a:ext cx="431618" cy="121920"/>
          </a:xfrm>
          <a:prstGeom prst="bentConnector4">
            <a:avLst>
              <a:gd name="adj1" fmla="val -52964"/>
              <a:gd name="adj2" fmla="val 287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>
            <a:extLst>
              <a:ext uri="{FF2B5EF4-FFF2-40B4-BE49-F238E27FC236}">
                <a16:creationId xmlns:a16="http://schemas.microsoft.com/office/drawing/2014/main" id="{D2E8D16E-BD41-42F2-9CC0-C4AF1C22D2FD}"/>
              </a:ext>
            </a:extLst>
          </p:cNvPr>
          <p:cNvSpPr/>
          <p:nvPr/>
        </p:nvSpPr>
        <p:spPr>
          <a:xfrm>
            <a:off x="1982392" y="1882957"/>
            <a:ext cx="733709" cy="246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USER</a:t>
            </a:r>
            <a:endParaRPr lang="en-FI" sz="1050" dirty="0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35CBDAC5-0C81-434B-938C-4B333560B02D}"/>
              </a:ext>
            </a:extLst>
          </p:cNvPr>
          <p:cNvSpPr/>
          <p:nvPr/>
        </p:nvSpPr>
        <p:spPr>
          <a:xfrm>
            <a:off x="5345069" y="1644488"/>
            <a:ext cx="1229507" cy="246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EQUIPMENT</a:t>
            </a:r>
            <a:endParaRPr lang="en-FI" sz="1050" dirty="0"/>
          </a:p>
        </p:txBody>
      </p:sp>
    </p:spTree>
    <p:extLst>
      <p:ext uri="{BB962C8B-B14F-4D97-AF65-F5344CB8AC3E}">
        <p14:creationId xmlns:p14="http://schemas.microsoft.com/office/powerpoint/2010/main" val="9568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39C346-3585-439C-9A36-C29D9124C85E}"/>
              </a:ext>
            </a:extLst>
          </p:cNvPr>
          <p:cNvSpPr/>
          <p:nvPr/>
        </p:nvSpPr>
        <p:spPr>
          <a:xfrm>
            <a:off x="606173" y="1891626"/>
            <a:ext cx="783771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ADD USER</a:t>
            </a:r>
            <a:endParaRPr lang="en-FI" sz="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A6E345-38B6-4AD6-ADC6-AA0C90375FD6}"/>
              </a:ext>
            </a:extLst>
          </p:cNvPr>
          <p:cNvSpPr/>
          <p:nvPr/>
        </p:nvSpPr>
        <p:spPr>
          <a:xfrm>
            <a:off x="3611796" y="1647828"/>
            <a:ext cx="783771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ADD EQUIPMENT</a:t>
            </a:r>
            <a:endParaRPr lang="en-FI" sz="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30295C-DF32-45A8-A833-42C6EBDF569E}"/>
              </a:ext>
            </a:extLst>
          </p:cNvPr>
          <p:cNvSpPr/>
          <p:nvPr/>
        </p:nvSpPr>
        <p:spPr>
          <a:xfrm>
            <a:off x="6501806" y="2134175"/>
            <a:ext cx="863236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ADD COMPONENT</a:t>
            </a:r>
            <a:endParaRPr lang="en-FI" sz="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906CB6-55CF-4CC5-8A93-D48B1FB718C2}"/>
              </a:ext>
            </a:extLst>
          </p:cNvPr>
          <p:cNvSpPr/>
          <p:nvPr/>
        </p:nvSpPr>
        <p:spPr>
          <a:xfrm>
            <a:off x="6501806" y="3619806"/>
            <a:ext cx="863233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RIDES</a:t>
            </a:r>
            <a:endParaRPr lang="en-FI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08F605-C457-4A94-B3A3-DA369078224E}"/>
              </a:ext>
            </a:extLst>
          </p:cNvPr>
          <p:cNvSpPr/>
          <p:nvPr/>
        </p:nvSpPr>
        <p:spPr>
          <a:xfrm>
            <a:off x="613943" y="2619739"/>
            <a:ext cx="783771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USERS</a:t>
            </a:r>
            <a:endParaRPr lang="en-FI" sz="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0232FB-32AE-4C9F-9BE8-C1F8EE549BFF}"/>
              </a:ext>
            </a:extLst>
          </p:cNvPr>
          <p:cNvSpPr/>
          <p:nvPr/>
        </p:nvSpPr>
        <p:spPr>
          <a:xfrm>
            <a:off x="6501809" y="2619739"/>
            <a:ext cx="863233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RETIRE COMPONENT</a:t>
            </a:r>
            <a:endParaRPr lang="en-FI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726E06-245A-43C7-92C5-B0FED59B390E}"/>
              </a:ext>
            </a:extLst>
          </p:cNvPr>
          <p:cNvSpPr/>
          <p:nvPr/>
        </p:nvSpPr>
        <p:spPr>
          <a:xfrm>
            <a:off x="3611792" y="2146697"/>
            <a:ext cx="783771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RETIRE EQUIPMENT</a:t>
            </a:r>
            <a:endParaRPr lang="en-FI" sz="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113F54-CB08-4303-834F-E906D831424B}"/>
              </a:ext>
            </a:extLst>
          </p:cNvPr>
          <p:cNvSpPr/>
          <p:nvPr/>
        </p:nvSpPr>
        <p:spPr>
          <a:xfrm>
            <a:off x="3611780" y="2863213"/>
            <a:ext cx="783771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EQUIPMENT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09C860-DB3C-42EE-8D71-8A318EF51477}"/>
              </a:ext>
            </a:extLst>
          </p:cNvPr>
          <p:cNvSpPr/>
          <p:nvPr/>
        </p:nvSpPr>
        <p:spPr>
          <a:xfrm>
            <a:off x="9471281" y="1890335"/>
            <a:ext cx="863233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COMPONENTS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9056FE-48A6-453E-A35B-097DCAC9E089}"/>
              </a:ext>
            </a:extLst>
          </p:cNvPr>
          <p:cNvSpPr/>
          <p:nvPr/>
        </p:nvSpPr>
        <p:spPr>
          <a:xfrm>
            <a:off x="3611780" y="3861282"/>
            <a:ext cx="783771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ADD RIDE</a:t>
            </a:r>
            <a:endParaRPr lang="en-FI" sz="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650653-2BFF-4DE4-9B4F-98151DED7FFA}"/>
              </a:ext>
            </a:extLst>
          </p:cNvPr>
          <p:cNvSpPr/>
          <p:nvPr/>
        </p:nvSpPr>
        <p:spPr>
          <a:xfrm>
            <a:off x="7695337" y="4739879"/>
            <a:ext cx="896984" cy="492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CALC ACCUMULATED DURATION OF COMPONENTS</a:t>
            </a:r>
            <a:endParaRPr lang="en-FI" sz="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6B0249-9871-4B9D-89D7-41C238E0AADB}"/>
              </a:ext>
            </a:extLst>
          </p:cNvPr>
          <p:cNvSpPr/>
          <p:nvPr/>
        </p:nvSpPr>
        <p:spPr>
          <a:xfrm>
            <a:off x="3611789" y="1894646"/>
            <a:ext cx="783771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DELETE EQUIPMENT</a:t>
            </a:r>
            <a:endParaRPr lang="en-FI" sz="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7147F9-0075-4FA0-9599-2BF0865CCB70}"/>
              </a:ext>
            </a:extLst>
          </p:cNvPr>
          <p:cNvSpPr/>
          <p:nvPr/>
        </p:nvSpPr>
        <p:spPr>
          <a:xfrm>
            <a:off x="6501807" y="2376957"/>
            <a:ext cx="863235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DELETE COMPONENT</a:t>
            </a:r>
            <a:endParaRPr lang="en-FI" sz="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4CC531-1890-462E-958A-20638A57D098}"/>
              </a:ext>
            </a:extLst>
          </p:cNvPr>
          <p:cNvSpPr/>
          <p:nvPr/>
        </p:nvSpPr>
        <p:spPr>
          <a:xfrm>
            <a:off x="6501806" y="4107009"/>
            <a:ext cx="863233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DELETE RIDE</a:t>
            </a:r>
            <a:endParaRPr lang="en-FI" sz="800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E6824B2D-FFA9-4778-A4AF-CA08AF0533D5}"/>
              </a:ext>
            </a:extLst>
          </p:cNvPr>
          <p:cNvCxnSpPr>
            <a:cxnSpLocks/>
            <a:stCxn id="4" idx="3"/>
            <a:endCxn id="292" idx="2"/>
          </p:cNvCxnSpPr>
          <p:nvPr/>
        </p:nvCxnSpPr>
        <p:spPr>
          <a:xfrm>
            <a:off x="1389944" y="2013546"/>
            <a:ext cx="739351" cy="1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FBBEABA-FB47-462F-828A-CD1D81BCAFD2}"/>
              </a:ext>
            </a:extLst>
          </p:cNvPr>
          <p:cNvSpPr/>
          <p:nvPr/>
        </p:nvSpPr>
        <p:spPr>
          <a:xfrm>
            <a:off x="6501806" y="1401785"/>
            <a:ext cx="863236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ADD COMPONENTS</a:t>
            </a:r>
            <a:endParaRPr lang="en-FI" sz="800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B577572-C648-4559-A2BF-99D6108A2C4B}"/>
              </a:ext>
            </a:extLst>
          </p:cNvPr>
          <p:cNvSpPr/>
          <p:nvPr/>
        </p:nvSpPr>
        <p:spPr>
          <a:xfrm>
            <a:off x="6501806" y="3869314"/>
            <a:ext cx="863233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RIDE</a:t>
            </a:r>
            <a:endParaRPr lang="en-FI" sz="800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9FD01B8-6016-4EAB-A26E-BF617EC0AD88}"/>
              </a:ext>
            </a:extLst>
          </p:cNvPr>
          <p:cNvSpPr/>
          <p:nvPr/>
        </p:nvSpPr>
        <p:spPr>
          <a:xfrm>
            <a:off x="9471281" y="2147503"/>
            <a:ext cx="863233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COMPONENT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9874D67-1545-4F65-80D3-E2E17A6518FD}"/>
              </a:ext>
            </a:extLst>
          </p:cNvPr>
          <p:cNvSpPr/>
          <p:nvPr/>
        </p:nvSpPr>
        <p:spPr>
          <a:xfrm>
            <a:off x="6501806" y="1647553"/>
            <a:ext cx="863236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DELETE COMPONENTS</a:t>
            </a:r>
            <a:endParaRPr lang="en-FI" sz="800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15F5673-566A-4B1C-B450-2CA2D3BF4BB9}"/>
              </a:ext>
            </a:extLst>
          </p:cNvPr>
          <p:cNvSpPr/>
          <p:nvPr/>
        </p:nvSpPr>
        <p:spPr>
          <a:xfrm>
            <a:off x="6501806" y="1890335"/>
            <a:ext cx="863236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RETIRE COMPONENTS</a:t>
            </a:r>
            <a:endParaRPr lang="en-FI" sz="800" dirty="0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D2E8D16E-BD41-42F2-9CC0-C4AF1C22D2FD}"/>
              </a:ext>
            </a:extLst>
          </p:cNvPr>
          <p:cNvSpPr/>
          <p:nvPr/>
        </p:nvSpPr>
        <p:spPr>
          <a:xfrm>
            <a:off x="2129295" y="1891626"/>
            <a:ext cx="733709" cy="246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USER</a:t>
            </a:r>
            <a:endParaRPr lang="en-FI" sz="1050" dirty="0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35CBDAC5-0C81-434B-938C-4B333560B02D}"/>
              </a:ext>
            </a:extLst>
          </p:cNvPr>
          <p:cNvSpPr/>
          <p:nvPr/>
        </p:nvSpPr>
        <p:spPr>
          <a:xfrm>
            <a:off x="4799129" y="1891626"/>
            <a:ext cx="1229507" cy="246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EQUIPMENT</a:t>
            </a:r>
            <a:endParaRPr lang="en-FI" sz="1050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25C2360-1739-4FF1-A9D3-1DBF35068A2E}"/>
              </a:ext>
            </a:extLst>
          </p:cNvPr>
          <p:cNvSpPr/>
          <p:nvPr/>
        </p:nvSpPr>
        <p:spPr>
          <a:xfrm>
            <a:off x="7695337" y="1890577"/>
            <a:ext cx="1515338" cy="246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COMPONENTS</a:t>
            </a:r>
            <a:endParaRPr lang="en-FI" sz="1050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3171441-E9B2-4270-A429-93D19A492562}"/>
              </a:ext>
            </a:extLst>
          </p:cNvPr>
          <p:cNvSpPr/>
          <p:nvPr/>
        </p:nvSpPr>
        <p:spPr>
          <a:xfrm>
            <a:off x="4799128" y="3863532"/>
            <a:ext cx="1229507" cy="246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RIDES</a:t>
            </a:r>
            <a:endParaRPr lang="en-FI" sz="105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C2F676F-C576-4770-9300-288E235F7166}"/>
              </a:ext>
            </a:extLst>
          </p:cNvPr>
          <p:cNvCxnSpPr>
            <a:stCxn id="292" idx="6"/>
            <a:endCxn id="16" idx="1"/>
          </p:cNvCxnSpPr>
          <p:nvPr/>
        </p:nvCxnSpPr>
        <p:spPr>
          <a:xfrm>
            <a:off x="2863004" y="2014924"/>
            <a:ext cx="748785" cy="16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2C16F10-05F9-4377-A42A-B5EA46B36E81}"/>
              </a:ext>
            </a:extLst>
          </p:cNvPr>
          <p:cNvCxnSpPr>
            <a:cxnSpLocks/>
            <a:stCxn id="292" idx="5"/>
            <a:endCxn id="14" idx="1"/>
          </p:cNvCxnSpPr>
          <p:nvPr/>
        </p:nvCxnSpPr>
        <p:spPr>
          <a:xfrm rot="16200000" flipH="1">
            <a:off x="2243120" y="2614542"/>
            <a:ext cx="1881094" cy="8562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6E5AA99E-005C-42FF-B9CA-AA7D332F68E3}"/>
              </a:ext>
            </a:extLst>
          </p:cNvPr>
          <p:cNvCxnSpPr>
            <a:stCxn id="16" idx="3"/>
            <a:endCxn id="293" idx="2"/>
          </p:cNvCxnSpPr>
          <p:nvPr/>
        </p:nvCxnSpPr>
        <p:spPr>
          <a:xfrm flipV="1">
            <a:off x="4395560" y="2014924"/>
            <a:ext cx="403569" cy="16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70FEA9B8-FA01-4C27-BAA1-7415EB34CBE6}"/>
              </a:ext>
            </a:extLst>
          </p:cNvPr>
          <p:cNvCxnSpPr>
            <a:stCxn id="293" idx="6"/>
            <a:endCxn id="185" idx="1"/>
          </p:cNvCxnSpPr>
          <p:nvPr/>
        </p:nvCxnSpPr>
        <p:spPr>
          <a:xfrm flipV="1">
            <a:off x="6028636" y="2012255"/>
            <a:ext cx="473170" cy="26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BEA59DBB-7600-49D1-AF42-FE34838780AA}"/>
              </a:ext>
            </a:extLst>
          </p:cNvPr>
          <p:cNvCxnSpPr>
            <a:cxnSpLocks/>
            <a:stCxn id="292" idx="5"/>
            <a:endCxn id="12" idx="1"/>
          </p:cNvCxnSpPr>
          <p:nvPr/>
        </p:nvCxnSpPr>
        <p:spPr>
          <a:xfrm rot="16200000" flipH="1">
            <a:off x="2742155" y="2115507"/>
            <a:ext cx="883025" cy="8562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DB273FB9-B9F9-4370-B897-3C1565E5960B}"/>
              </a:ext>
            </a:extLst>
          </p:cNvPr>
          <p:cNvCxnSpPr>
            <a:stCxn id="185" idx="3"/>
            <a:endCxn id="82" idx="2"/>
          </p:cNvCxnSpPr>
          <p:nvPr/>
        </p:nvCxnSpPr>
        <p:spPr>
          <a:xfrm>
            <a:off x="7365042" y="2012255"/>
            <a:ext cx="330295" cy="16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9A5219FC-09E8-42E5-BF2A-55282B1D9B9F}"/>
              </a:ext>
            </a:extLst>
          </p:cNvPr>
          <p:cNvCxnSpPr>
            <a:stCxn id="82" idx="6"/>
            <a:endCxn id="13" idx="1"/>
          </p:cNvCxnSpPr>
          <p:nvPr/>
        </p:nvCxnSpPr>
        <p:spPr>
          <a:xfrm flipV="1">
            <a:off x="9210675" y="2012255"/>
            <a:ext cx="260606" cy="16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6EB02273-5F19-4407-AB0C-DCFE4BF4B18D}"/>
              </a:ext>
            </a:extLst>
          </p:cNvPr>
          <p:cNvCxnSpPr>
            <a:stCxn id="14" idx="3"/>
            <a:endCxn id="84" idx="2"/>
          </p:cNvCxnSpPr>
          <p:nvPr/>
        </p:nvCxnSpPr>
        <p:spPr>
          <a:xfrm>
            <a:off x="4395551" y="3983202"/>
            <a:ext cx="403577" cy="36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FE7B036F-D01C-4342-B22A-22DEF35C1C2F}"/>
              </a:ext>
            </a:extLst>
          </p:cNvPr>
          <p:cNvCxnSpPr>
            <a:stCxn id="84" idx="6"/>
            <a:endCxn id="148" idx="1"/>
          </p:cNvCxnSpPr>
          <p:nvPr/>
        </p:nvCxnSpPr>
        <p:spPr>
          <a:xfrm>
            <a:off x="6028635" y="3986830"/>
            <a:ext cx="473171" cy="4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810B89C-F24C-4F4E-B458-E6C1D73F0680}"/>
              </a:ext>
            </a:extLst>
          </p:cNvPr>
          <p:cNvCxnSpPr>
            <a:stCxn id="14" idx="2"/>
            <a:endCxn id="15" idx="1"/>
          </p:cNvCxnSpPr>
          <p:nvPr/>
        </p:nvCxnSpPr>
        <p:spPr>
          <a:xfrm rot="16200000" flipH="1">
            <a:off x="5409116" y="2699671"/>
            <a:ext cx="880770" cy="3691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86E85C5-DFC3-4609-B391-FFE3167B8173}"/>
              </a:ext>
            </a:extLst>
          </p:cNvPr>
          <p:cNvCxnSpPr>
            <a:stCxn id="19" idx="2"/>
            <a:endCxn id="15" idx="1"/>
          </p:cNvCxnSpPr>
          <p:nvPr/>
        </p:nvCxnSpPr>
        <p:spPr>
          <a:xfrm rot="16200000" flipH="1">
            <a:off x="6996859" y="4287413"/>
            <a:ext cx="635043" cy="761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52A20BEF-BECF-459A-9CBE-1D76BC83D67E}"/>
              </a:ext>
            </a:extLst>
          </p:cNvPr>
          <p:cNvCxnSpPr>
            <a:cxnSpLocks/>
            <a:stCxn id="15" idx="3"/>
            <a:endCxn id="82" idx="4"/>
          </p:cNvCxnSpPr>
          <p:nvPr/>
        </p:nvCxnSpPr>
        <p:spPr>
          <a:xfrm flipH="1" flipV="1">
            <a:off x="8453006" y="2137172"/>
            <a:ext cx="139315" cy="2848720"/>
          </a:xfrm>
          <a:prstGeom prst="bentConnector4">
            <a:avLst>
              <a:gd name="adj1" fmla="val -164089"/>
              <a:gd name="adj2" fmla="val 543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04D1815-B33F-483B-B9D5-6256C5B80EB7}"/>
              </a:ext>
            </a:extLst>
          </p:cNvPr>
          <p:cNvCxnSpPr>
            <a:cxnSpLocks/>
            <a:stCxn id="12" idx="3"/>
            <a:endCxn id="82" idx="3"/>
          </p:cNvCxnSpPr>
          <p:nvPr/>
        </p:nvCxnSpPr>
        <p:spPr>
          <a:xfrm flipV="1">
            <a:off x="4395551" y="2101059"/>
            <a:ext cx="3521702" cy="8840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FB8649A-FF46-49F2-B00A-1DE5A9B19868}"/>
              </a:ext>
            </a:extLst>
          </p:cNvPr>
          <p:cNvSpPr/>
          <p:nvPr/>
        </p:nvSpPr>
        <p:spPr>
          <a:xfrm>
            <a:off x="1918333" y="3180766"/>
            <a:ext cx="1155632" cy="59823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Users with equipment and recorded rides</a:t>
            </a:r>
            <a:endParaRPr lang="en-FI" sz="1100" dirty="0">
              <a:solidFill>
                <a:schemeClr val="tx1"/>
              </a:solidFill>
            </a:endParaRPr>
          </a:p>
          <a:p>
            <a:pPr algn="ctr"/>
            <a:endParaRPr lang="en-FI" sz="400" dirty="0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89960AA8-0C33-4F27-BFEE-501C8532FB03}"/>
              </a:ext>
            </a:extLst>
          </p:cNvPr>
          <p:cNvSpPr/>
          <p:nvPr/>
        </p:nvSpPr>
        <p:spPr>
          <a:xfrm>
            <a:off x="4969620" y="1069228"/>
            <a:ext cx="1339731" cy="59823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Each equipment includes a subset of components</a:t>
            </a:r>
            <a:endParaRPr lang="en-FI" sz="1100" dirty="0">
              <a:solidFill>
                <a:schemeClr val="tx1"/>
              </a:solidFill>
            </a:endParaRPr>
          </a:p>
          <a:p>
            <a:pPr algn="ctr"/>
            <a:endParaRPr lang="en-FI" sz="400" dirty="0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F85AC4C5-7B39-49FB-9508-26907E67D473}"/>
              </a:ext>
            </a:extLst>
          </p:cNvPr>
          <p:cNvSpPr/>
          <p:nvPr/>
        </p:nvSpPr>
        <p:spPr>
          <a:xfrm>
            <a:off x="3294220" y="965961"/>
            <a:ext cx="1418890" cy="59823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Equipment and components can be retired or deleted</a:t>
            </a:r>
            <a:endParaRPr lang="en-FI" sz="1100" dirty="0">
              <a:solidFill>
                <a:schemeClr val="tx1"/>
              </a:solidFill>
            </a:endParaRPr>
          </a:p>
          <a:p>
            <a:pPr algn="ctr"/>
            <a:endParaRPr lang="en-FI" sz="400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AB5303DC-8FE9-4981-AAA1-E4BA1DDE807C}"/>
              </a:ext>
            </a:extLst>
          </p:cNvPr>
          <p:cNvSpPr/>
          <p:nvPr/>
        </p:nvSpPr>
        <p:spPr>
          <a:xfrm>
            <a:off x="4980747" y="2268617"/>
            <a:ext cx="1418890" cy="59823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New components can be added to existing equipment</a:t>
            </a:r>
            <a:endParaRPr lang="en-FI" sz="1100" dirty="0">
              <a:solidFill>
                <a:schemeClr val="tx1"/>
              </a:solidFill>
            </a:endParaRPr>
          </a:p>
          <a:p>
            <a:pPr algn="ctr"/>
            <a:endParaRPr lang="en-FI" sz="400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40BCD8F4-8619-47C7-8508-19095D0EC2B3}"/>
              </a:ext>
            </a:extLst>
          </p:cNvPr>
          <p:cNvSpPr/>
          <p:nvPr/>
        </p:nvSpPr>
        <p:spPr>
          <a:xfrm>
            <a:off x="6501805" y="851848"/>
            <a:ext cx="1870669" cy="40651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New equipment can be added with a component set</a:t>
            </a:r>
            <a:endParaRPr lang="en-FI" sz="1100" dirty="0">
              <a:solidFill>
                <a:schemeClr val="tx1"/>
              </a:solidFill>
            </a:endParaRPr>
          </a:p>
          <a:p>
            <a:pPr algn="ctr"/>
            <a:endParaRPr lang="en-FI" sz="400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A4CD2F14-29BF-40B0-BAC7-6D58F405981A}"/>
              </a:ext>
            </a:extLst>
          </p:cNvPr>
          <p:cNvSpPr/>
          <p:nvPr/>
        </p:nvSpPr>
        <p:spPr>
          <a:xfrm>
            <a:off x="4113562" y="3370254"/>
            <a:ext cx="1229507" cy="40468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Rides must include duration</a:t>
            </a:r>
            <a:endParaRPr lang="en-FI" sz="1100" dirty="0">
              <a:solidFill>
                <a:schemeClr val="tx1"/>
              </a:solidFill>
            </a:endParaRPr>
          </a:p>
          <a:p>
            <a:pPr algn="ctr"/>
            <a:endParaRPr lang="en-FI" sz="400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3FA3AF72-23D4-43E4-86CF-A3C94F9A74D4}"/>
              </a:ext>
            </a:extLst>
          </p:cNvPr>
          <p:cNvSpPr/>
          <p:nvPr/>
        </p:nvSpPr>
        <p:spPr>
          <a:xfrm>
            <a:off x="7512295" y="3970765"/>
            <a:ext cx="1446098" cy="63504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Deletion of ride abates active component duration</a:t>
            </a:r>
            <a:endParaRPr lang="en-FI" sz="1100" dirty="0">
              <a:solidFill>
                <a:schemeClr val="tx1"/>
              </a:solidFill>
            </a:endParaRPr>
          </a:p>
          <a:p>
            <a:pPr algn="ctr"/>
            <a:endParaRPr lang="en-FI" sz="400" dirty="0"/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0D9587A8-5053-493E-8FA6-19B349033508}"/>
              </a:ext>
            </a:extLst>
          </p:cNvPr>
          <p:cNvCxnSpPr>
            <a:stCxn id="8" idx="3"/>
            <a:endCxn id="292" idx="3"/>
          </p:cNvCxnSpPr>
          <p:nvPr/>
        </p:nvCxnSpPr>
        <p:spPr>
          <a:xfrm flipV="1">
            <a:off x="1397714" y="2102108"/>
            <a:ext cx="839030" cy="6395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5B226734-BD55-4440-A3A6-A97DB50EBA32}"/>
              </a:ext>
            </a:extLst>
          </p:cNvPr>
          <p:cNvSpPr/>
          <p:nvPr/>
        </p:nvSpPr>
        <p:spPr>
          <a:xfrm>
            <a:off x="4116735" y="4350848"/>
            <a:ext cx="1666311" cy="51251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Rides accumulate active component duration</a:t>
            </a:r>
          </a:p>
        </p:txBody>
      </p:sp>
    </p:spTree>
    <p:extLst>
      <p:ext uri="{BB962C8B-B14F-4D97-AF65-F5344CB8AC3E}">
        <p14:creationId xmlns:p14="http://schemas.microsoft.com/office/powerpoint/2010/main" val="102702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142</Words>
  <Application>Microsoft Office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Vesa Mäki</dc:creator>
  <cp:lastModifiedBy>Vesa Mäki</cp:lastModifiedBy>
  <cp:revision>9</cp:revision>
  <dcterms:created xsi:type="dcterms:W3CDTF">2020-01-22T13:21:33Z</dcterms:created>
  <dcterms:modified xsi:type="dcterms:W3CDTF">2020-01-22T19:11:45Z</dcterms:modified>
</cp:coreProperties>
</file>