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288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7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1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2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4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7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5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5E6D-63A6-4ADC-8E31-D34E39E8F3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A478-6A01-4B0B-AB30-2C6C5F23D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0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13017" y="1554479"/>
            <a:ext cx="4624252" cy="2612572"/>
          </a:xfrm>
          <a:prstGeom prst="roundRect">
            <a:avLst>
              <a:gd name="adj" fmla="val 3167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5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6" y="2198793"/>
            <a:ext cx="862149" cy="862149"/>
          </a:xfrm>
          <a:prstGeom prst="rect">
            <a:avLst/>
          </a:prstGeom>
        </p:spPr>
      </p:pic>
      <p:sp>
        <p:nvSpPr>
          <p:cNvPr id="6" name="同心圆 5"/>
          <p:cNvSpPr/>
          <p:nvPr/>
        </p:nvSpPr>
        <p:spPr>
          <a:xfrm>
            <a:off x="5342521" y="2089868"/>
            <a:ext cx="1080000" cy="1080000"/>
          </a:xfrm>
          <a:prstGeom prst="donut">
            <a:avLst>
              <a:gd name="adj" fmla="val 14091"/>
            </a:avLst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5" y="782078"/>
            <a:ext cx="265658" cy="2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 Gustav</dc:creator>
  <cp:lastModifiedBy>O Gustav</cp:lastModifiedBy>
  <cp:revision>5</cp:revision>
  <dcterms:created xsi:type="dcterms:W3CDTF">2018-09-27T14:50:41Z</dcterms:created>
  <dcterms:modified xsi:type="dcterms:W3CDTF">2018-10-08T16:09:28Z</dcterms:modified>
</cp:coreProperties>
</file>