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80946-D7F0-46F5-B408-8B3F8B39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DA5B97-1435-464C-8617-DF62BC21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0DDF6-C4C3-4925-BBF0-E1BC9730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03596-ACA3-419C-9808-6872E871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FAA78F-4950-4A73-BB12-B0AA9424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8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F8C2C-4514-4B42-8525-F208CF8B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473D0D-992D-4215-BFF7-6320F0698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E532C-2773-41D2-9800-591A7D85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B1136-825A-415D-972B-0FDF4A7D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E6A2F3-4F80-42A9-B81E-FF6DB0CD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36DE5B-A36A-4FD4-87F1-B121EC360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3F1134-C7B5-4E87-9A65-BBB96C8D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C410-A9BC-4850-80F6-BB2C9B9B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088DC-49AA-45C3-A2FE-2769B99B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38627-F007-4A22-8472-CCE1D12C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BD328-4D76-4CA5-907F-6F9200DA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ED3FE-6060-4578-ACBD-79FE51DB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D4C8D-DF27-4CB0-962B-1D1C4D54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D0502-4E15-4452-B414-A12E5B6D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9CA58-5873-46FD-A102-D0E6050E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9DE2A-7E82-4CFE-94DF-8C84F2B4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16D07-5E04-4B00-B10C-5963C193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99DDB-25C0-4863-A7D8-AB26D764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6E1BE-EE7C-4A5E-B18D-CD55735B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FC12A-256A-4CE4-8B04-67A18410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3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65090-123B-463B-9396-4997D3E9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91143-DD1F-4126-AC18-603355BFF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994DD3-7030-4FFA-B814-1290BE3D2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1F28E-5F6D-47F6-BC29-41B69B25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C1A601-CADF-4122-BE12-DE4045D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F9ADE-4499-4A12-8458-FE51981D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F011D-C62A-4855-ABB9-6EF8019C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E84C2-31E4-409C-AF59-6D2A017D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32053-4AAA-4228-84F6-E41111DE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34F4E6-BFFC-4D5F-A1C8-2E022E5F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9FA729-A4EB-41DD-8F56-C510E89B0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A0ACB3-8232-4099-8381-E7485EAE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C3EC93-765C-44C0-9B9F-BEB305F3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177593-7F70-4CF2-9145-067D2BEA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9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4190E-3E74-4337-A5D7-DB028F45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BB0537-ADD0-4432-A20E-2A31136B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925189-5436-44A8-B0B6-4F226A87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99E1D8-9B88-4B20-B39A-79C6AE4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7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C5086F-8320-4606-90F6-73FFBF13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16BCAF-76DF-495E-9EF1-5E5022E8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66E3EE-6964-40BD-8F81-901F6599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4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06939-78EB-4CDD-B67D-366F74C1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10F0D-7A9A-4125-A4F2-3349FB965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0F9CB-2B75-4B9F-A69F-09510B68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57A3F1-AAA0-4C8A-9A97-AE6C66A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B6228-CDC9-4178-B994-C25EFEF0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2DE1F2-CBA4-47CD-AE98-7216DE04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005D7-0B78-4533-967D-3A7AF9C8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B71F8C-CA0E-42E3-9AA3-E55CD1C70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DAEFAA-A7B3-4F7E-8E47-7356EEAF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CF2CDC-5BBB-4741-A1A1-27EB7DEE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1844F9-26FB-4E24-82A0-8A83A820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969F3D-731A-437D-81F8-2B9053B2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8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F5A26-04D6-46C1-B87F-1E241A41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B62981-F0E9-45F8-8898-0F3522FBB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963D4-A7E5-4831-B91E-F8EB428EE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C29E-C430-4B1A-9693-661869609301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DB2CC-6A62-457E-8CF4-9EB466BD3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5F229-F094-4069-99AB-6C5AB5F58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3842-ED1C-4517-B4FB-54132641A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0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8B25F-3B34-46EA-82B5-E854FB426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38" y="154746"/>
            <a:ext cx="10832123" cy="787789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Montserrat Medium" panose="00000600000000000000" pitchFamily="2" charset="-52"/>
              </a:rPr>
              <a:t>Структура дерева</a:t>
            </a:r>
            <a:r>
              <a:rPr lang="en-US" sz="4800" dirty="0">
                <a:latin typeface="Montserrat Medium" panose="00000600000000000000" pitchFamily="2" charset="-52"/>
              </a:rPr>
              <a:t> React</a:t>
            </a:r>
            <a:endParaRPr lang="ru-RU" sz="4800" dirty="0">
              <a:latin typeface="Montserrat Medium" panose="00000600000000000000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4DFDEC-4DBD-4A48-A536-1BD4B7A74C38}"/>
              </a:ext>
            </a:extLst>
          </p:cNvPr>
          <p:cNvSpPr/>
          <p:nvPr/>
        </p:nvSpPr>
        <p:spPr>
          <a:xfrm>
            <a:off x="1080866" y="1223889"/>
            <a:ext cx="2053883" cy="49236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479F4D7-1EAF-4D88-A1D1-C5C00DBC405C}"/>
              </a:ext>
            </a:extLst>
          </p:cNvPr>
          <p:cNvSpPr/>
          <p:nvPr/>
        </p:nvSpPr>
        <p:spPr>
          <a:xfrm>
            <a:off x="5069057" y="1477107"/>
            <a:ext cx="2053883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0D161AB-177A-4F49-AB9D-0EA655704625}"/>
              </a:ext>
            </a:extLst>
          </p:cNvPr>
          <p:cNvSpPr/>
          <p:nvPr/>
        </p:nvSpPr>
        <p:spPr>
          <a:xfrm>
            <a:off x="5069056" y="2257864"/>
            <a:ext cx="2053883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BrowserRouter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446CE5-8B44-495B-AFA3-9DDFFAC98238}"/>
              </a:ext>
            </a:extLst>
          </p:cNvPr>
          <p:cNvSpPr/>
          <p:nvPr/>
        </p:nvSpPr>
        <p:spPr>
          <a:xfrm>
            <a:off x="6485206" y="3172263"/>
            <a:ext cx="2053883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9DD0AA-01FF-42DA-B489-4B84A0C4BF97}"/>
              </a:ext>
            </a:extLst>
          </p:cNvPr>
          <p:cNvSpPr/>
          <p:nvPr/>
        </p:nvSpPr>
        <p:spPr>
          <a:xfrm>
            <a:off x="9317500" y="3172263"/>
            <a:ext cx="2053883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831BE2E-C41F-453C-8ACE-165444A59D08}"/>
              </a:ext>
            </a:extLst>
          </p:cNvPr>
          <p:cNvSpPr/>
          <p:nvPr/>
        </p:nvSpPr>
        <p:spPr>
          <a:xfrm>
            <a:off x="820617" y="3123027"/>
            <a:ext cx="2053883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Dialogs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FBCF15-121E-4211-8C6A-B70A806333E2}"/>
              </a:ext>
            </a:extLst>
          </p:cNvPr>
          <p:cNvSpPr/>
          <p:nvPr/>
        </p:nvSpPr>
        <p:spPr>
          <a:xfrm>
            <a:off x="3652912" y="3172263"/>
            <a:ext cx="2053883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1452E8-AC42-4EA8-8ED9-75D1F6F2574F}"/>
              </a:ext>
            </a:extLst>
          </p:cNvPr>
          <p:cNvSpPr/>
          <p:nvPr/>
        </p:nvSpPr>
        <p:spPr>
          <a:xfrm>
            <a:off x="3359829" y="3953021"/>
            <a:ext cx="1223897" cy="229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ProfileInfo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176611A-73EA-438E-99CC-C0E1A27FF322}"/>
              </a:ext>
            </a:extLst>
          </p:cNvPr>
          <p:cNvSpPr/>
          <p:nvPr/>
        </p:nvSpPr>
        <p:spPr>
          <a:xfrm>
            <a:off x="4843973" y="3953021"/>
            <a:ext cx="1223898" cy="196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MyPosts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AF2D31-8A9B-4129-98BC-E367D5C3C576}"/>
              </a:ext>
            </a:extLst>
          </p:cNvPr>
          <p:cNvSpPr/>
          <p:nvPr/>
        </p:nvSpPr>
        <p:spPr>
          <a:xfrm>
            <a:off x="5455922" y="4370362"/>
            <a:ext cx="801858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E35606D-326F-4738-AAC2-F57D41CA6277}"/>
              </a:ext>
            </a:extLst>
          </p:cNvPr>
          <p:cNvSpPr/>
          <p:nvPr/>
        </p:nvSpPr>
        <p:spPr>
          <a:xfrm>
            <a:off x="5608322" y="4522762"/>
            <a:ext cx="801858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3D14E1-C2EA-48A5-BA4A-B39C8274B36E}"/>
              </a:ext>
            </a:extLst>
          </p:cNvPr>
          <p:cNvSpPr/>
          <p:nvPr/>
        </p:nvSpPr>
        <p:spPr>
          <a:xfrm>
            <a:off x="5760722" y="4675162"/>
            <a:ext cx="801858" cy="492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6DF083A-5B9F-44CC-AF3B-3B9759AC24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34749" y="1470074"/>
            <a:ext cx="1934308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8E13A67-3CCD-40E4-B16B-3C0AB68028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095998" y="1969477"/>
            <a:ext cx="1" cy="28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77015A0-A600-4FA9-B2CF-F08640C3DD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679854" y="2750234"/>
            <a:ext cx="1416144" cy="42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1318C35-6C14-488E-BD07-1553E2351A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5998" y="2750234"/>
            <a:ext cx="1416150" cy="42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F64BA0C-61F9-4C21-B160-33677FCE873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847559" y="2750234"/>
            <a:ext cx="4248439" cy="37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AD2BC46-82C8-4A10-B9F5-7E06F23C004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5998" y="2750234"/>
            <a:ext cx="4248444" cy="42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9F7F0CA-A877-447F-8458-4776618009C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971778" y="3664633"/>
            <a:ext cx="708076" cy="28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DCB6836-5AC1-42BB-A5C5-EB9A6B9741C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679854" y="3664633"/>
            <a:ext cx="776068" cy="28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B3B514F-B64A-43F7-AD97-1D9C9526946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55922" y="4149969"/>
            <a:ext cx="400929" cy="22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FA720E5D-8CB7-4D0D-AAFF-E307FD8A0255}"/>
              </a:ext>
            </a:extLst>
          </p:cNvPr>
          <p:cNvSpPr/>
          <p:nvPr/>
        </p:nvSpPr>
        <p:spPr>
          <a:xfrm>
            <a:off x="67989" y="3894405"/>
            <a:ext cx="1284839" cy="288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DialogItem</a:t>
            </a:r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936C57-60C7-4603-9D49-24D6FE82F387}"/>
              </a:ext>
            </a:extLst>
          </p:cNvPr>
          <p:cNvSpPr/>
          <p:nvPr/>
        </p:nvSpPr>
        <p:spPr>
          <a:xfrm>
            <a:off x="1744381" y="3931919"/>
            <a:ext cx="1223896" cy="2297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ru-RU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E408790B-7BB5-49DC-90C3-5CEE8190F3F1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flipH="1">
            <a:off x="710409" y="3615397"/>
            <a:ext cx="1137150" cy="27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2F3A093-DCE5-4741-820F-766598E1CD47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1847559" y="3615397"/>
            <a:ext cx="508770" cy="31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D6EFC64-0311-44F8-B64C-352587CC5AA6}"/>
              </a:ext>
            </a:extLst>
          </p:cNvPr>
          <p:cNvSpPr/>
          <p:nvPr/>
        </p:nvSpPr>
        <p:spPr>
          <a:xfrm>
            <a:off x="1531617" y="1723292"/>
            <a:ext cx="1614852" cy="2836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Props</a:t>
            </a:r>
            <a:endParaRPr lang="ru-RU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4A3F174-2C3F-4F4D-8040-15529DDFDE16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>
          <a:xfrm flipV="1">
            <a:off x="3146469" y="1723292"/>
            <a:ext cx="1922588" cy="14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509EEA4-2F29-4C72-B474-A6EC2946B6F2}"/>
              </a:ext>
            </a:extLst>
          </p:cNvPr>
          <p:cNvSpPr txBox="1"/>
          <p:nvPr/>
        </p:nvSpPr>
        <p:spPr>
          <a:xfrm>
            <a:off x="1026350" y="8955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87BA98-6474-4E0D-B393-D4EB11970349}"/>
              </a:ext>
            </a:extLst>
          </p:cNvPr>
          <p:cNvSpPr txBox="1"/>
          <p:nvPr/>
        </p:nvSpPr>
        <p:spPr>
          <a:xfrm>
            <a:off x="9537307" y="200699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UI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1" name="Дуга 70">
            <a:extLst>
              <a:ext uri="{FF2B5EF4-FFF2-40B4-BE49-F238E27FC236}">
                <a16:creationId xmlns:a16="http://schemas.microsoft.com/office/drawing/2014/main" id="{44941F32-3801-46D9-A973-8085F195F6FB}"/>
              </a:ext>
            </a:extLst>
          </p:cNvPr>
          <p:cNvSpPr/>
          <p:nvPr/>
        </p:nvSpPr>
        <p:spPr>
          <a:xfrm rot="7912352">
            <a:off x="-917237" y="-2893908"/>
            <a:ext cx="8133919" cy="4684079"/>
          </a:xfrm>
          <a:prstGeom prst="arc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33717-2990-41B0-BBF6-3D3DFB07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latin typeface="Montserrat Medium" panose="00000600000000000000" pitchFamily="2" charset="-52"/>
              </a:rPr>
              <a:t>Разделение отображения и логики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11F10A7-FCDB-47B5-A846-2574F9D26BB0}"/>
              </a:ext>
            </a:extLst>
          </p:cNvPr>
          <p:cNvCxnSpPr>
            <a:cxnSpLocks/>
          </p:cNvCxnSpPr>
          <p:nvPr/>
        </p:nvCxnSpPr>
        <p:spPr>
          <a:xfrm>
            <a:off x="6096000" y="1237957"/>
            <a:ext cx="0" cy="528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E852CF7-4DAE-48BA-B630-EDDFEA5F0EFD}"/>
              </a:ext>
            </a:extLst>
          </p:cNvPr>
          <p:cNvSpPr/>
          <p:nvPr/>
        </p:nvSpPr>
        <p:spPr>
          <a:xfrm>
            <a:off x="1688123" y="1237957"/>
            <a:ext cx="3516899" cy="20960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 Medium" panose="00000600000000000000" pitchFamily="2" charset="-52"/>
              </a:rPr>
              <a:t>UI (React)</a:t>
            </a:r>
          </a:p>
          <a:p>
            <a:pPr algn="ctr"/>
            <a:r>
              <a:rPr lang="en-US" dirty="0">
                <a:latin typeface="Montserrat Light" panose="00000400000000000000" pitchFamily="2" charset="-52"/>
              </a:rPr>
              <a:t>User Interface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F9CF338-276C-402C-8E76-9F9E52E4784C}"/>
              </a:ext>
            </a:extLst>
          </p:cNvPr>
          <p:cNvSpPr/>
          <p:nvPr/>
        </p:nvSpPr>
        <p:spPr>
          <a:xfrm>
            <a:off x="6986979" y="1237956"/>
            <a:ext cx="3516899" cy="2715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 Medium" panose="00000600000000000000" pitchFamily="2" charset="-52"/>
              </a:rPr>
              <a:t>BLL (Redux)</a:t>
            </a:r>
          </a:p>
          <a:p>
            <a:pPr algn="ctr"/>
            <a:r>
              <a:rPr lang="en-US" dirty="0">
                <a:latin typeface="Montserrat Light" panose="00000400000000000000" pitchFamily="2" charset="-52"/>
              </a:rPr>
              <a:t>Business </a:t>
            </a:r>
            <a:r>
              <a:rPr lang="en-US" dirty="0" err="1">
                <a:latin typeface="Montserrat Light" panose="00000400000000000000" pitchFamily="2" charset="-52"/>
              </a:rPr>
              <a:t>Logi</a:t>
            </a:r>
            <a:r>
              <a:rPr lang="ru-RU" dirty="0">
                <a:latin typeface="Montserrat Light" panose="00000400000000000000" pitchFamily="2" charset="-52"/>
              </a:rPr>
              <a:t>с</a:t>
            </a:r>
            <a:r>
              <a:rPr lang="en-US" dirty="0">
                <a:latin typeface="Montserrat Light" panose="00000400000000000000" pitchFamily="2" charset="-52"/>
              </a:rPr>
              <a:t> Layer</a:t>
            </a:r>
            <a:endParaRPr lang="ru-RU" dirty="0">
              <a:latin typeface="Montserrat Light" panose="000004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C6B3BF-69DF-457F-9D69-FEA62A955C56}"/>
              </a:ext>
            </a:extLst>
          </p:cNvPr>
          <p:cNvSpPr/>
          <p:nvPr/>
        </p:nvSpPr>
        <p:spPr>
          <a:xfrm>
            <a:off x="2180489" y="3066756"/>
            <a:ext cx="2532164" cy="302455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4C597B-8DE9-499A-9CF0-71EC2B981104}"/>
              </a:ext>
            </a:extLst>
          </p:cNvPr>
          <p:cNvSpPr/>
          <p:nvPr/>
        </p:nvSpPr>
        <p:spPr>
          <a:xfrm>
            <a:off x="7357361" y="3603038"/>
            <a:ext cx="2757253" cy="3781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props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EE13FBB-DAC2-4BC7-9DF0-E183328D2EBE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 flipV="1">
            <a:off x="4712653" y="3217984"/>
            <a:ext cx="2644708" cy="57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6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93521-B2C8-4E47-9174-2FF3B20F86FA}"/>
              </a:ext>
            </a:extLst>
          </p:cNvPr>
          <p:cNvSpPr txBox="1"/>
          <p:nvPr/>
        </p:nvSpPr>
        <p:spPr>
          <a:xfrm>
            <a:off x="1905742" y="5822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Medium" panose="00000600000000000000" pitchFamily="2" charset="-52"/>
              </a:rPr>
              <a:t>state.js</a:t>
            </a:r>
          </a:p>
        </p:txBody>
      </p:sp>
      <p:sp>
        <p:nvSpPr>
          <p:cNvPr id="5" name="Прямоугольник: усеченные верхние углы 4">
            <a:extLst>
              <a:ext uri="{FF2B5EF4-FFF2-40B4-BE49-F238E27FC236}">
                <a16:creationId xmlns:a16="http://schemas.microsoft.com/office/drawing/2014/main" id="{540FE58E-BCEE-45B5-B531-E09472A6A922}"/>
              </a:ext>
            </a:extLst>
          </p:cNvPr>
          <p:cNvSpPr/>
          <p:nvPr/>
        </p:nvSpPr>
        <p:spPr>
          <a:xfrm>
            <a:off x="1210004" y="1286181"/>
            <a:ext cx="2448177" cy="1061903"/>
          </a:xfrm>
          <a:prstGeom prst="snip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state = {</a:t>
            </a:r>
          </a:p>
          <a:p>
            <a:r>
              <a:rPr lang="en-US" dirty="0"/>
              <a:t>    users: [‘Alex’, ‘Vlad’]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1BEEA-120A-434E-A3AB-BC3242467C9E}"/>
              </a:ext>
            </a:extLst>
          </p:cNvPr>
          <p:cNvSpPr txBox="1"/>
          <p:nvPr/>
        </p:nvSpPr>
        <p:spPr>
          <a:xfrm>
            <a:off x="1210004" y="2584894"/>
            <a:ext cx="3096104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addUser</a:t>
            </a:r>
            <a:r>
              <a:rPr lang="en-US" dirty="0"/>
              <a:t> = (username) =&gt; {</a:t>
            </a:r>
          </a:p>
          <a:p>
            <a:r>
              <a:rPr lang="en-US" dirty="0"/>
              <a:t>    </a:t>
            </a:r>
            <a:r>
              <a:rPr lang="en-US" dirty="0" err="1"/>
              <a:t>state.users.push</a:t>
            </a:r>
            <a:r>
              <a:rPr lang="en-US" dirty="0"/>
              <a:t>(username);</a:t>
            </a:r>
          </a:p>
          <a:p>
            <a:r>
              <a:rPr lang="en-US" dirty="0"/>
              <a:t>    </a:t>
            </a:r>
            <a:r>
              <a:rPr lang="en-US" dirty="0" err="1"/>
              <a:t>rerenderEntireTree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52A7A-85DC-49B3-842C-4801DD8DF514}"/>
              </a:ext>
            </a:extLst>
          </p:cNvPr>
          <p:cNvSpPr txBox="1"/>
          <p:nvPr/>
        </p:nvSpPr>
        <p:spPr>
          <a:xfrm>
            <a:off x="7156174" y="58223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Medium" panose="00000600000000000000" pitchFamily="2" charset="-52"/>
              </a:rPr>
              <a:t>app.js</a:t>
            </a:r>
            <a:endParaRPr lang="ru-RU" b="1" dirty="0">
              <a:latin typeface="Montserrat Medium" panose="00000600000000000000" pitchFamily="2" charset="-52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834954C-3431-4B23-B92C-D6E665E2F669}"/>
              </a:ext>
            </a:extLst>
          </p:cNvPr>
          <p:cNvGrpSpPr/>
          <p:nvPr/>
        </p:nvGrpSpPr>
        <p:grpSpPr>
          <a:xfrm>
            <a:off x="7591549" y="1089127"/>
            <a:ext cx="1431235" cy="1126435"/>
            <a:chOff x="9144000" y="4373217"/>
            <a:chExt cx="1431235" cy="11264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118D7C-08D0-4BBA-B292-8BCDDDB8E38D}"/>
                </a:ext>
              </a:extLst>
            </p:cNvPr>
            <p:cNvSpPr txBox="1"/>
            <p:nvPr/>
          </p:nvSpPr>
          <p:spPr>
            <a:xfrm>
              <a:off x="9144000" y="4373217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Montserrat Medium" panose="00000600000000000000" pitchFamily="2" charset="-52"/>
                </a:rPr>
                <a:t>users.js</a:t>
              </a:r>
              <a:endParaRPr lang="ru-RU" b="1" dirty="0">
                <a:latin typeface="Montserrat Medium" panose="00000600000000000000" pitchFamily="2" charset="-5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CC19E5-FB1E-4296-A4E5-0D56187D65C2}"/>
                </a:ext>
              </a:extLst>
            </p:cNvPr>
            <p:cNvSpPr txBox="1"/>
            <p:nvPr/>
          </p:nvSpPr>
          <p:spPr>
            <a:xfrm>
              <a:off x="9475305" y="4742549"/>
              <a:ext cx="963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dirty="0"/>
                <a:t>Dima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Alex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27F91EC-2D83-4D85-A141-879FBC90BD6C}"/>
                </a:ext>
              </a:extLst>
            </p:cNvPr>
            <p:cNvSpPr/>
            <p:nvPr/>
          </p:nvSpPr>
          <p:spPr>
            <a:xfrm>
              <a:off x="9144000" y="4373217"/>
              <a:ext cx="1431235" cy="112643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071E88-2AD2-4943-97A5-65C40F5ECB12}"/>
              </a:ext>
            </a:extLst>
          </p:cNvPr>
          <p:cNvSpPr txBox="1"/>
          <p:nvPr/>
        </p:nvSpPr>
        <p:spPr>
          <a:xfrm>
            <a:off x="6256792" y="2584894"/>
            <a:ext cx="4725204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addUser</a:t>
            </a:r>
            <a:r>
              <a:rPr lang="en-US" dirty="0"/>
              <a:t> = () =&gt; {// here is logic}</a:t>
            </a:r>
          </a:p>
          <a:p>
            <a:endParaRPr lang="en-US" dirty="0"/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addUser</a:t>
            </a:r>
            <a:r>
              <a:rPr lang="en-US" dirty="0"/>
              <a:t>}&gt; App post &lt;/button&gt;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135D7C2-62DA-4F8A-A0A3-0612265326D6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658181" y="766897"/>
            <a:ext cx="3497993" cy="105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C805806-9893-47D2-A099-BA9E13C0FC1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306108" y="766897"/>
            <a:ext cx="2850066" cy="241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6022EA-4567-4D97-B0B9-52A4B748F349}"/>
              </a:ext>
            </a:extLst>
          </p:cNvPr>
          <p:cNvSpPr txBox="1"/>
          <p:nvPr/>
        </p:nvSpPr>
        <p:spPr>
          <a:xfrm>
            <a:off x="4708121" y="1049586"/>
            <a:ext cx="15486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ontserrat Medium" panose="00000600000000000000" pitchFamily="2" charset="-52"/>
              </a:rPr>
              <a:t>props</a:t>
            </a:r>
            <a:endParaRPr lang="ru-RU" sz="36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587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0B5A8D-267B-40C2-B383-64EB7388B069}"/>
              </a:ext>
            </a:extLst>
          </p:cNvPr>
          <p:cNvSpPr/>
          <p:nvPr/>
        </p:nvSpPr>
        <p:spPr>
          <a:xfrm>
            <a:off x="1762539" y="477078"/>
            <a:ext cx="1934818" cy="78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Medium" panose="00000600000000000000" pitchFamily="2" charset="-52"/>
              </a:rPr>
              <a:t>state.js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7F4EB6-E124-4EEB-8291-B3467B096ECA}"/>
              </a:ext>
            </a:extLst>
          </p:cNvPr>
          <p:cNvSpPr/>
          <p:nvPr/>
        </p:nvSpPr>
        <p:spPr>
          <a:xfrm>
            <a:off x="1318592" y="3428999"/>
            <a:ext cx="1934818" cy="78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Medium" panose="00000600000000000000" pitchFamily="2" charset="-52"/>
              </a:rPr>
              <a:t>index.js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6DC99B-1A4B-42AB-9ED1-63DCAA993528}"/>
              </a:ext>
            </a:extLst>
          </p:cNvPr>
          <p:cNvSpPr/>
          <p:nvPr/>
        </p:nvSpPr>
        <p:spPr>
          <a:xfrm>
            <a:off x="6619461" y="1212574"/>
            <a:ext cx="1934818" cy="78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Medium" panose="00000600000000000000" pitchFamily="2" charset="-52"/>
              </a:rPr>
              <a:t>render.js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CD3B77-A79D-4415-BF26-1D0657E69B8F}"/>
              </a:ext>
            </a:extLst>
          </p:cNvPr>
          <p:cNvSpPr/>
          <p:nvPr/>
        </p:nvSpPr>
        <p:spPr>
          <a:xfrm>
            <a:off x="7361583" y="3429000"/>
            <a:ext cx="1934818" cy="78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Medium" panose="00000600000000000000" pitchFamily="2" charset="-52"/>
              </a:rPr>
              <a:t>app.js</a:t>
            </a:r>
            <a:endParaRPr lang="ru-RU" dirty="0">
              <a:latin typeface="Montserrat Medium" panose="00000600000000000000" pitchFamily="2" charset="-52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A3BC1E1-F945-44A9-84A3-0CF75285D8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86001" y="1258957"/>
            <a:ext cx="443947" cy="217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1C79DEA-BE2B-41D1-9661-1BFAE0294E0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3697357" y="868018"/>
            <a:ext cx="2922104" cy="73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779DC8E-1E4A-468D-9DD1-A080B120515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253410" y="1603514"/>
            <a:ext cx="3366051" cy="221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FF5E207-1733-4100-B91D-100BC4C0DF7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586870" y="1994453"/>
            <a:ext cx="742122" cy="143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F1AE711-AE3D-4056-B901-29B1317D0ED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8295862" y="4210879"/>
            <a:ext cx="33130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AB87B15-4B13-464E-9A23-8D78DB0F7E9A}"/>
              </a:ext>
            </a:extLst>
          </p:cNvPr>
          <p:cNvSpPr/>
          <p:nvPr/>
        </p:nvSpPr>
        <p:spPr>
          <a:xfrm>
            <a:off x="7328453" y="4992758"/>
            <a:ext cx="1934818" cy="78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Medium" panose="00000600000000000000" pitchFamily="2" charset="-52"/>
              </a:rPr>
              <a:t>Components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6E0A71-CF02-41A3-BB85-261FF7FC7368}"/>
              </a:ext>
            </a:extLst>
          </p:cNvPr>
          <p:cNvSpPr txBox="1"/>
          <p:nvPr/>
        </p:nvSpPr>
        <p:spPr>
          <a:xfrm>
            <a:off x="4936435" y="6817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Medium" panose="00000600000000000000" pitchFamily="2" charset="-52"/>
              </a:rPr>
              <a:t>import</a:t>
            </a:r>
            <a:endParaRPr lang="ru-RU" b="1" dirty="0">
              <a:latin typeface="Montserrat Medium" panose="000006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29AFB-814D-4598-91C0-C0AA00FEBD40}"/>
              </a:ext>
            </a:extLst>
          </p:cNvPr>
          <p:cNvSpPr txBox="1"/>
          <p:nvPr/>
        </p:nvSpPr>
        <p:spPr>
          <a:xfrm>
            <a:off x="1382577" y="209888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Medium" panose="00000600000000000000" pitchFamily="2" charset="-52"/>
              </a:rPr>
              <a:t>import</a:t>
            </a:r>
            <a:endParaRPr lang="ru-RU" b="1" dirty="0">
              <a:latin typeface="Montserrat Medium" panose="000006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017947-91B8-4462-8555-C30068F1EF08}"/>
              </a:ext>
            </a:extLst>
          </p:cNvPr>
          <p:cNvSpPr txBox="1"/>
          <p:nvPr/>
        </p:nvSpPr>
        <p:spPr>
          <a:xfrm>
            <a:off x="4936435" y="274327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Medium" panose="00000600000000000000" pitchFamily="2" charset="-52"/>
              </a:rPr>
              <a:t>import</a:t>
            </a:r>
            <a:endParaRPr lang="ru-RU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414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EDDD0B-AFE4-4C8D-83D9-12CF7B89C421}"/>
              </a:ext>
            </a:extLst>
          </p:cNvPr>
          <p:cNvSpPr/>
          <p:nvPr/>
        </p:nvSpPr>
        <p:spPr>
          <a:xfrm>
            <a:off x="2014330" y="1109871"/>
            <a:ext cx="2478158" cy="78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Medium" panose="00000600000000000000" pitchFamily="2" charset="-52"/>
              </a:rPr>
              <a:t>BLL (state / Redux)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71D12A-758F-48DF-A1DB-D82814D082A7}"/>
              </a:ext>
            </a:extLst>
          </p:cNvPr>
          <p:cNvSpPr/>
          <p:nvPr/>
        </p:nvSpPr>
        <p:spPr>
          <a:xfrm>
            <a:off x="7779027" y="3614532"/>
            <a:ext cx="1934818" cy="781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Medium" panose="00000600000000000000" pitchFamily="2" charset="-52"/>
              </a:rPr>
              <a:t>UI (React)</a:t>
            </a:r>
            <a:endParaRPr lang="ru-RU" dirty="0">
              <a:latin typeface="Montserrat Medium" panose="00000600000000000000" pitchFamily="2" charset="-52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67BA895-367C-4119-8132-0098CA573F8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558749" y="4005472"/>
            <a:ext cx="3220278" cy="170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E44252C-B37F-4AA5-B0D2-DE73939CD792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253409" y="1891750"/>
            <a:ext cx="1305340" cy="38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C5C1A29-7DE1-43F3-8A4C-EC0D6B84C76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492488" y="1500811"/>
            <a:ext cx="4253948" cy="211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F961CD-BFFD-4969-AF65-012C79A5671E}"/>
              </a:ext>
            </a:extLst>
          </p:cNvPr>
          <p:cNvSpPr txBox="1"/>
          <p:nvPr/>
        </p:nvSpPr>
        <p:spPr>
          <a:xfrm>
            <a:off x="2398645" y="400547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0F2ED-D394-440B-9EFA-ADB7045FEC26}"/>
              </a:ext>
            </a:extLst>
          </p:cNvPr>
          <p:cNvSpPr txBox="1"/>
          <p:nvPr/>
        </p:nvSpPr>
        <p:spPr>
          <a:xfrm>
            <a:off x="6824870" y="520810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  <a:endParaRPr lang="ru-RU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086D7B6-F19D-4B9F-B25D-58EA76475201}"/>
              </a:ext>
            </a:extLst>
          </p:cNvPr>
          <p:cNvSpPr/>
          <p:nvPr/>
        </p:nvSpPr>
        <p:spPr>
          <a:xfrm>
            <a:off x="6619462" y="2069147"/>
            <a:ext cx="1866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state inside props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006373-9A47-4975-87EE-4FE12BF3F442}"/>
              </a:ext>
            </a:extLst>
          </p:cNvPr>
          <p:cNvSpPr txBox="1"/>
          <p:nvPr/>
        </p:nvSpPr>
        <p:spPr>
          <a:xfrm>
            <a:off x="4492488" y="108647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Montserrat Medium" panose="00000600000000000000" pitchFamily="2" charset="-52"/>
              </a:rPr>
              <a:t>FLUX</a:t>
            </a:r>
            <a:endParaRPr lang="ru-RU" sz="6600" b="1" dirty="0"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346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C3A3EF-6851-E459-2074-E26EFC8860CC}"/>
              </a:ext>
            </a:extLst>
          </p:cNvPr>
          <p:cNvSpPr/>
          <p:nvPr/>
        </p:nvSpPr>
        <p:spPr>
          <a:xfrm>
            <a:off x="1491449" y="816746"/>
            <a:ext cx="2752077" cy="2612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98419A-B1EF-B233-6EAF-61F33439BCDE}"/>
              </a:ext>
            </a:extLst>
          </p:cNvPr>
          <p:cNvSpPr/>
          <p:nvPr/>
        </p:nvSpPr>
        <p:spPr>
          <a:xfrm>
            <a:off x="1189608" y="1597981"/>
            <a:ext cx="1695635" cy="1233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F970D-C8E1-8BE1-45E3-AD3C9B3E0D44}"/>
              </a:ext>
            </a:extLst>
          </p:cNvPr>
          <p:cNvSpPr txBox="1"/>
          <p:nvPr/>
        </p:nvSpPr>
        <p:spPr>
          <a:xfrm>
            <a:off x="4438834" y="1500327"/>
            <a:ext cx="13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.dispatch({})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602D1-8E01-2E95-959D-76C6A89E6C10}"/>
              </a:ext>
            </a:extLst>
          </p:cNvPr>
          <p:cNvSpPr txBox="1"/>
          <p:nvPr/>
        </p:nvSpPr>
        <p:spPr>
          <a:xfrm>
            <a:off x="9987379" y="1784412"/>
            <a:ext cx="1291829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Component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59008-E89E-2ACC-7D6D-9ECA178E8028}"/>
              </a:ext>
            </a:extLst>
          </p:cNvPr>
          <p:cNvSpPr txBox="1"/>
          <p:nvPr/>
        </p:nvSpPr>
        <p:spPr>
          <a:xfrm>
            <a:off x="6592046" y="2107577"/>
            <a:ext cx="2537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type: ‘SELECT-DIALOG’,</a:t>
            </a:r>
          </a:p>
          <a:p>
            <a:r>
              <a:rPr lang="en-US" dirty="0"/>
              <a:t>    </a:t>
            </a:r>
            <a:r>
              <a:rPr lang="en-US" dirty="0" err="1"/>
              <a:t>userId</a:t>
            </a:r>
            <a:r>
              <a:rPr lang="en-US" dirty="0"/>
              <a:t>: 13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471B8-F2CD-E512-4D48-7C1C438D0FA4}"/>
              </a:ext>
            </a:extLst>
          </p:cNvPr>
          <p:cNvSpPr txBox="1"/>
          <p:nvPr/>
        </p:nvSpPr>
        <p:spPr>
          <a:xfrm>
            <a:off x="6592046" y="397652"/>
            <a:ext cx="2712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type: ‘ADD-MESSAGE’,</a:t>
            </a:r>
          </a:p>
          <a:p>
            <a:r>
              <a:rPr lang="en-US" dirty="0"/>
              <a:t>    message: ‘how are you?’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3795CB-F42B-C49E-91B8-2CC686D20B96}"/>
              </a:ext>
            </a:extLst>
          </p:cNvPr>
          <p:cNvCxnSpPr/>
          <p:nvPr/>
        </p:nvCxnSpPr>
        <p:spPr>
          <a:xfrm flipH="1" flipV="1">
            <a:off x="6096000" y="1684993"/>
            <a:ext cx="361617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5897BDB-6B64-6E76-4D0F-B59262E364D7}"/>
              </a:ext>
            </a:extLst>
          </p:cNvPr>
          <p:cNvCxnSpPr>
            <a:cxnSpLocks/>
          </p:cNvCxnSpPr>
          <p:nvPr/>
        </p:nvCxnSpPr>
        <p:spPr>
          <a:xfrm flipH="1" flipV="1">
            <a:off x="5939161" y="1869659"/>
            <a:ext cx="3852910" cy="44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E354FE7-7A07-EE3C-AC81-52E7F850159E}"/>
              </a:ext>
            </a:extLst>
          </p:cNvPr>
          <p:cNvCxnSpPr/>
          <p:nvPr/>
        </p:nvCxnSpPr>
        <p:spPr>
          <a:xfrm flipH="1">
            <a:off x="2576490" y="1447075"/>
            <a:ext cx="1862344" cy="42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E382D70-FEB3-8DE0-D408-9DC1CF1F782F}"/>
              </a:ext>
            </a:extLst>
          </p:cNvPr>
          <p:cNvCxnSpPr/>
          <p:nvPr/>
        </p:nvCxnSpPr>
        <p:spPr>
          <a:xfrm flipH="1" flipV="1">
            <a:off x="2716567" y="2430743"/>
            <a:ext cx="1770047" cy="16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13208F-7CCE-0907-A126-D10280AC8ECB}"/>
              </a:ext>
            </a:extLst>
          </p:cNvPr>
          <p:cNvSpPr txBox="1"/>
          <p:nvPr/>
        </p:nvSpPr>
        <p:spPr>
          <a:xfrm>
            <a:off x="9220822" y="188298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A4CD5-1993-6D79-3F12-45BBE45BA1E1}"/>
              </a:ext>
            </a:extLst>
          </p:cNvPr>
          <p:cNvSpPr txBox="1"/>
          <p:nvPr/>
        </p:nvSpPr>
        <p:spPr>
          <a:xfrm>
            <a:off x="1895068" y="5856588"/>
            <a:ext cx="16429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BUSINESS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5A3C08E-C3C0-C89F-D25E-8E5D61F778F7}"/>
              </a:ext>
            </a:extLst>
          </p:cNvPr>
          <p:cNvCxnSpPr/>
          <p:nvPr/>
        </p:nvCxnSpPr>
        <p:spPr>
          <a:xfrm flipV="1">
            <a:off x="2716567" y="3725493"/>
            <a:ext cx="0" cy="20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FE8AED-25EE-CAE1-698A-7778D2E07415}"/>
              </a:ext>
            </a:extLst>
          </p:cNvPr>
          <p:cNvSpPr txBox="1"/>
          <p:nvPr/>
        </p:nvSpPr>
        <p:spPr>
          <a:xfrm>
            <a:off x="9475433" y="5856588"/>
            <a:ext cx="16429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UI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428A1D2-DF4E-C111-5BB8-758120190B7A}"/>
              </a:ext>
            </a:extLst>
          </p:cNvPr>
          <p:cNvCxnSpPr>
            <a:cxnSpLocks/>
          </p:cNvCxnSpPr>
          <p:nvPr/>
        </p:nvCxnSpPr>
        <p:spPr>
          <a:xfrm flipV="1">
            <a:off x="10296932" y="2831977"/>
            <a:ext cx="0" cy="29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8C3A3EF-6851-E459-2074-E26EFC8860CC}"/>
              </a:ext>
            </a:extLst>
          </p:cNvPr>
          <p:cNvSpPr/>
          <p:nvPr/>
        </p:nvSpPr>
        <p:spPr>
          <a:xfrm>
            <a:off x="1491449" y="816746"/>
            <a:ext cx="2752077" cy="2612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98419A-B1EF-B233-6EAF-61F33439BCDE}"/>
              </a:ext>
            </a:extLst>
          </p:cNvPr>
          <p:cNvSpPr/>
          <p:nvPr/>
        </p:nvSpPr>
        <p:spPr>
          <a:xfrm>
            <a:off x="1189608" y="1597981"/>
            <a:ext cx="1695635" cy="1233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F970D-C8E1-8BE1-45E3-AD3C9B3E0D44}"/>
              </a:ext>
            </a:extLst>
          </p:cNvPr>
          <p:cNvSpPr txBox="1"/>
          <p:nvPr/>
        </p:nvSpPr>
        <p:spPr>
          <a:xfrm>
            <a:off x="4438834" y="1500327"/>
            <a:ext cx="13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.dispatch({})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602D1-8E01-2E95-959D-76C6A89E6C10}"/>
              </a:ext>
            </a:extLst>
          </p:cNvPr>
          <p:cNvSpPr txBox="1"/>
          <p:nvPr/>
        </p:nvSpPr>
        <p:spPr>
          <a:xfrm>
            <a:off x="9987379" y="1784412"/>
            <a:ext cx="1291829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Component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59008-E89E-2ACC-7D6D-9ECA178E8028}"/>
              </a:ext>
            </a:extLst>
          </p:cNvPr>
          <p:cNvSpPr txBox="1"/>
          <p:nvPr/>
        </p:nvSpPr>
        <p:spPr>
          <a:xfrm>
            <a:off x="6512146" y="4372252"/>
            <a:ext cx="286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actionCreator</a:t>
            </a:r>
            <a:r>
              <a:rPr lang="en-US" dirty="0"/>
              <a:t> = () =&gt; ({</a:t>
            </a:r>
          </a:p>
          <a:p>
            <a:r>
              <a:rPr lang="en-US" dirty="0"/>
              <a:t>    type: ‘SELECT-DIALOG’,</a:t>
            </a:r>
          </a:p>
          <a:p>
            <a:r>
              <a:rPr lang="en-US" dirty="0"/>
              <a:t>    </a:t>
            </a:r>
            <a:r>
              <a:rPr lang="en-US" dirty="0" err="1"/>
              <a:t>userId</a:t>
            </a:r>
            <a:r>
              <a:rPr lang="en-US" dirty="0"/>
              <a:t>: 13</a:t>
            </a:r>
          </a:p>
          <a:p>
            <a:r>
              <a:rPr lang="en-US" dirty="0"/>
              <a:t>})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5897BDB-6B64-6E76-4D0F-B59262E364D7}"/>
              </a:ext>
            </a:extLst>
          </p:cNvPr>
          <p:cNvCxnSpPr>
            <a:cxnSpLocks/>
          </p:cNvCxnSpPr>
          <p:nvPr/>
        </p:nvCxnSpPr>
        <p:spPr>
          <a:xfrm flipH="1" flipV="1">
            <a:off x="5939161" y="1869659"/>
            <a:ext cx="3852910" cy="44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E354FE7-7A07-EE3C-AC81-52E7F850159E}"/>
              </a:ext>
            </a:extLst>
          </p:cNvPr>
          <p:cNvCxnSpPr/>
          <p:nvPr/>
        </p:nvCxnSpPr>
        <p:spPr>
          <a:xfrm flipH="1">
            <a:off x="2576490" y="1447075"/>
            <a:ext cx="1862344" cy="42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E382D70-FEB3-8DE0-D408-9DC1CF1F782F}"/>
              </a:ext>
            </a:extLst>
          </p:cNvPr>
          <p:cNvCxnSpPr/>
          <p:nvPr/>
        </p:nvCxnSpPr>
        <p:spPr>
          <a:xfrm flipH="1" flipV="1">
            <a:off x="2716567" y="2430743"/>
            <a:ext cx="1770047" cy="16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13208F-7CCE-0907-A126-D10280AC8ECB}"/>
              </a:ext>
            </a:extLst>
          </p:cNvPr>
          <p:cNvSpPr txBox="1"/>
          <p:nvPr/>
        </p:nvSpPr>
        <p:spPr>
          <a:xfrm>
            <a:off x="9220822" y="188298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A4CD5-1993-6D79-3F12-45BBE45BA1E1}"/>
              </a:ext>
            </a:extLst>
          </p:cNvPr>
          <p:cNvSpPr txBox="1"/>
          <p:nvPr/>
        </p:nvSpPr>
        <p:spPr>
          <a:xfrm>
            <a:off x="1895068" y="5856588"/>
            <a:ext cx="16429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BUSINESS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5A3C08E-C3C0-C89F-D25E-8E5D61F778F7}"/>
              </a:ext>
            </a:extLst>
          </p:cNvPr>
          <p:cNvCxnSpPr/>
          <p:nvPr/>
        </p:nvCxnSpPr>
        <p:spPr>
          <a:xfrm flipV="1">
            <a:off x="2716567" y="3725493"/>
            <a:ext cx="0" cy="20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FE8AED-25EE-CAE1-698A-7778D2E07415}"/>
              </a:ext>
            </a:extLst>
          </p:cNvPr>
          <p:cNvSpPr txBox="1"/>
          <p:nvPr/>
        </p:nvSpPr>
        <p:spPr>
          <a:xfrm>
            <a:off x="9475433" y="5856588"/>
            <a:ext cx="16429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UI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428A1D2-DF4E-C111-5BB8-758120190B7A}"/>
              </a:ext>
            </a:extLst>
          </p:cNvPr>
          <p:cNvCxnSpPr>
            <a:cxnSpLocks/>
          </p:cNvCxnSpPr>
          <p:nvPr/>
        </p:nvCxnSpPr>
        <p:spPr>
          <a:xfrm flipV="1">
            <a:off x="10296932" y="2831977"/>
            <a:ext cx="0" cy="29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46D2B4-C588-9AB0-EE1F-CF34749ECFA3}"/>
              </a:ext>
            </a:extLst>
          </p:cNvPr>
          <p:cNvSpPr txBox="1"/>
          <p:nvPr/>
        </p:nvSpPr>
        <p:spPr>
          <a:xfrm>
            <a:off x="6854769" y="1522535"/>
            <a:ext cx="270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action = </a:t>
            </a:r>
            <a:r>
              <a:rPr lang="en-US" dirty="0" err="1"/>
              <a:t>actionCreator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FF4B8-E49B-60A8-BABA-E2D24F2EF4AA}"/>
              </a:ext>
            </a:extLst>
          </p:cNvPr>
          <p:cNvSpPr txBox="1"/>
          <p:nvPr/>
        </p:nvSpPr>
        <p:spPr>
          <a:xfrm>
            <a:off x="3230151" y="4358935"/>
            <a:ext cx="286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actionCreator</a:t>
            </a:r>
            <a:r>
              <a:rPr lang="en-US" dirty="0"/>
              <a:t> = () =&gt; ({</a:t>
            </a:r>
          </a:p>
          <a:p>
            <a:r>
              <a:rPr lang="en-US" dirty="0"/>
              <a:t>    type: ‘SELECT-DIALOG’,</a:t>
            </a:r>
          </a:p>
          <a:p>
            <a:r>
              <a:rPr lang="en-US" dirty="0"/>
              <a:t>    </a:t>
            </a:r>
            <a:r>
              <a:rPr lang="en-US" dirty="0" err="1"/>
              <a:t>userId</a:t>
            </a:r>
            <a:r>
              <a:rPr lang="en-US" dirty="0"/>
              <a:t>: 13</a:t>
            </a:r>
          </a:p>
          <a:p>
            <a:r>
              <a:rPr lang="en-US" dirty="0"/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" grpId="0"/>
      <p:bldP spid="2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232</Words>
  <Application>Microsoft Office PowerPoint</Application>
  <PresentationFormat>Широкоэкранный</PresentationFormat>
  <Paragraphs>88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 Light</vt:lpstr>
      <vt:lpstr>Montserrat Medium</vt:lpstr>
      <vt:lpstr>Тема Office</vt:lpstr>
      <vt:lpstr>Структура дерева React</vt:lpstr>
      <vt:lpstr>Разделение отображения и логики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Структура дерева React</dc:title>
  <dc:creator>Владислав Фадеев</dc:creator>
  <cp:lastModifiedBy>Владислав</cp:lastModifiedBy>
  <cp:revision>17</cp:revision>
  <dcterms:created xsi:type="dcterms:W3CDTF">2023-08-31T10:56:11Z</dcterms:created>
  <dcterms:modified xsi:type="dcterms:W3CDTF">2023-09-27T17:31:44Z</dcterms:modified>
</cp:coreProperties>
</file>