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88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97160" y="1278360"/>
            <a:ext cx="4548960" cy="36295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2297160" y="1278360"/>
            <a:ext cx="4548960" cy="362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57200" y="101160"/>
            <a:ext cx="731484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388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388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2297160" y="1278360"/>
            <a:ext cx="4548960" cy="36295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2297160" y="1278360"/>
            <a:ext cx="4548960" cy="362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01160"/>
            <a:ext cx="731484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880" y="317448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880" y="1278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17448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3840" y="18288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-826920" y="105516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3840" y="35424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3840" y="52596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3840" y="69732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3840" y="86868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3840" y="104004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3840" y="12117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3840" y="138312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3840" y="1554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33840" y="172584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rot="16200000">
            <a:off x="-471240" y="9280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16200000">
            <a:off x="-70920" y="76032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rot="16200000">
            <a:off x="253440" y="66492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rot="16200000">
            <a:off x="556200" y="59184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6200000">
            <a:off x="846360" y="53172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rot="16200000">
            <a:off x="1155600" y="45216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6200000">
            <a:off x="1442520" y="3952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6200000">
            <a:off x="1734120" y="33012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6200000">
            <a:off x="2011680" y="28224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6200000">
            <a:off x="2304720" y="21852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6200000">
            <a:off x="2604600" y="14868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rot="16200000">
            <a:off x="2872440" y="1108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16200000">
            <a:off x="3138120" y="7632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 rot="16200000">
            <a:off x="3379680" y="6300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10800000">
            <a:off x="12394800" y="496116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5400000">
            <a:off x="7901640" y="408744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0800000">
            <a:off x="11810520" y="478980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10800000">
            <a:off x="11311200" y="461844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0800000">
            <a:off x="11006280" y="444708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 rot="10800000">
            <a:off x="10633680" y="427536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0800000">
            <a:off x="10362960" y="410400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rot="10800000">
            <a:off x="10134360" y="393264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 rot="10800000">
            <a:off x="9888840" y="376128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 rot="10800000">
            <a:off x="9677160" y="358956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 rot="10800000">
            <a:off x="9406080" y="341820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 rot="5400000">
            <a:off x="7799400" y="42148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 rot="5400000">
            <a:off x="7736760" y="438228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 rot="5400000">
            <a:off x="7601760" y="447768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 rot="5400000">
            <a:off x="7445160" y="455040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 rot="5400000">
            <a:off x="7275960" y="461088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rot="5400000">
            <a:off x="7125120" y="469008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 rot="5400000">
            <a:off x="6952680" y="47476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 rot="5400000">
            <a:off x="6784920" y="481284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 rot="5400000">
            <a:off x="6602400" y="486036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 rot="5400000">
            <a:off x="6436080" y="492408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 rot="5400000">
            <a:off x="6276240" y="499392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 rot="5400000">
            <a:off x="6084360" y="50320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 rot="5400000">
            <a:off x="5889240" y="506664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 rot="5400000">
            <a:off x="5672160" y="507924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 flipH="1">
            <a:off x="-720" y="1000800"/>
            <a:ext cx="187200" cy="308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 flipH="1">
            <a:off x="187200" y="1000800"/>
            <a:ext cx="7125840" cy="308664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3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54"/>
          <p:cNvSpPr>
            <a:spLocks noGrp="1"/>
          </p:cNvSpPr>
          <p:nvPr>
            <p:ph type="subTitle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5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840" y="18288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 rot="16200000">
            <a:off x="-826920" y="105516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3840" y="35424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33840" y="52596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33840" y="69732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33840" y="86868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33840" y="104004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33840" y="12117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33840" y="138312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33840" y="1554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33840" y="172584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 rot="16200000">
            <a:off x="-471240" y="9280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 rot="16200000">
            <a:off x="-70920" y="76032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 rot="16200000">
            <a:off x="253440" y="66492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 rot="16200000">
            <a:off x="556200" y="59184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 rot="16200000">
            <a:off x="846360" y="53172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 rot="16200000">
            <a:off x="1155600" y="45216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 rot="16200000">
            <a:off x="1442520" y="3952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 rot="16200000">
            <a:off x="1734120" y="33012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0"/>
          <p:cNvSpPr/>
          <p:nvPr/>
        </p:nvSpPr>
        <p:spPr>
          <a:xfrm rot="16200000">
            <a:off x="2011680" y="28224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 rot="16200000">
            <a:off x="2304720" y="21852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 rot="16200000">
            <a:off x="2604600" y="14868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 rot="16200000">
            <a:off x="2872440" y="1108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4"/>
          <p:cNvSpPr/>
          <p:nvPr/>
        </p:nvSpPr>
        <p:spPr>
          <a:xfrm rot="16200000">
            <a:off x="3138120" y="7632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5"/>
          <p:cNvSpPr/>
          <p:nvPr/>
        </p:nvSpPr>
        <p:spPr>
          <a:xfrm rot="16200000">
            <a:off x="3379680" y="6300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6"/>
          <p:cNvSpPr/>
          <p:nvPr/>
        </p:nvSpPr>
        <p:spPr>
          <a:xfrm rot="10800000">
            <a:off x="12394800" y="496116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7"/>
          <p:cNvSpPr/>
          <p:nvPr/>
        </p:nvSpPr>
        <p:spPr>
          <a:xfrm rot="5400000">
            <a:off x="7901640" y="408744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8"/>
          <p:cNvSpPr/>
          <p:nvPr/>
        </p:nvSpPr>
        <p:spPr>
          <a:xfrm rot="10800000">
            <a:off x="11810520" y="478980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9"/>
          <p:cNvSpPr/>
          <p:nvPr/>
        </p:nvSpPr>
        <p:spPr>
          <a:xfrm rot="10800000">
            <a:off x="11311200" y="461844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0"/>
          <p:cNvSpPr/>
          <p:nvPr/>
        </p:nvSpPr>
        <p:spPr>
          <a:xfrm rot="10800000">
            <a:off x="11006280" y="444708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1"/>
          <p:cNvSpPr/>
          <p:nvPr/>
        </p:nvSpPr>
        <p:spPr>
          <a:xfrm rot="10800000">
            <a:off x="10633680" y="427536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2"/>
          <p:cNvSpPr/>
          <p:nvPr/>
        </p:nvSpPr>
        <p:spPr>
          <a:xfrm rot="10800000">
            <a:off x="10362960" y="410400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3"/>
          <p:cNvSpPr/>
          <p:nvPr/>
        </p:nvSpPr>
        <p:spPr>
          <a:xfrm rot="10800000">
            <a:off x="10134360" y="393264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4"/>
          <p:cNvSpPr/>
          <p:nvPr/>
        </p:nvSpPr>
        <p:spPr>
          <a:xfrm rot="10800000">
            <a:off x="9888840" y="376128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5"/>
          <p:cNvSpPr/>
          <p:nvPr/>
        </p:nvSpPr>
        <p:spPr>
          <a:xfrm rot="10800000">
            <a:off x="9677160" y="358956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6"/>
          <p:cNvSpPr/>
          <p:nvPr/>
        </p:nvSpPr>
        <p:spPr>
          <a:xfrm rot="10800000">
            <a:off x="9406080" y="341820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7"/>
          <p:cNvSpPr/>
          <p:nvPr/>
        </p:nvSpPr>
        <p:spPr>
          <a:xfrm rot="5400000">
            <a:off x="7799400" y="42148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8"/>
          <p:cNvSpPr/>
          <p:nvPr/>
        </p:nvSpPr>
        <p:spPr>
          <a:xfrm rot="5400000">
            <a:off x="7736760" y="438228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9"/>
          <p:cNvSpPr/>
          <p:nvPr/>
        </p:nvSpPr>
        <p:spPr>
          <a:xfrm rot="5400000">
            <a:off x="7601760" y="447768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0"/>
          <p:cNvSpPr/>
          <p:nvPr/>
        </p:nvSpPr>
        <p:spPr>
          <a:xfrm rot="5400000">
            <a:off x="7445160" y="455040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1"/>
          <p:cNvSpPr/>
          <p:nvPr/>
        </p:nvSpPr>
        <p:spPr>
          <a:xfrm rot="5400000">
            <a:off x="7275960" y="461088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2"/>
          <p:cNvSpPr/>
          <p:nvPr/>
        </p:nvSpPr>
        <p:spPr>
          <a:xfrm rot="5400000">
            <a:off x="7125120" y="469008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3"/>
          <p:cNvSpPr/>
          <p:nvPr/>
        </p:nvSpPr>
        <p:spPr>
          <a:xfrm rot="5400000">
            <a:off x="6952680" y="47476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4"/>
          <p:cNvSpPr/>
          <p:nvPr/>
        </p:nvSpPr>
        <p:spPr>
          <a:xfrm rot="5400000">
            <a:off x="6784920" y="481284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5"/>
          <p:cNvSpPr/>
          <p:nvPr/>
        </p:nvSpPr>
        <p:spPr>
          <a:xfrm rot="5400000">
            <a:off x="6602400" y="486036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6"/>
          <p:cNvSpPr/>
          <p:nvPr/>
        </p:nvSpPr>
        <p:spPr>
          <a:xfrm rot="5400000">
            <a:off x="6436080" y="492408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7"/>
          <p:cNvSpPr/>
          <p:nvPr/>
        </p:nvSpPr>
        <p:spPr>
          <a:xfrm rot="5400000">
            <a:off x="6276240" y="499392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8"/>
          <p:cNvSpPr/>
          <p:nvPr/>
        </p:nvSpPr>
        <p:spPr>
          <a:xfrm rot="5400000">
            <a:off x="6084360" y="50320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9"/>
          <p:cNvSpPr/>
          <p:nvPr/>
        </p:nvSpPr>
        <p:spPr>
          <a:xfrm rot="5400000">
            <a:off x="5889240" y="506664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0"/>
          <p:cNvSpPr/>
          <p:nvPr/>
        </p:nvSpPr>
        <p:spPr>
          <a:xfrm rot="5400000">
            <a:off x="5672160" y="507924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1"/>
          <p:cNvSpPr/>
          <p:nvPr/>
        </p:nvSpPr>
        <p:spPr>
          <a:xfrm flipH="1">
            <a:off x="-720" y="-9000"/>
            <a:ext cx="187200" cy="120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2"/>
          <p:cNvSpPr/>
          <p:nvPr/>
        </p:nvSpPr>
        <p:spPr>
          <a:xfrm flipH="1">
            <a:off x="186840" y="-9000"/>
            <a:ext cx="7817400" cy="120888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53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4840" cy="101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54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5800" y="1699920"/>
            <a:ext cx="6400080" cy="9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efede2"/>
                </a:solidFill>
                <a:latin typeface="Open Sans"/>
                <a:ea typeface="Open Sans"/>
              </a:rPr>
              <a:t>Web Snippets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685800" y="2700360"/>
            <a:ext cx="640008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efede2"/>
                </a:solidFill>
                <a:latin typeface="Source Sans Pro"/>
                <a:ea typeface="Source Sans Pro"/>
              </a:rPr>
              <a:t>Полезни фрагменти от код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2200" y="1259280"/>
            <a:ext cx="7776360" cy="26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1f497d"/>
                </a:solidFill>
                <a:latin typeface="Open Sans"/>
                <a:ea typeface="Open Sans"/>
              </a:rPr>
              <a:t>Web Snippets е уебсайт със фрагменти от HTML, JS и CSS код. 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46680" y="173520"/>
            <a:ext cx="777636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efede2"/>
                </a:solidFill>
                <a:latin typeface="Open Sans"/>
                <a:ea typeface="Open Sans"/>
              </a:rPr>
              <a:t>Какво е Web Snippets?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 rot="20677800">
            <a:off x="3571920" y="2486160"/>
            <a:ext cx="1612800" cy="15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9600" strike="noStrike">
                <a:solidFill>
                  <a:srgbClr val="ff5722"/>
                </a:solidFill>
                <a:latin typeface="Roboto"/>
                <a:ea typeface="Roboto"/>
              </a:rPr>
              <a:t>JS</a:t>
            </a:r>
            <a:endParaRPr/>
          </a:p>
        </p:txBody>
      </p:sp>
      <p:sp>
        <p:nvSpPr>
          <p:cNvPr id="182" name="CustomShape 4"/>
          <p:cNvSpPr/>
          <p:nvPr/>
        </p:nvSpPr>
        <p:spPr>
          <a:xfrm rot="1371600">
            <a:off x="113400" y="2670840"/>
            <a:ext cx="3655800" cy="16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9600" strike="noStrike">
                <a:solidFill>
                  <a:srgbClr val="00bcd4"/>
                </a:solidFill>
                <a:latin typeface="Roboto"/>
                <a:ea typeface="Roboto"/>
              </a:rPr>
              <a:t>HTML</a:t>
            </a:r>
            <a:endParaRPr/>
          </a:p>
        </p:txBody>
      </p:sp>
      <p:sp>
        <p:nvSpPr>
          <p:cNvPr id="183" name="CustomShape 5"/>
          <p:cNvSpPr/>
          <p:nvPr/>
        </p:nvSpPr>
        <p:spPr>
          <a:xfrm rot="20046000">
            <a:off x="6066360" y="2073240"/>
            <a:ext cx="28972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9600" strike="noStrike">
                <a:solidFill>
                  <a:srgbClr val="00bcd4"/>
                </a:solidFill>
                <a:latin typeface="Roboto"/>
                <a:ea typeface="Roboto"/>
              </a:rPr>
              <a:t>CSS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11" descr=""/>
          <p:cNvPicPr/>
          <p:nvPr/>
        </p:nvPicPr>
        <p:blipFill>
          <a:blip r:embed="rId1"/>
          <a:stretch/>
        </p:blipFill>
        <p:spPr>
          <a:xfrm rot="21292800">
            <a:off x="1402920" y="2747520"/>
            <a:ext cx="5284440" cy="184932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efede2"/>
                </a:solidFill>
                <a:latin typeface="Open Sans"/>
                <a:ea typeface="Open Sans"/>
              </a:rPr>
              <a:t>Свободно ползване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278360"/>
            <a:ext cx="7624800" cy="12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f497d"/>
                </a:solidFill>
                <a:latin typeface="Open Sans"/>
                <a:ea typeface="Open Sans"/>
              </a:rPr>
              <a:t>Полезни примери, решения на често срещани проблеми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efede2"/>
                </a:solidFill>
                <a:latin typeface="Open Sans"/>
                <a:ea typeface="Open Sans"/>
              </a:rPr>
              <a:t>Търсене в сайта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57200" y="127836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f497d"/>
                </a:solidFill>
                <a:latin typeface="Open Sans"/>
                <a:ea typeface="Open Sans"/>
              </a:rPr>
              <a:t>Търсене в сайта с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f497d"/>
                </a:solidFill>
                <a:latin typeface="Open Sans"/>
                <a:ea typeface="Open Sans"/>
              </a:rPr>
              <a:t>възможностите на JavaScript</a:t>
            </a:r>
            <a:endParaRPr/>
          </a:p>
        </p:txBody>
      </p:sp>
      <p:pic>
        <p:nvPicPr>
          <p:cNvPr id="189" name="Shape 120" descr=""/>
          <p:cNvPicPr/>
          <p:nvPr/>
        </p:nvPicPr>
        <p:blipFill>
          <a:blip r:embed="rId1"/>
          <a:stretch/>
        </p:blipFill>
        <p:spPr>
          <a:xfrm rot="521400">
            <a:off x="6152400" y="1278000"/>
            <a:ext cx="2532960" cy="15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25" descr=""/>
          <p:cNvPicPr/>
          <p:nvPr/>
        </p:nvPicPr>
        <p:blipFill>
          <a:blip r:embed="rId1"/>
          <a:stretch/>
        </p:blipFill>
        <p:spPr>
          <a:xfrm rot="20848800">
            <a:off x="1410120" y="1459800"/>
            <a:ext cx="4175640" cy="326880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38400" y="140400"/>
            <a:ext cx="875880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efede2"/>
                </a:solidFill>
                <a:latin typeface="Open Sans"/>
                <a:ea typeface="Open Sans"/>
              </a:rPr>
              <a:t>Предложения от потребител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278360"/>
            <a:ext cx="74102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f497d"/>
                </a:solidFill>
                <a:latin typeface="Open Sans"/>
                <a:ea typeface="Open Sans"/>
              </a:rPr>
              <a:t>Формуляр за изпращане на код от потребители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efede2"/>
                </a:solidFill>
                <a:latin typeface="Open Sans"/>
                <a:ea typeface="Open Sans"/>
              </a:rPr>
              <a:t>Мобилна версия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27836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1f497d"/>
                </a:solidFill>
                <a:latin typeface="Open Sans"/>
                <a:ea typeface="Open Sans"/>
              </a:rPr>
              <a:t>Използвани са възможностите на CSS за мобилна версия на сайта</a:t>
            </a:r>
            <a:endParaRPr/>
          </a:p>
        </p:txBody>
      </p:sp>
      <p:pic>
        <p:nvPicPr>
          <p:cNvPr id="195" name="Shape 134" descr=""/>
          <p:cNvPicPr/>
          <p:nvPr/>
        </p:nvPicPr>
        <p:blipFill>
          <a:blip r:embed="rId1"/>
          <a:stretch/>
        </p:blipFill>
        <p:spPr>
          <a:xfrm rot="505800">
            <a:off x="5276880" y="1902960"/>
            <a:ext cx="2631600" cy="28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efede2"/>
                </a:solidFill>
                <a:latin typeface="Open Sans"/>
                <a:ea typeface="Open Sans"/>
              </a:rPr>
              <a:t>Web Snippets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0" y="1199160"/>
            <a:ext cx="7375320" cy="39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n-US" sz="9600" strike="noStrike">
                <a:solidFill>
                  <a:srgbClr val="1f497d"/>
                </a:solidFill>
                <a:latin typeface="Open Sans"/>
                <a:ea typeface="Source Sans Pro"/>
              </a:rPr>
              <a:t>Към сайта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Application>LibreOffice/4.4.2.2$Windows_x86 LibreOffice_project/c4c7d32d0d49397cad38d62472b0bc8acff48dd6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2015-04-25T13:13:21Z</dcterms:modified>
  <cp:revision>1</cp:revision>
</cp:coreProperties>
</file>