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70" r:id="rId9"/>
    <p:sldId id="271" r:id="rId10"/>
    <p:sldId id="272" r:id="rId11"/>
    <p:sldId id="275" r:id="rId12"/>
    <p:sldId id="277" r:id="rId13"/>
    <p:sldId id="278" r:id="rId14"/>
    <p:sldId id="279" r:id="rId15"/>
    <p:sldId id="276" r:id="rId16"/>
    <p:sldId id="283" r:id="rId17"/>
    <p:sldId id="282" r:id="rId18"/>
    <p:sldId id="286" r:id="rId19"/>
    <p:sldId id="284" r:id="rId20"/>
    <p:sldId id="261" r:id="rId21"/>
    <p:sldId id="263" r:id="rId22"/>
    <p:sldId id="264" r:id="rId23"/>
    <p:sldId id="262" r:id="rId24"/>
    <p:sldId id="290" r:id="rId25"/>
    <p:sldId id="291" r:id="rId26"/>
    <p:sldId id="293" r:id="rId27"/>
    <p:sldId id="292" r:id="rId28"/>
    <p:sldId id="287" r:id="rId29"/>
    <p:sldId id="289" r:id="rId30"/>
    <p:sldId id="267" r:id="rId31"/>
    <p:sldId id="294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CEB2ADB-E016-452C-AC9B-5182D1C68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9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22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1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optimal web awesomeness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rack.0.mshcdn.com/media/ZgkyMDEyLzEyLzE5LzYzL21hc2hhYmxlcmVzLmpwZwpwCXRodW1iCTk1MHg1MzQjCmUJanBn/297e3a40/91c/mashable-responsive-desig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67199" y="4434737"/>
            <a:ext cx="4200526" cy="2246202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stoninteractive.com/library/images/upload/Responsive%20Design_Boston%20Interactive-63473880402211717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8413" y="440108"/>
            <a:ext cx="2159311" cy="1722067"/>
          </a:xfrm>
          <a:prstGeom prst="roundRect">
            <a:avLst>
              <a:gd name="adj" fmla="val 173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wanttraffic.com/images/responsive-design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26" t="-3211" r="-2626" b="-3211"/>
          <a:stretch/>
        </p:blipFill>
        <p:spPr bwMode="auto">
          <a:xfrm>
            <a:off x="2728587" y="445937"/>
            <a:ext cx="2843536" cy="1716629"/>
          </a:xfrm>
          <a:prstGeom prst="roundRect">
            <a:avLst>
              <a:gd name="adj" fmla="val 1733"/>
            </a:avLst>
          </a:prstGeom>
          <a:solidFill>
            <a:srgbClr val="F8F8F8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63" y="2306134"/>
            <a:ext cx="1364788" cy="15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211581"/>
            <a:ext cx="7924800" cy="685800"/>
          </a:xfrm>
        </p:spPr>
        <p:txBody>
          <a:bodyPr/>
          <a:lstStyle/>
          <a:p>
            <a:r>
              <a:rPr lang="en-US" dirty="0"/>
              <a:t>Fluid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9378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viantart.com/download/114458590/Blue_Fluid_Fractal_by_somadjin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671639" y="2547459"/>
            <a:ext cx="5800722" cy="386715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0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050" y="2798210"/>
            <a:ext cx="3117850" cy="1706080"/>
          </a:xfrm>
        </p:spPr>
        <p:txBody>
          <a:bodyPr/>
          <a:lstStyle/>
          <a:p>
            <a:r>
              <a:rPr lang="en-US" dirty="0" smtClean="0"/>
              <a:t>Flexible </a:t>
            </a:r>
            <a:br>
              <a:rPr lang="en-US" dirty="0" smtClean="0"/>
            </a:b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7170" name="Picture 2" descr="http://www.queensu.ca/news/sites/default/files/assets/qnc2011/Flexible%20computer%20pic%20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4275" y="1625600"/>
            <a:ext cx="4051300" cy="4051300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8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425700"/>
            <a:ext cx="8686800" cy="4279900"/>
          </a:xfrm>
        </p:spPr>
        <p:txBody>
          <a:bodyPr/>
          <a:lstStyle/>
          <a:p>
            <a:r>
              <a:rPr lang="en-US" dirty="0" smtClean="0"/>
              <a:t>Using fluid design and everything is just nice</a:t>
            </a:r>
          </a:p>
          <a:p>
            <a:pPr lvl="1"/>
            <a:r>
              <a:rPr lang="en-US" dirty="0" smtClean="0"/>
              <a:t>But fluid design is broken when it comes to using elements with fixed size</a:t>
            </a:r>
          </a:p>
          <a:p>
            <a:pPr lvl="1"/>
            <a:r>
              <a:rPr lang="en-US" dirty="0" smtClean="0"/>
              <a:t>By concept images are always with fixed size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18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Images -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04522"/>
            <a:ext cx="8686800" cy="5601077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Resolution: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, container with width: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60% </a:t>
            </a:r>
            <a:r>
              <a:rPr lang="en-US" dirty="0"/>
              <a:t>(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*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614.4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  <a:r>
              <a:rPr lang="en-US" dirty="0"/>
              <a:t>) and an image with width: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px</a:t>
            </a:r>
          </a:p>
          <a:p>
            <a:pPr lvl="2"/>
            <a:r>
              <a:rPr lang="en-US" dirty="0"/>
              <a:t>Seems </a:t>
            </a:r>
            <a:r>
              <a:rPr lang="en-US" dirty="0" smtClean="0"/>
              <a:t>OK</a:t>
            </a:r>
            <a:endParaRPr lang="en-US" dirty="0"/>
          </a:p>
          <a:p>
            <a:pPr lvl="1"/>
            <a:r>
              <a:rPr lang="en-US" dirty="0"/>
              <a:t>When the resolution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/>
              <a:t>, the </a:t>
            </a:r>
            <a:r>
              <a:rPr lang="en-US" dirty="0" smtClean="0"/>
              <a:t>container's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60%</a:t>
            </a:r>
            <a:r>
              <a:rPr lang="en-US" dirty="0" smtClean="0"/>
              <a:t> (=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468px</a:t>
            </a:r>
            <a:r>
              <a:rPr lang="en-US" dirty="0" smtClean="0"/>
              <a:t>), and the images width is still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500px</a:t>
            </a:r>
          </a:p>
          <a:p>
            <a:pPr lvl="2"/>
            <a:r>
              <a:rPr lang="en-US" dirty="0" smtClean="0"/>
              <a:t>The image overflows its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3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Images Flexible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8274"/>
            <a:ext cx="8686800" cy="5267325"/>
          </a:xfrm>
        </p:spPr>
        <p:txBody>
          <a:bodyPr/>
          <a:lstStyle/>
          <a:p>
            <a:r>
              <a:rPr lang="en-US" dirty="0" smtClean="0"/>
              <a:t>The fix to the image overflow is simple</a:t>
            </a:r>
          </a:p>
          <a:p>
            <a:pPr lvl="1"/>
            <a:r>
              <a:rPr lang="en-US" dirty="0" smtClean="0"/>
              <a:t>Just a reset in the top of the CSS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max-width</a:t>
            </a:r>
            <a:r>
              <a:rPr lang="en-US" dirty="0" smtClean="0"/>
              <a:t> overrides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 property</a:t>
            </a:r>
          </a:p>
          <a:p>
            <a:pPr lvl="2"/>
            <a:r>
              <a:rPr lang="en-US" dirty="0" smtClean="0"/>
              <a:t>If the image size is larger than the container's size, the image get all the width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6079" y="2749345"/>
            <a:ext cx="4389196" cy="518674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{ max-width:100%}</a:t>
            </a: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2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Flexible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resources3.news.com.au/images/2013/01/10/1226550/812487-flexible-displ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6375" y="2732879"/>
            <a:ext cx="6191250" cy="348615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75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pic>
        <p:nvPicPr>
          <p:cNvPr id="9218" name="Picture 2" descr="http://a248.e.akamai.net/origin-cdn.volusion.com/pzrh7.jc4ck/v/vspfiles/photos/AKB-230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2952753"/>
            <a:ext cx="3056464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dn.coolest-gadgets.com/wp-content/uploads/2006/07/lrg-pri-flexkey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1099" y="2952752"/>
            <a:ext cx="3048333" cy="2292348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7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5100"/>
            <a:ext cx="8686800" cy="5270500"/>
          </a:xfrm>
        </p:spPr>
        <p:txBody>
          <a:bodyPr/>
          <a:lstStyle/>
          <a:p>
            <a:r>
              <a:rPr lang="en-US" dirty="0" smtClean="0"/>
              <a:t>Flexible type means proportional font size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the context </a:t>
            </a:r>
            <a:r>
              <a:rPr lang="en-US" dirty="0" smtClean="0"/>
              <a:t>(parent)</a:t>
            </a:r>
          </a:p>
          <a:p>
            <a:pPr lvl="1"/>
            <a:r>
              <a:rPr lang="en-US" dirty="0" smtClean="0"/>
              <a:t>Instead of pixels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proportional values</a:t>
            </a:r>
            <a:r>
              <a:rPr lang="en-US" dirty="0" smtClean="0"/>
              <a:t> (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all the font sizes based on the context</a:t>
            </a:r>
          </a:p>
          <a:p>
            <a:pPr lvl="1"/>
            <a:r>
              <a:rPr lang="en-US" dirty="0" smtClean="0"/>
              <a:t>To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 smtClean="0"/>
              <a:t> of all elements</a:t>
            </a:r>
            <a:r>
              <a:rPr lang="en-US" dirty="0"/>
              <a:t> </a:t>
            </a:r>
            <a:r>
              <a:rPr lang="en-US" dirty="0" smtClean="0"/>
              <a:t>just change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context's font-size</a:t>
            </a:r>
          </a:p>
        </p:txBody>
      </p:sp>
    </p:spTree>
    <p:extLst>
      <p:ext uri="{BB962C8B-B14F-4D97-AF65-F5344CB8AC3E}">
        <p14:creationId xmlns:p14="http://schemas.microsoft.com/office/powerpoint/2010/main" val="139393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Type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1800140"/>
          </a:xfrm>
        </p:spPr>
        <p:txBody>
          <a:bodyPr/>
          <a:lstStyle/>
          <a:p>
            <a:r>
              <a:rPr lang="en-US" dirty="0" smtClean="0"/>
              <a:t>Making fonts "responsive" needs a little math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ems = target / root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1.4375em = 23px / 16px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781" y="328641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font-size:16px;}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font-size:23px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 //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 / 16 =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1.4375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2781" y="4499582"/>
            <a:ext cx="7918438" cy="984198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font-size:16px;}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body header{ font-size:1.4375px;}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7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46201"/>
            <a:ext cx="7924800" cy="685800"/>
          </a:xfrm>
        </p:spPr>
        <p:txBody>
          <a:bodyPr/>
          <a:lstStyle/>
          <a:p>
            <a:r>
              <a:rPr lang="en-US" dirty="0"/>
              <a:t>Flexible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72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blog.bookingbug.com/wp-content/uploads/2012/11/Flexible-online-scheduling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9813" y="2941637"/>
            <a:ext cx="4524375" cy="3009901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0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  <a:p>
            <a:r>
              <a:rPr lang="en-US" dirty="0"/>
              <a:t>Creating Responsive Design</a:t>
            </a:r>
          </a:p>
          <a:p>
            <a:pPr lvl="1"/>
            <a:r>
              <a:rPr lang="en-US" dirty="0"/>
              <a:t>Fluid Layout</a:t>
            </a:r>
          </a:p>
          <a:p>
            <a:pPr lvl="1"/>
            <a:r>
              <a:rPr lang="en-US" dirty="0"/>
              <a:t>Flexible </a:t>
            </a:r>
            <a:r>
              <a:rPr lang="en-US" dirty="0" smtClean="0"/>
              <a:t>Images and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/>
              <a:t>Media Queries</a:t>
            </a:r>
          </a:p>
          <a:p>
            <a:r>
              <a:rPr lang="en-US" dirty="0"/>
              <a:t>Media Queries Everywhere</a:t>
            </a:r>
          </a:p>
          <a:p>
            <a:r>
              <a:rPr lang="en-US" dirty="0"/>
              <a:t>Constructing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676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8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11266" name="Picture 2" descr="http://swcta.net/teachers/changcl/dwProject1112/LaOFernandez_queriesWebStorage/images/media-queries-desktop-ipad-i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1544637"/>
            <a:ext cx="4762500" cy="2847976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2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06568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A </a:t>
            </a:r>
            <a:r>
              <a:rPr lang="en-US" dirty="0"/>
              <a:t>media query consists of a media type and at least one expression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using media </a:t>
            </a:r>
            <a:r>
              <a:rPr lang="en-US" dirty="0" smtClean="0"/>
              <a:t>features like </a:t>
            </a:r>
            <a:r>
              <a:rPr lang="en-US" dirty="0"/>
              <a:t>width, </a:t>
            </a:r>
            <a:r>
              <a:rPr lang="en-US" dirty="0" smtClean="0"/>
              <a:t>height </a:t>
            </a:r>
            <a:r>
              <a:rPr lang="en-US" dirty="0"/>
              <a:t>and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MQ change the presentation </a:t>
            </a:r>
            <a:r>
              <a:rPr lang="en-US" dirty="0"/>
              <a:t>of content </a:t>
            </a:r>
            <a:endParaRPr lang="en-US" dirty="0" smtClean="0"/>
          </a:p>
          <a:p>
            <a:pPr lvl="1"/>
            <a:r>
              <a:rPr lang="en-US" dirty="0" smtClean="0"/>
              <a:t>Not the content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6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/>
              <a:t>Media queries consist 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 type</a:t>
            </a:r>
            <a:r>
              <a:rPr lang="en-US" dirty="0"/>
              <a:t> and </a:t>
            </a:r>
            <a:r>
              <a:rPr lang="en-US" dirty="0" smtClean="0"/>
              <a:t>expressions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dirty="0" smtClean="0"/>
              <a:t>If the evaluated result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, the styles in the query are applied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236976"/>
            <a:ext cx="8077200" cy="3208571"/>
          </a:xfrm>
        </p:spPr>
        <p:txBody>
          <a:bodyPr/>
          <a:lstStyle/>
          <a:p>
            <a:r>
              <a:rPr lang="en-US" sz="1800" dirty="0"/>
              <a:t>.box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250px; height</a:t>
            </a:r>
            <a:r>
              <a:rPr lang="en-US" sz="1800" dirty="0"/>
              <a:t>: </a:t>
            </a:r>
            <a:r>
              <a:rPr lang="en-US" sz="1800" dirty="0" smtClean="0"/>
              <a:t>250px; display</a:t>
            </a:r>
            <a:r>
              <a:rPr lang="en-US" sz="1800" dirty="0"/>
              <a:t>: </a:t>
            </a:r>
            <a:r>
              <a:rPr lang="en-US" sz="1800" dirty="0" smtClean="0"/>
              <a:t>inline-block}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1024px)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300px; height</a:t>
            </a:r>
            <a:r>
              <a:rPr lang="en-US" sz="1800" dirty="0"/>
              <a:t>: </a:t>
            </a:r>
            <a:r>
              <a:rPr lang="en-US" sz="1800" dirty="0" smtClean="0"/>
              <a:t>300px; }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960px) </a:t>
            </a:r>
            <a:r>
              <a:rPr lang="en-US" sz="1800" dirty="0" smtClean="0"/>
              <a:t>{ 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{width</a:t>
            </a:r>
            <a:r>
              <a:rPr lang="en-US" sz="1800" dirty="0"/>
              <a:t>: </a:t>
            </a:r>
            <a:r>
              <a:rPr lang="en-US" sz="1800" dirty="0" smtClean="0"/>
              <a:t>310px; height</a:t>
            </a:r>
            <a:r>
              <a:rPr lang="en-US" sz="1800" dirty="0"/>
              <a:t>: </a:t>
            </a:r>
            <a:r>
              <a:rPr lang="en-US" sz="1800" dirty="0" smtClean="0"/>
              <a:t>310px;}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@media only screen and (max-width: 480px)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.</a:t>
            </a:r>
            <a:r>
              <a:rPr lang="en-US" sz="1800" dirty="0"/>
              <a:t>box </a:t>
            </a:r>
            <a:r>
              <a:rPr lang="en-US" sz="1800" dirty="0" smtClean="0"/>
              <a:t>{ display</a:t>
            </a:r>
            <a:r>
              <a:rPr lang="en-US" sz="1800" dirty="0"/>
              <a:t>: </a:t>
            </a:r>
            <a:r>
              <a:rPr lang="en-US" sz="1800" dirty="0" smtClean="0"/>
              <a:t>block; width</a:t>
            </a:r>
            <a:r>
              <a:rPr lang="en-US" sz="1800" dirty="0"/>
              <a:t>: 95</a:t>
            </a:r>
            <a:r>
              <a:rPr lang="en-US" sz="1800" dirty="0" smtClean="0"/>
              <a:t>%; height}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48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800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06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boagworld.com/blogImages/responsive-20110825-1547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3457" y="1016001"/>
            <a:ext cx="4757086" cy="3571874"/>
          </a:xfrm>
          <a:prstGeom prst="roundRect">
            <a:avLst>
              <a:gd name="adj" fmla="val 2095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5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2401"/>
            <a:ext cx="7924800" cy="685800"/>
          </a:xfrm>
        </p:spPr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48680"/>
            <a:ext cx="7924800" cy="569120"/>
          </a:xfrm>
        </p:spPr>
        <p:txBody>
          <a:bodyPr/>
          <a:lstStyle/>
          <a:p>
            <a:r>
              <a:rPr lang="en-US" dirty="0" smtClean="0"/>
              <a:t>Leverage the MQ support on most browsers</a:t>
            </a:r>
            <a:endParaRPr lang="en-US" dirty="0"/>
          </a:p>
        </p:txBody>
      </p:sp>
      <p:pic>
        <p:nvPicPr>
          <p:cNvPr id="13314" name="Picture 2" descr="http://cdn.instantshift.com/media/uploads/2012/09/why-do-you-need-responsive-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0750" y="2946400"/>
            <a:ext cx="4762500" cy="3333750"/>
          </a:xfrm>
          <a:prstGeom prst="roundRect">
            <a:avLst>
              <a:gd name="adj" fmla="val 3334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0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Polyfills are scripts that leverage support for some functionality</a:t>
            </a:r>
          </a:p>
          <a:p>
            <a:pPr lvl="1"/>
            <a:r>
              <a:rPr lang="en-US" dirty="0" smtClean="0"/>
              <a:t>HTML 5 tags, CSS 3 properties, JS APIs, etc…</a:t>
            </a:r>
          </a:p>
          <a:p>
            <a:r>
              <a:rPr lang="en-US" dirty="0"/>
              <a:t>Polyfills </a:t>
            </a:r>
            <a:r>
              <a:rPr lang="en-US" dirty="0" smtClean="0"/>
              <a:t>are just a bunch of JavaScript that fills a specific hole in functionality</a:t>
            </a:r>
          </a:p>
          <a:p>
            <a:pPr lvl="1"/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Gradients</a:t>
            </a:r>
            <a:endParaRPr lang="en-US" dirty="0"/>
          </a:p>
          <a:p>
            <a:pPr lvl="1"/>
            <a:r>
              <a:rPr lang="en-US" dirty="0" smtClean="0"/>
              <a:t>JavaScript canvas</a:t>
            </a:r>
          </a:p>
        </p:txBody>
      </p:sp>
    </p:spTree>
    <p:extLst>
      <p:ext uri="{BB962C8B-B14F-4D97-AF65-F5344CB8AC3E}">
        <p14:creationId xmlns:p14="http://schemas.microsoft.com/office/powerpoint/2010/main" val="2365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5791200"/>
          </a:xfrm>
        </p:spPr>
        <p:txBody>
          <a:bodyPr/>
          <a:lstStyle/>
          <a:p>
            <a:r>
              <a:rPr lang="en-US" dirty="0" smtClean="0"/>
              <a:t>Media queries are part of CSS 3</a:t>
            </a:r>
          </a:p>
          <a:p>
            <a:pPr lvl="1"/>
            <a:r>
              <a:rPr lang="en-US" dirty="0" smtClean="0"/>
              <a:t>i.e. their support is limited to newer browsers</a:t>
            </a:r>
          </a:p>
          <a:p>
            <a:r>
              <a:rPr lang="en-US" dirty="0" smtClean="0"/>
              <a:t>Media queries can be made to work in all browsers using a polyfill</a:t>
            </a:r>
          </a:p>
          <a:p>
            <a:pPr lvl="1"/>
            <a:r>
              <a:rPr lang="en-US" dirty="0" smtClean="0"/>
              <a:t>Many MQ polyfills exists and their usage is similar</a:t>
            </a:r>
            <a:endParaRPr lang="en-US" dirty="0"/>
          </a:p>
          <a:p>
            <a:pPr lvl="1"/>
            <a:r>
              <a:rPr lang="en-US" dirty="0" smtClean="0"/>
              <a:t>Just include the polyfill js file into the HTML</a:t>
            </a:r>
          </a:p>
          <a:p>
            <a:pPr lvl="2"/>
            <a:r>
              <a:rPr lang="en-US" dirty="0" smtClean="0"/>
              <a:t>You have media queries on 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623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Queries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3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4984"/>
            <a:ext cx="7924800" cy="569120"/>
          </a:xfrm>
        </p:spPr>
        <p:txBody>
          <a:bodyPr/>
          <a:lstStyle/>
          <a:p>
            <a:r>
              <a:rPr lang="en-US" dirty="0" smtClean="0"/>
              <a:t>All of the above in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70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90600"/>
          </a:xfrm>
        </p:spPr>
        <p:txBody>
          <a:bodyPr/>
          <a:lstStyle/>
          <a:p>
            <a:r>
              <a:rPr lang="en-US" dirty="0" smtClean="0"/>
              <a:t>Constructing a </a:t>
            </a:r>
            <a:br>
              <a:rPr lang="en-US" dirty="0" smtClean="0"/>
            </a:br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8724"/>
            <a:ext cx="8686800" cy="5476875"/>
          </a:xfrm>
        </p:spPr>
        <p:txBody>
          <a:bodyPr/>
          <a:lstStyle/>
          <a:p>
            <a:r>
              <a:rPr lang="en-US" dirty="0" smtClean="0"/>
              <a:t>The construction of responsive design combines all of the above</a:t>
            </a:r>
          </a:p>
          <a:p>
            <a:pPr lvl="1"/>
            <a:r>
              <a:rPr lang="en-US" dirty="0" smtClean="0"/>
              <a:t>Fluid layout</a:t>
            </a:r>
          </a:p>
          <a:p>
            <a:pPr lvl="1"/>
            <a:r>
              <a:rPr lang="en-US" dirty="0" smtClean="0"/>
              <a:t>Flexible images</a:t>
            </a:r>
          </a:p>
          <a:p>
            <a:pPr lvl="1"/>
            <a:r>
              <a:rPr lang="en-US" dirty="0" smtClean="0"/>
              <a:t>Media queries</a:t>
            </a:r>
          </a:p>
          <a:p>
            <a:r>
              <a:rPr lang="en-US" dirty="0" smtClean="0"/>
              <a:t>Actually this all can be done only with media queries</a:t>
            </a:r>
          </a:p>
          <a:p>
            <a:pPr lvl="1"/>
            <a:r>
              <a:rPr lang="en-US" dirty="0" smtClean="0"/>
              <a:t>The code becomes too much and very hard to maintain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1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413376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pic>
        <p:nvPicPr>
          <p:cNvPr id="2050" name="Picture 2" descr="http://t0.gstatic.com/images?q=tbn:ANd9GcRaNVKOh4Q-2Ox2SOnT-wh_L30EJIiiDvwXVWIfq1SYj89KqG2foA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96" t="-2266" b="-2266"/>
          <a:stretch/>
        </p:blipFill>
        <p:spPr bwMode="auto">
          <a:xfrm>
            <a:off x="1728788" y="800100"/>
            <a:ext cx="5686425" cy="4251326"/>
          </a:xfrm>
          <a:prstGeom prst="roundRect">
            <a:avLst>
              <a:gd name="adj" fmla="val 89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456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 and </a:t>
            </a:r>
            <a:br>
              <a:rPr lang="en-US" dirty="0" smtClean="0"/>
            </a:br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7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20824"/>
            <a:ext cx="8686800" cy="4492752"/>
          </a:xfrm>
        </p:spPr>
        <p:txBody>
          <a:bodyPr/>
          <a:lstStyle/>
          <a:p>
            <a:r>
              <a:rPr lang="en-US" dirty="0" smtClean="0"/>
              <a:t>Task1: Using the given web page in folder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task1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Implement responsive design for max-width: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</a:t>
            </a:r>
            <a:r>
              <a:rPr lang="en-US" dirty="0" smtClean="0"/>
              <a:t>px</a:t>
            </a:r>
          </a:p>
          <a:p>
            <a:pPr lvl="2"/>
            <a:r>
              <a:rPr lang="en-US" dirty="0" smtClean="0"/>
              <a:t>As shown in the image in the folder</a:t>
            </a:r>
          </a:p>
          <a:p>
            <a:pPr lvl="1"/>
            <a:r>
              <a:rPr lang="en-US" dirty="0" smtClean="0"/>
              <a:t>Without changing the given HTML and CSS</a:t>
            </a:r>
          </a:p>
        </p:txBody>
      </p:sp>
    </p:spTree>
    <p:extLst>
      <p:ext uri="{BB962C8B-B14F-4D97-AF65-F5344CB8AC3E}">
        <p14:creationId xmlns:p14="http://schemas.microsoft.com/office/powerpoint/2010/main" val="183914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315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Task2: Using the given web page in folder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task2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 responsive design,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changing the given HTML and </a:t>
            </a:r>
            <a:r>
              <a:rPr lang="en-US" dirty="0" smtClean="0"/>
              <a:t>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Fix the navigation on smaller resolutions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text from social on smaller resolutions and move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the news sidebar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 page should look Ok on resolution-width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1600px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480px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320px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5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8992"/>
            <a:ext cx="8686800" cy="5626608"/>
          </a:xfrm>
        </p:spPr>
        <p:txBody>
          <a:bodyPr/>
          <a:lstStyle/>
          <a:p>
            <a:r>
              <a:rPr lang="en-US" dirty="0" smtClean="0"/>
              <a:t>Responsive design is an approach to optimize the viewing experience on range of devices</a:t>
            </a:r>
          </a:p>
          <a:p>
            <a:pPr lvl="1"/>
            <a:r>
              <a:rPr lang="en-US" dirty="0" smtClean="0"/>
              <a:t>Better user experience on mobile, desktop, TV</a:t>
            </a:r>
          </a:p>
          <a:p>
            <a:pPr lvl="1"/>
            <a:r>
              <a:rPr lang="en-US" dirty="0" smtClean="0"/>
              <a:t>The UI depends on the device and device specifics</a:t>
            </a:r>
          </a:p>
          <a:p>
            <a:pPr lvl="2"/>
            <a:r>
              <a:rPr lang="en-US" dirty="0" smtClean="0"/>
              <a:t>Resolution, DPI, color range, etc…</a:t>
            </a:r>
          </a:p>
        </p:txBody>
      </p:sp>
    </p:spTree>
    <p:extLst>
      <p:ext uri="{BB962C8B-B14F-4D97-AF65-F5344CB8AC3E}">
        <p14:creationId xmlns:p14="http://schemas.microsoft.com/office/powerpoint/2010/main" val="9747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175" y="1695451"/>
            <a:ext cx="7924800" cy="685800"/>
          </a:xfrm>
        </p:spPr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8175" y="242173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247main.com/wp-content/uploads/2012/10/td_phone_first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5940" y="3300409"/>
            <a:ext cx="5572120" cy="2786060"/>
          </a:xfrm>
          <a:prstGeom prst="roundRect">
            <a:avLst>
              <a:gd name="adj" fmla="val 15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7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8751"/>
            <a:ext cx="7924800" cy="685800"/>
          </a:xfrm>
        </p:spPr>
        <p:txBody>
          <a:bodyPr/>
          <a:lstStyle/>
          <a:p>
            <a:r>
              <a:rPr lang="en-US" dirty="0" smtClean="0"/>
              <a:t>Creating Responsive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5030"/>
            <a:ext cx="7924800" cy="569120"/>
          </a:xfrm>
        </p:spPr>
        <p:txBody>
          <a:bodyPr/>
          <a:lstStyle/>
          <a:p>
            <a:r>
              <a:rPr lang="en-US" dirty="0" smtClean="0"/>
              <a:t>Ways to implement nice UI</a:t>
            </a:r>
            <a:endParaRPr lang="en-US" dirty="0"/>
          </a:p>
        </p:txBody>
      </p:sp>
      <p:pic>
        <p:nvPicPr>
          <p:cNvPr id="4098" name="Picture 2" descr="http://i.telegraph.co.uk/multimedia/archive/02447/yoummain_244782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25" y="3289043"/>
            <a:ext cx="4603750" cy="2873632"/>
          </a:xfrm>
          <a:prstGeom prst="roundRect">
            <a:avLst>
              <a:gd name="adj" fmla="val 3077"/>
            </a:avLst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2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Responsive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12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Responsive design can be accomplished by using one or more of the following: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Fluid layout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proportional values for width, margin, etc…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 types are based on the 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Flexible images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cannot go beyond their container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Media queries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Apply styles based on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38301"/>
            <a:ext cx="7924800" cy="685800"/>
          </a:xfrm>
        </p:spPr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64580"/>
            <a:ext cx="7924800" cy="569120"/>
          </a:xfrm>
        </p:spPr>
        <p:txBody>
          <a:bodyPr/>
          <a:lstStyle/>
          <a:p>
            <a:r>
              <a:rPr lang="en-US" dirty="0" smtClean="0"/>
              <a:t>Make elements flow on the screen</a:t>
            </a:r>
            <a:endParaRPr lang="en-US" dirty="0"/>
          </a:p>
        </p:txBody>
      </p:sp>
      <p:pic>
        <p:nvPicPr>
          <p:cNvPr id="5122" name="Picture 2" descr="http://t2.gstatic.com/images?q=tbn:ANd9GcSDtVHubZbMnUtAsgq25H480R2G1rofcwAvbWMjnYBWhxx-0vKV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800" y="3411537"/>
            <a:ext cx="2466975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0.gstatic.com/images?q=tbn:ANd9GcQQ_L38fNjZlw0oD4uqm2UgNz-HeuuxE1a1nFRgMZGbouMEmOdr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411537"/>
            <a:ext cx="2964912" cy="1847851"/>
          </a:xfrm>
          <a:prstGeom prst="roundRect">
            <a:avLst>
              <a:gd name="adj" fmla="val 378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7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96294"/>
            <a:ext cx="8686800" cy="57127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Fluid layout uses proportional sizes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responds better to the client resolution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Spares code on media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whitespace on large screens (TV)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05840" y="1484772"/>
            <a:ext cx="7269480" cy="1960272"/>
          </a:xfrm>
          <a:prstGeom prst="roundRect">
            <a:avLst>
              <a:gd name="adj" fmla="val 98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5944" y="1574522"/>
            <a:ext cx="862584" cy="1112520"/>
          </a:xfrm>
          <a:prstGeom prst="roundRect">
            <a:avLst>
              <a:gd name="adj" fmla="val 606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9300" y="1574522"/>
            <a:ext cx="4518660" cy="1112520"/>
          </a:xfrm>
          <a:prstGeom prst="roundRect">
            <a:avLst>
              <a:gd name="adj" fmla="val 187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8732" y="1572998"/>
            <a:ext cx="1565148" cy="1112520"/>
          </a:xfrm>
          <a:prstGeom prst="roundRect">
            <a:avLst>
              <a:gd name="adj" fmla="val 351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aside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75944" y="2694662"/>
            <a:ext cx="862584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7837" y="2694662"/>
            <a:ext cx="156514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18284" y="2686900"/>
            <a:ext cx="4518660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60%</a:t>
            </a:r>
            <a:endParaRPr lang="en-US" sz="1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75944" y="2996988"/>
            <a:ext cx="862584" cy="2191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>
            <a:off x="1075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0" name="Straight Arrow Connector 19"/>
          <p:cNvCxnSpPr/>
          <p:nvPr/>
        </p:nvCxnSpPr>
        <p:spPr>
          <a:xfrm>
            <a:off x="1938528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3" name="Straight Connector 22"/>
          <p:cNvCxnSpPr/>
          <p:nvPr/>
        </p:nvCxnSpPr>
        <p:spPr>
          <a:xfrm>
            <a:off x="2019300" y="2996988"/>
            <a:ext cx="4517644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2019300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6536944" y="2645037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8" name="Straight Connector 27"/>
          <p:cNvCxnSpPr/>
          <p:nvPr/>
        </p:nvCxnSpPr>
        <p:spPr>
          <a:xfrm>
            <a:off x="6617715" y="3002510"/>
            <a:ext cx="1566165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6617715" y="2650559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30" name="Straight Arrow Connector 29"/>
          <p:cNvCxnSpPr/>
          <p:nvPr/>
        </p:nvCxnSpPr>
        <p:spPr>
          <a:xfrm>
            <a:off x="8183880" y="2641415"/>
            <a:ext cx="0" cy="35195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35" name="Rounded Rectangle 34"/>
          <p:cNvSpPr/>
          <p:nvPr/>
        </p:nvSpPr>
        <p:spPr>
          <a:xfrm>
            <a:off x="3846322" y="3146340"/>
            <a:ext cx="1205738" cy="298704"/>
          </a:xfrm>
          <a:prstGeom prst="round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Margins:2%</a:t>
            </a:r>
            <a:endParaRPr lang="en-US" sz="14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0332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892</Words>
  <Application>Microsoft Office PowerPoint</Application>
  <PresentationFormat>On-screen Show (4:3)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Cambria</vt:lpstr>
      <vt:lpstr>Consolas</vt:lpstr>
      <vt:lpstr>Corbel</vt:lpstr>
      <vt:lpstr>Wingdings 2</vt:lpstr>
      <vt:lpstr>Telerik Academy</vt:lpstr>
      <vt:lpstr>Responsive Design</vt:lpstr>
      <vt:lpstr>Table of Contents</vt:lpstr>
      <vt:lpstr>Responsive Design</vt:lpstr>
      <vt:lpstr>Responsive Design</vt:lpstr>
      <vt:lpstr>Responsive Design</vt:lpstr>
      <vt:lpstr>Creating Responsive Design</vt:lpstr>
      <vt:lpstr>Creating Responsive Design</vt:lpstr>
      <vt:lpstr>Fluid Layout</vt:lpstr>
      <vt:lpstr>Fluid Layout</vt:lpstr>
      <vt:lpstr>Fluid Layout</vt:lpstr>
      <vt:lpstr>Flexible  Images</vt:lpstr>
      <vt:lpstr>Flexible Images</vt:lpstr>
      <vt:lpstr>Flexible Images - Example</vt:lpstr>
      <vt:lpstr>Making Images Flexible</vt:lpstr>
      <vt:lpstr>Flexible Images</vt:lpstr>
      <vt:lpstr>Flexible Type</vt:lpstr>
      <vt:lpstr>Flexible Type</vt:lpstr>
      <vt:lpstr>Flexible Type (2)</vt:lpstr>
      <vt:lpstr>Flexible Type</vt:lpstr>
      <vt:lpstr>Media Queries</vt:lpstr>
      <vt:lpstr>Media Queries</vt:lpstr>
      <vt:lpstr>Media Queries (2)</vt:lpstr>
      <vt:lpstr>Media Queries</vt:lpstr>
      <vt:lpstr>Media Queries Everywhere</vt:lpstr>
      <vt:lpstr>Polyfills</vt:lpstr>
      <vt:lpstr>Media Queries Everywhere</vt:lpstr>
      <vt:lpstr>Media Queries Everywhere</vt:lpstr>
      <vt:lpstr>Constructing  Responsive Design</vt:lpstr>
      <vt:lpstr>Constructing a  Responsive Design</vt:lpstr>
      <vt:lpstr>Responsive Design and  Media Queries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and Media Queries</dc:title>
  <dc:creator>Doncho Minkov</dc:creator>
  <cp:lastModifiedBy>Doncho Minkov</cp:lastModifiedBy>
  <cp:revision>401</cp:revision>
  <dcterms:created xsi:type="dcterms:W3CDTF">2013-02-20T12:15:39Z</dcterms:created>
  <dcterms:modified xsi:type="dcterms:W3CDTF">2013-03-11T08:58:27Z</dcterms:modified>
</cp:coreProperties>
</file>