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4" r:id="rId4"/>
    <p:sldId id="258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70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6B0D-403D-44E1-9D9C-E8EDCBA3858A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A9AC5-DAD8-470E-822C-79395B63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9AC5-DAD8-470E-822C-79395B635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6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Convolutional autoencoder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9AC5-DAD8-470E-822C-79395B6356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‘We consider both feedforward and autoencoding </a:t>
            </a:r>
            <a:r>
              <a:rPr lang="en-US" dirty="0" err="1"/>
              <a:t>perceptors</a:t>
            </a:r>
            <a:r>
              <a:rPr lang="en-US" dirty="0"/>
              <a:t> and view the program as a </a:t>
            </a:r>
            <a:r>
              <a:rPr lang="en-US" dirty="0" err="1"/>
              <a:t>regulariser</a:t>
            </a:r>
            <a:r>
              <a:rPr lang="en-US" dirty="0"/>
              <a:t> on the latent space which not only provides a strong inductive bias structuring the latent space, but also attaches a semantic meaning to the learnt representations.’</a:t>
            </a:r>
          </a:p>
          <a:p>
            <a:endParaRPr lang="en-US" dirty="0"/>
          </a:p>
          <a:p>
            <a:r>
              <a:rPr lang="en-US" dirty="0"/>
              <a:t>‘We demonstrate that the proposed algorithm is not only able to efficiently learn transferable symbolic representations, but also enables the generation of new observations according to a semantically meaningful specification.’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9AC5-DAD8-470E-822C-79395B6356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BC0C-8B64-41EF-B0C9-D167DAA00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FEB65-E627-46AD-9C3E-490750E9F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864A2-E437-40D9-ACFB-3FB556D7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BC07-C60B-4FB8-B0FE-05F2988E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A658-5262-4BC1-84E8-B2788C04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BA71-1297-48CD-8CDF-CD1FD8AC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628CB-D090-459E-A8D6-957FA8635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E668-41B1-48BC-A61F-242E905F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80D9-2E69-404A-95FF-FC48443B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1DD0-C1D2-45FA-9A01-1E51EC44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872F0-7857-469F-A9A7-E2F212220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D8B79-43C7-4FF8-AB4B-8A258926C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F0E1-34CA-4627-A8E1-BAB32707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288D1-B236-4EBC-98D8-479AC9A5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7615-C199-4FAF-BBF4-842217F3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9CC0-9941-4613-8F4F-296A531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59CD-3548-440A-AFCB-7FD6C321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3406-A9BC-4F63-A9D0-577FA886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DC24-857F-4FE5-BF97-488F4250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9A58-7A3D-45C5-89A3-DAEDAD0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DF96-1BFD-4245-BBBF-8B3EA961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FBE7-BD71-4E55-9173-CC95F2AD3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8B5B-0CCF-4A28-BC91-4BB90539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3442-15B3-4697-98E1-600DA1F5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6F3E-22AC-440A-BBD3-CB6575AB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F705-F4B6-4971-B9A4-F6173D58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022D-83B8-41E3-97DC-9DB69201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81642-24D8-4AEE-BBF5-47698EAE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446C8-4EBB-4F06-A11A-5AF6A18C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CC6FF-4EB5-482C-B4BF-7509EF8B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E6E8C-8259-4716-8C3D-76D83CFC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F4B9-B9D0-44A2-AAFD-7D3D116B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0E050-BEF8-4F9E-8279-E2E0F5B8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5E7D8-80CB-49C8-8679-10C1CF39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9FFAD-3677-4119-8DA3-4A0EBF7D2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4D9FE-9644-4166-A603-1840F4036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32860-7FC5-47AF-A99A-DFEA7332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59357-4B6D-46DE-98EB-8B0B461F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4EA8A-0D76-4C13-9C89-25F85635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2072-47AB-4110-9D03-A0B02A93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9EDB2-A4DA-4FAF-A029-D1934187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887C-54A3-47AF-8BEA-3AF105BD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F9760-7112-442A-B7B1-4BC4B31F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D66CD-0DEA-451B-8A9C-03A8DCED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DEA5-FDF3-40B2-883D-61B662C7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00478-0822-4687-9504-EE05658D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0349-EF80-4DC3-9C99-B399FA56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3DA6-0C7C-4ADE-81C2-3BDD1F28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395FE-32B2-4D3C-883F-2E30C3D7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E335-0966-4CD9-B3A5-A211AFF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728B-7546-4A7D-91C0-53E39689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93DD8-D164-4C8E-BB6B-D5397361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7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6DDC-F045-46A6-9C8B-50DD6F47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40088-56D6-4160-A0F4-65EA89A1A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0663D-7CF1-4E94-BB50-9FA36967A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9915A-F37C-4AA7-990F-7225A4BC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3C0BE-2036-4159-A879-851A559F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1CA58-8326-43E4-A3EB-BDBA6244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959E5-B2A6-4EAA-9ACD-8816CC6D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1E525-58A7-4E1E-AE47-BA83A0AA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50D8-8531-43FF-A3B1-D4C917B2C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AC26-0E68-43F0-BC36-DE73625470BD}" type="datetimeFigureOut">
              <a:rPr lang="en-US" smtClean="0"/>
              <a:t>20-Jan-20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1A32-84EF-406C-81A9-8145D6F1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A32D-8409-4FC4-BA2F-FFBE9765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8447-A5B0-4390-93DB-11251E645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.keras.io/building-autoencoders-in-kera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facebook.com/blog/deepfovea-using-deep-learning-for-foveated-reconstruction-in-ar-vr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5.0095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E106-604F-4F0E-98F8-BF41598CB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756E6-305C-4EC6-AD5F-2AC838042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6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7B7D-4A25-4CA1-BBF5-E7C5A52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AutoEncoders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DE22-61DC-45E5-9ACA-FB3811256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7766"/>
            <a:ext cx="7736633" cy="1468081"/>
          </a:xfrm>
        </p:spPr>
        <p:txBody>
          <a:bodyPr>
            <a:normAutofit/>
          </a:bodyPr>
          <a:lstStyle/>
          <a:p>
            <a:r>
              <a:rPr lang="en-US" dirty="0"/>
              <a:t>“The hardest thing [about self-driving cars] is having accurate representations of physical objects in vector space,” </a:t>
            </a:r>
            <a:r>
              <a:rPr lang="en-US" b="1" dirty="0"/>
              <a:t>Elon Musk</a:t>
            </a:r>
          </a:p>
          <a:p>
            <a:endParaRPr lang="en-US" b="1" dirty="0"/>
          </a:p>
        </p:txBody>
      </p:sp>
      <p:pic>
        <p:nvPicPr>
          <p:cNvPr id="1026" name="Picture 2" descr="https://i2.wp.com/electrek.co/wp-content/uploads/sites/3/2019/11/Autopilot-construction-zones-e1573127395649.jpg?w=2000&amp;quality=82&amp;strip=all&amp;ssl=1">
            <a:extLst>
              <a:ext uri="{FF2B5EF4-FFF2-40B4-BE49-F238E27FC236}">
                <a16:creationId xmlns:a16="http://schemas.microsoft.com/office/drawing/2014/main" id="{D7437EA4-F140-4E8F-88B2-B9030E4409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92" y="3105847"/>
            <a:ext cx="7395370" cy="36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la autopilot display 2019">
            <a:extLst>
              <a:ext uri="{FF2B5EF4-FFF2-40B4-BE49-F238E27FC236}">
                <a16:creationId xmlns:a16="http://schemas.microsoft.com/office/drawing/2014/main" id="{F10F6938-8069-44AF-B32C-A42CFAD75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833" y="1707600"/>
            <a:ext cx="3570894" cy="504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0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7B7D-4A25-4CA1-BBF5-E7C5A52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D0508-8A15-4ADF-9C8B-9753C2392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98292" cy="4351338"/>
          </a:xfrm>
        </p:spPr>
        <p:txBody>
          <a:bodyPr/>
          <a:lstStyle/>
          <a:p>
            <a:r>
              <a:rPr lang="en-US" dirty="0"/>
              <a:t>Neural network for data compression</a:t>
            </a:r>
          </a:p>
          <a:p>
            <a:pPr lvl="1"/>
            <a:r>
              <a:rPr lang="en-US" dirty="0"/>
              <a:t>Reduce image to N numbers</a:t>
            </a:r>
          </a:p>
          <a:p>
            <a:pPr lvl="1"/>
            <a:r>
              <a:rPr lang="en-US" dirty="0"/>
              <a:t>Build new image based on those N numbers</a:t>
            </a:r>
          </a:p>
          <a:p>
            <a:r>
              <a:rPr lang="en-US" dirty="0"/>
              <a:t>Self-supervised</a:t>
            </a:r>
          </a:p>
          <a:p>
            <a:r>
              <a:rPr lang="en-US" dirty="0" err="1"/>
              <a:t>Colab</a:t>
            </a:r>
            <a:r>
              <a:rPr lang="en-US" dirty="0"/>
              <a:t> code is based on </a:t>
            </a:r>
            <a:r>
              <a:rPr lang="en-US" dirty="0">
                <a:hlinkClick r:id="rId2"/>
              </a:rPr>
              <a:t>this</a:t>
            </a:r>
            <a:r>
              <a:rPr lang="en-US" dirty="0"/>
              <a:t> tutorial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0957284-7740-48E2-A3B3-71BB825B39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492" y="3699856"/>
            <a:ext cx="6095099" cy="2256196"/>
          </a:xfrm>
          <a:prstGeom prst="rect">
            <a:avLst/>
          </a:prstGeom>
        </p:spPr>
      </p:pic>
      <p:pic>
        <p:nvPicPr>
          <p:cNvPr id="1034" name="Picture 10" descr="https://blog.aimultiple.com/wp-content/uploads/2017/08/neural-network.png">
            <a:extLst>
              <a:ext uri="{FF2B5EF4-FFF2-40B4-BE49-F238E27FC236}">
                <a16:creationId xmlns:a16="http://schemas.microsoft.com/office/drawing/2014/main" id="{1EFA2319-6FD3-4B56-BCC1-E15F3BC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5720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9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7B7D-4A25-4CA1-BBF5-E7C5A523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2969" cy="1325563"/>
          </a:xfrm>
        </p:spPr>
        <p:txBody>
          <a:bodyPr/>
          <a:lstStyle/>
          <a:p>
            <a:r>
              <a:rPr lang="en-US" dirty="0"/>
              <a:t>Use Cases – Image Denoising &amp;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D0508-8A15-4ADF-9C8B-9753C2392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323" y="1739755"/>
            <a:ext cx="4634523" cy="20897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Bridging image data gaps with semantics</a:t>
            </a:r>
          </a:p>
          <a:p>
            <a:r>
              <a:rPr lang="en-US" dirty="0"/>
              <a:t>Variational </a:t>
            </a:r>
            <a:r>
              <a:rPr lang="en-US" dirty="0" err="1"/>
              <a:t>AutoEncoders</a:t>
            </a:r>
            <a:endParaRPr lang="en-US" dirty="0"/>
          </a:p>
          <a:p>
            <a:r>
              <a:rPr lang="en-US" dirty="0"/>
              <a:t>Facebook’s </a:t>
            </a:r>
            <a:r>
              <a:rPr lang="en-US" dirty="0">
                <a:hlinkClick r:id="rId3"/>
              </a:rPr>
              <a:t>DeepFovea</a:t>
            </a:r>
            <a:r>
              <a:rPr lang="en-US" dirty="0"/>
              <a:t> for video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84D229-A333-4F76-AC24-12D021C1B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03184" y="3660678"/>
            <a:ext cx="10385632" cy="3197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1D771-7426-4278-8A04-15449F077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846" y="154140"/>
            <a:ext cx="4790831" cy="1121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8464C-E886-46BF-BA7A-A7D732D84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736" y="1366557"/>
            <a:ext cx="2901941" cy="2901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9871B-50FD-4B0D-946F-EA8AA4F31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635" y="1739755"/>
            <a:ext cx="4012101" cy="25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7B7D-4A25-4CA1-BBF5-E7C5A523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310"/>
            <a:ext cx="10515600" cy="1325563"/>
          </a:xfrm>
        </p:spPr>
        <p:txBody>
          <a:bodyPr/>
          <a:lstStyle/>
          <a:p>
            <a:r>
              <a:rPr lang="en-US" dirty="0"/>
              <a:t>Do the latent vectors understand?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DE22-61DC-45E5-9ACA-FB38112561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Perception vs Understanding</a:t>
            </a:r>
          </a:p>
          <a:p>
            <a:r>
              <a:rPr lang="en-US" dirty="0"/>
              <a:t>Usefulness of abstractions</a:t>
            </a:r>
          </a:p>
          <a:p>
            <a:r>
              <a:rPr lang="en-US" b="1" dirty="0" err="1"/>
              <a:t>Perceptor</a:t>
            </a:r>
            <a:r>
              <a:rPr lang="en-US" b="1" dirty="0"/>
              <a:t> Gradients </a:t>
            </a:r>
            <a:r>
              <a:rPr lang="en-US" b="1" dirty="0">
                <a:hlinkClick r:id="rId3"/>
              </a:rPr>
              <a:t>paper</a:t>
            </a:r>
            <a:r>
              <a:rPr lang="en-US" dirty="0"/>
              <a:t>, by </a:t>
            </a:r>
            <a:r>
              <a:rPr lang="en-US" dirty="0" err="1"/>
              <a:t>Svetlin</a:t>
            </a:r>
            <a:r>
              <a:rPr lang="en-US" dirty="0"/>
              <a:t> </a:t>
            </a:r>
            <a:r>
              <a:rPr lang="en-US" dirty="0" err="1"/>
              <a:t>Penkov</a:t>
            </a:r>
            <a:r>
              <a:rPr lang="en-US" dirty="0"/>
              <a:t>, Subramanian </a:t>
            </a:r>
            <a:r>
              <a:rPr lang="en-US" dirty="0" err="1"/>
              <a:t>Ramamoorthy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37DB1-F963-4F3C-91F4-ADF103A1F3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21685" y="1524794"/>
            <a:ext cx="4048125" cy="247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1DDEE-F17D-4FB8-95A4-EFE055919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4281365"/>
            <a:ext cx="53149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3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7B7D-4A25-4CA1-BBF5-E7C5A52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DE22-61DC-45E5-9ACA-FB381125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3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181</Words>
  <Application>Microsoft Office PowerPoint</Application>
  <PresentationFormat>Widescreen</PresentationFormat>
  <Paragraphs>25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AutoEncoders</vt:lpstr>
      <vt:lpstr>Why AutoEncoders?</vt:lpstr>
      <vt:lpstr>What it is?</vt:lpstr>
      <vt:lpstr>Use Cases – Image Denoising &amp; Generation</vt:lpstr>
      <vt:lpstr>Do the latent vectors understand?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</dc:title>
  <dc:creator>Valchev, Veselin</dc:creator>
  <cp:lastModifiedBy>Valchev, Veselin</cp:lastModifiedBy>
  <cp:revision>81</cp:revision>
  <dcterms:created xsi:type="dcterms:W3CDTF">2020-01-02T06:49:22Z</dcterms:created>
  <dcterms:modified xsi:type="dcterms:W3CDTF">2020-01-20T16:10:58Z</dcterms:modified>
</cp:coreProperties>
</file>