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67" r:id="rId5"/>
    <p:sldId id="259" r:id="rId6"/>
    <p:sldId id="268" r:id="rId7"/>
    <p:sldId id="262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5D2884"/>
    <a:srgbClr val="E6E6E6"/>
    <a:srgbClr val="7A34AE"/>
    <a:srgbClr val="452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275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02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90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91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03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722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1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90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187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860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173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1BF9-7F90-4933-8C7C-3725428088C0}" type="datetimeFigureOut">
              <a:rPr lang="fi-FI" smtClean="0"/>
              <a:t>19.9.2018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A566-6A37-4569-B535-12859A73A3A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484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2464" y="0"/>
            <a:ext cx="10191405" cy="14214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Header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1022464" y="1421476"/>
            <a:ext cx="10191405" cy="44057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Nav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1022462" y="1862051"/>
            <a:ext cx="10191406" cy="4555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2463" y="6417425"/>
            <a:ext cx="10191405" cy="44057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Footer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1022463" y="1421477"/>
            <a:ext cx="955966" cy="4405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Etusivu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2463" y="1862050"/>
            <a:ext cx="2036621" cy="4555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Haku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9084" y="1862049"/>
            <a:ext cx="8154784" cy="2252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Yleiset</a:t>
            </a:r>
            <a:r>
              <a:rPr lang="fi-FI" dirty="0" smtClean="0"/>
              <a:t> </a:t>
            </a:r>
            <a:r>
              <a:rPr lang="fi-FI" dirty="0" smtClean="0">
                <a:solidFill>
                  <a:sysClr val="windowText" lastClr="000000"/>
                </a:solidFill>
              </a:rPr>
              <a:t>resurssit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59084" y="4114800"/>
            <a:ext cx="8154784" cy="2302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Uutiset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763125" y="1421476"/>
            <a:ext cx="1450743" cy="440573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Kirjaudu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374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2464" y="0"/>
            <a:ext cx="10191405" cy="14214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Header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1022464" y="1421476"/>
            <a:ext cx="10191405" cy="44057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Nav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1022463" y="1862051"/>
            <a:ext cx="10191406" cy="4555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2463" y="6417425"/>
            <a:ext cx="10191405" cy="44057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Footer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1978428" y="1421475"/>
            <a:ext cx="955966" cy="4405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Listaus</a:t>
            </a:r>
            <a:endParaRPr lang="fi-FI" sz="1400" dirty="0"/>
          </a:p>
        </p:txBody>
      </p:sp>
      <p:sp>
        <p:nvSpPr>
          <p:cNvPr id="12" name="Rectangle 11"/>
          <p:cNvSpPr/>
          <p:nvPr/>
        </p:nvSpPr>
        <p:spPr>
          <a:xfrm>
            <a:off x="1022463" y="1862050"/>
            <a:ext cx="2036621" cy="4555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Haun muokkaus valikko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9084" y="1862049"/>
            <a:ext cx="998566" cy="980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Kuva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7650" y="1862049"/>
            <a:ext cx="7156219" cy="980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600" dirty="0" smtClean="0">
                <a:solidFill>
                  <a:sysClr val="windowText" lastClr="000000"/>
                </a:solidFill>
              </a:rPr>
              <a:t>Kohteen nimi</a:t>
            </a:r>
          </a:p>
          <a:p>
            <a:r>
              <a:rPr lang="fi-FI" sz="1600" dirty="0" smtClean="0">
                <a:solidFill>
                  <a:sysClr val="windowText" lastClr="000000"/>
                </a:solidFill>
              </a:rPr>
              <a:t>Vuokra	 Koko		   Sijainti jne.</a:t>
            </a:r>
            <a:endParaRPr lang="fi-FI" sz="1600" dirty="0">
              <a:solidFill>
                <a:sysClr val="windowText" lastClr="000000"/>
              </a:solidFill>
            </a:endParaRPr>
          </a:p>
          <a:p>
            <a:r>
              <a:rPr lang="fi-FI" sz="1600" dirty="0" smtClean="0">
                <a:solidFill>
                  <a:sysClr val="windowText" lastClr="000000"/>
                </a:solidFill>
              </a:rPr>
              <a:t>Kuvaus</a:t>
            </a:r>
            <a:endParaRPr lang="fi-FI" sz="1600" dirty="0">
              <a:solidFill>
                <a:sysClr val="windowText" lastClr="000000"/>
              </a:solidFill>
            </a:endParaRPr>
          </a:p>
          <a:p>
            <a:endParaRPr lang="fi-FI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9084" y="2842952"/>
            <a:ext cx="998566" cy="980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Kuva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57650" y="2842952"/>
            <a:ext cx="7156219" cy="980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600" dirty="0" smtClean="0">
                <a:solidFill>
                  <a:sysClr val="windowText" lastClr="000000"/>
                </a:solidFill>
              </a:rPr>
              <a:t>Kohteen nimi</a:t>
            </a:r>
          </a:p>
          <a:p>
            <a:r>
              <a:rPr lang="fi-FI" sz="1600" dirty="0">
                <a:solidFill>
                  <a:sysClr val="windowText" lastClr="000000"/>
                </a:solidFill>
              </a:rPr>
              <a:t>Vuokra	 Koko		   Sijainti jne.</a:t>
            </a:r>
          </a:p>
          <a:p>
            <a:r>
              <a:rPr lang="fi-FI" sz="1600" dirty="0" smtClean="0">
                <a:solidFill>
                  <a:sysClr val="windowText" lastClr="000000"/>
                </a:solidFill>
              </a:rPr>
              <a:t>Kuvaus</a:t>
            </a:r>
            <a:endParaRPr lang="fi-FI" sz="1600" dirty="0">
              <a:solidFill>
                <a:sysClr val="windowText" lastClr="000000"/>
              </a:solidFill>
            </a:endParaRPr>
          </a:p>
          <a:p>
            <a:endParaRPr lang="fi-FI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59084" y="3823853"/>
            <a:ext cx="998566" cy="980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Kuva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7650" y="3823853"/>
            <a:ext cx="7156219" cy="980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600" dirty="0" smtClean="0">
                <a:solidFill>
                  <a:sysClr val="windowText" lastClr="000000"/>
                </a:solidFill>
              </a:rPr>
              <a:t>Kohteen nimi</a:t>
            </a:r>
          </a:p>
          <a:p>
            <a:r>
              <a:rPr lang="fi-FI" sz="1600" dirty="0">
                <a:solidFill>
                  <a:sysClr val="windowText" lastClr="000000"/>
                </a:solidFill>
              </a:rPr>
              <a:t>Vuokra	 Koko		   Sijainti jne.</a:t>
            </a:r>
          </a:p>
          <a:p>
            <a:r>
              <a:rPr lang="fi-FI" sz="1600" dirty="0" smtClean="0">
                <a:solidFill>
                  <a:sysClr val="windowText" lastClr="000000"/>
                </a:solidFill>
              </a:rPr>
              <a:t>Kuvaus</a:t>
            </a:r>
            <a:endParaRPr lang="fi-FI" sz="1600" dirty="0">
              <a:solidFill>
                <a:sysClr val="windowText" lastClr="000000"/>
              </a:solidFill>
            </a:endParaRPr>
          </a:p>
          <a:p>
            <a:endParaRPr lang="fi-FI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59084" y="4804754"/>
            <a:ext cx="998566" cy="980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Kuva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57650" y="4804754"/>
            <a:ext cx="7156219" cy="980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600" dirty="0" smtClean="0">
                <a:solidFill>
                  <a:sysClr val="windowText" lastClr="000000"/>
                </a:solidFill>
              </a:rPr>
              <a:t>Kohteen nimi</a:t>
            </a:r>
          </a:p>
          <a:p>
            <a:r>
              <a:rPr lang="fi-FI" sz="1600" dirty="0">
                <a:solidFill>
                  <a:sysClr val="windowText" lastClr="000000"/>
                </a:solidFill>
              </a:rPr>
              <a:t>Vuokra	 Koko		   Sijainti jne.</a:t>
            </a:r>
          </a:p>
          <a:p>
            <a:r>
              <a:rPr lang="fi-FI" sz="1600" dirty="0" smtClean="0">
                <a:solidFill>
                  <a:sysClr val="windowText" lastClr="000000"/>
                </a:solidFill>
              </a:rPr>
              <a:t>Kuvaus</a:t>
            </a:r>
            <a:endParaRPr lang="fi-FI" sz="1600" dirty="0">
              <a:solidFill>
                <a:sysClr val="windowText" lastClr="000000"/>
              </a:solidFill>
            </a:endParaRPr>
          </a:p>
          <a:p>
            <a:endParaRPr lang="fi-FI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59084" y="5785656"/>
            <a:ext cx="998566" cy="631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Kuva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57650" y="5785655"/>
            <a:ext cx="7156219" cy="631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i-FI" sz="1600" dirty="0" smtClean="0">
              <a:solidFill>
                <a:sysClr val="windowText" lastClr="000000"/>
              </a:solidFill>
            </a:endParaRPr>
          </a:p>
          <a:p>
            <a:r>
              <a:rPr lang="fi-FI" sz="1600" dirty="0" smtClean="0">
                <a:solidFill>
                  <a:sysClr val="windowText" lastClr="000000"/>
                </a:solidFill>
              </a:rPr>
              <a:t>Kohteen nimi</a:t>
            </a:r>
          </a:p>
          <a:p>
            <a:r>
              <a:rPr lang="fi-FI" sz="1600" dirty="0">
                <a:solidFill>
                  <a:sysClr val="windowText" lastClr="000000"/>
                </a:solidFill>
              </a:rPr>
              <a:t>Vuokra	 Koko		   Sijainti jne.</a:t>
            </a:r>
          </a:p>
          <a:p>
            <a:r>
              <a:rPr lang="fi-FI" sz="1600" dirty="0" smtClean="0">
                <a:solidFill>
                  <a:sysClr val="windowText" lastClr="000000"/>
                </a:solidFill>
              </a:rPr>
              <a:t>Kuvaus</a:t>
            </a:r>
            <a:endParaRPr lang="fi-FI" sz="1600" dirty="0">
              <a:solidFill>
                <a:sysClr val="windowText" lastClr="000000"/>
              </a:solidFill>
            </a:endParaRPr>
          </a:p>
          <a:p>
            <a:endParaRPr lang="fi-FI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63125" y="1421476"/>
            <a:ext cx="1450743" cy="440573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Kirjaudu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829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2464" y="0"/>
            <a:ext cx="10191405" cy="14214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Header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1022464" y="1421476"/>
            <a:ext cx="10191405" cy="44057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Nav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1022463" y="1862051"/>
            <a:ext cx="10191406" cy="4073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Sisältö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2464" y="5935287"/>
            <a:ext cx="10191405" cy="44057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Footer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2934394" y="1421475"/>
            <a:ext cx="955966" cy="4405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Lomake</a:t>
            </a:r>
            <a:endParaRPr lang="fi-FI" sz="1400" dirty="0"/>
          </a:p>
        </p:txBody>
      </p:sp>
      <p:sp>
        <p:nvSpPr>
          <p:cNvPr id="13" name="Rectangle 12"/>
          <p:cNvSpPr/>
          <p:nvPr/>
        </p:nvSpPr>
        <p:spPr>
          <a:xfrm>
            <a:off x="9763125" y="1421476"/>
            <a:ext cx="1450743" cy="440573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/>
              <a:t>Kirjaudu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041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7175" y="-1"/>
            <a:ext cx="4076700" cy="8382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Header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4067175" y="6238875"/>
            <a:ext cx="4076700" cy="61912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67175" y="838200"/>
            <a:ext cx="4076700" cy="752476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Avaa </a:t>
            </a:r>
            <a:r>
              <a:rPr lang="fi-FI" dirty="0" err="1" smtClean="0"/>
              <a:t>nav</a:t>
            </a:r>
            <a:r>
              <a:rPr lang="fi-FI" dirty="0" smtClean="0"/>
              <a:t> (kuvake)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067175" y="1590676"/>
            <a:ext cx="4076700" cy="4648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Rounded Rectangle 1"/>
          <p:cNvSpPr/>
          <p:nvPr/>
        </p:nvSpPr>
        <p:spPr>
          <a:xfrm>
            <a:off x="4162425" y="1676400"/>
            <a:ext cx="3876675" cy="752475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Avaa kohteet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4162425" y="2590801"/>
            <a:ext cx="3876675" cy="3648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Uutiset</a:t>
            </a:r>
          </a:p>
          <a:p>
            <a:pPr algn="ctr"/>
            <a:endParaRPr lang="fi-FI" dirty="0">
              <a:solidFill>
                <a:sysClr val="windowText" lastClr="000000"/>
              </a:solidFill>
            </a:endParaRPr>
          </a:p>
          <a:p>
            <a:pPr algn="ctr"/>
            <a:endParaRPr lang="fi-FI" dirty="0" smtClean="0">
              <a:solidFill>
                <a:sysClr val="windowText" lastClr="000000"/>
              </a:solidFill>
            </a:endParaRPr>
          </a:p>
          <a:p>
            <a:pPr algn="ctr"/>
            <a:endParaRPr lang="fi-FI" dirty="0">
              <a:solidFill>
                <a:sysClr val="windowText" lastClr="000000"/>
              </a:solidFill>
            </a:endParaRPr>
          </a:p>
          <a:p>
            <a:pPr algn="ctr"/>
            <a:endParaRPr lang="fi-FI" dirty="0" smtClean="0">
              <a:solidFill>
                <a:sysClr val="windowText" lastClr="000000"/>
              </a:solidFill>
            </a:endParaRPr>
          </a:p>
          <a:p>
            <a:pPr algn="ctr"/>
            <a:endParaRPr lang="fi-FI" dirty="0">
              <a:solidFill>
                <a:sysClr val="windowText" lastClr="000000"/>
              </a:solidFill>
            </a:endParaRPr>
          </a:p>
          <a:p>
            <a:pPr algn="ctr"/>
            <a:endParaRPr lang="fi-FI" dirty="0" smtClean="0">
              <a:solidFill>
                <a:sysClr val="windowText" lastClr="000000"/>
              </a:solidFill>
            </a:endParaRPr>
          </a:p>
          <a:p>
            <a:pPr algn="ctr"/>
            <a:endParaRPr lang="fi-FI" dirty="0">
              <a:solidFill>
                <a:sysClr val="windowText" lastClr="000000"/>
              </a:solidFill>
            </a:endParaRPr>
          </a:p>
          <a:p>
            <a:pPr algn="ctr"/>
            <a:endParaRPr lang="fi-FI" dirty="0" smtClean="0">
              <a:solidFill>
                <a:sysClr val="windowText" lastClr="000000"/>
              </a:solidFill>
            </a:endParaRPr>
          </a:p>
          <a:p>
            <a:pPr algn="ctr"/>
            <a:endParaRPr lang="fi-FI" dirty="0">
              <a:solidFill>
                <a:sysClr val="windowText" lastClr="000000"/>
              </a:solidFill>
            </a:endParaRPr>
          </a:p>
          <a:p>
            <a:pPr algn="ctr"/>
            <a:endParaRPr lang="fi-FI" dirty="0" smtClean="0">
              <a:solidFill>
                <a:sysClr val="windowText" lastClr="000000"/>
              </a:solidFill>
            </a:endParaRPr>
          </a:p>
          <a:p>
            <a:pPr algn="ctr"/>
            <a:endParaRPr lang="fi-FI" dirty="0">
              <a:solidFill>
                <a:sysClr val="windowText" lastClr="000000"/>
              </a:solidFill>
            </a:endParaRPr>
          </a:p>
          <a:p>
            <a:pPr algn="ctr"/>
            <a:endParaRPr lang="fi-FI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62425" y="3009900"/>
            <a:ext cx="3876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7175" y="-1"/>
            <a:ext cx="4076700" cy="8382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Header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4067175" y="6238875"/>
            <a:ext cx="4076700" cy="61912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67175" y="838200"/>
            <a:ext cx="4076700" cy="752476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Avaa </a:t>
            </a:r>
            <a:r>
              <a:rPr lang="fi-FI" dirty="0" err="1" smtClean="0"/>
              <a:t>nav</a:t>
            </a:r>
            <a:r>
              <a:rPr lang="fi-FI" dirty="0" smtClean="0"/>
              <a:t> (kuvake)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067175" y="1590676"/>
            <a:ext cx="4076700" cy="4648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4205287" y="1590676"/>
            <a:ext cx="3800475" cy="116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Kuva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05286" y="2752725"/>
            <a:ext cx="3800475" cy="116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tx1"/>
                </a:solidFill>
              </a:rPr>
              <a:t>Kohteen nimi ja rakennusvuosi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Koko		Vuokra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Sijainti</a:t>
            </a:r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Tietoa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05286" y="5076823"/>
            <a:ext cx="3800475" cy="116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tx1"/>
                </a:solidFill>
              </a:rPr>
              <a:t>Kohteen nimi ja rakennusvuosi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Koko		Vuokra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Sijainti</a:t>
            </a:r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Tietoa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05285" y="3914771"/>
            <a:ext cx="3800475" cy="116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Kuva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7175" y="-1"/>
            <a:ext cx="4076700" cy="8382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Header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4067175" y="6238875"/>
            <a:ext cx="4076700" cy="61912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67175" y="838200"/>
            <a:ext cx="4076700" cy="752476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Avaa </a:t>
            </a:r>
            <a:r>
              <a:rPr lang="fi-FI" dirty="0" err="1" smtClean="0"/>
              <a:t>nav</a:t>
            </a:r>
            <a:r>
              <a:rPr lang="fi-FI" dirty="0" smtClean="0"/>
              <a:t> (kuvake)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4067175" y="1590676"/>
            <a:ext cx="4076700" cy="4648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8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-1"/>
            <a:ext cx="8124825" cy="12763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Header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057400" y="6238875"/>
            <a:ext cx="8124825" cy="61912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2057400" y="1276350"/>
            <a:ext cx="8124825" cy="752476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Avaa </a:t>
            </a:r>
            <a:r>
              <a:rPr lang="fi-FI" dirty="0" err="1" smtClean="0"/>
              <a:t>nav</a:t>
            </a:r>
            <a:r>
              <a:rPr lang="fi-FI" dirty="0" smtClean="0"/>
              <a:t> (kuvake)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2057400" y="2028826"/>
            <a:ext cx="8124825" cy="4210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16" name="Group 15"/>
          <p:cNvGrpSpPr/>
          <p:nvPr/>
        </p:nvGrpSpPr>
        <p:grpSpPr>
          <a:xfrm>
            <a:off x="2143125" y="2152650"/>
            <a:ext cx="7934325" cy="4086225"/>
            <a:chOff x="4162425" y="1676400"/>
            <a:chExt cx="3876675" cy="4562475"/>
          </a:xfrm>
        </p:grpSpPr>
        <p:sp>
          <p:nvSpPr>
            <p:cNvPr id="10" name="Rounded Rectangle 9"/>
            <p:cNvSpPr/>
            <p:nvPr/>
          </p:nvSpPr>
          <p:spPr>
            <a:xfrm>
              <a:off x="4162425" y="1676400"/>
              <a:ext cx="3876675" cy="7524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Avaa kohteet</a:t>
              </a:r>
              <a:endParaRPr lang="fi-FI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2425" y="2590801"/>
              <a:ext cx="3876675" cy="3648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Uutiset</a:t>
              </a:r>
            </a:p>
            <a:p>
              <a:pPr algn="ctr"/>
              <a:endParaRPr lang="fi-FI" dirty="0">
                <a:solidFill>
                  <a:sysClr val="windowText" lastClr="000000"/>
                </a:solidFill>
              </a:endParaRPr>
            </a:p>
            <a:p>
              <a:pPr algn="ctr"/>
              <a:endParaRPr lang="fi-FI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fi-FI" dirty="0">
                <a:solidFill>
                  <a:sysClr val="windowText" lastClr="000000"/>
                </a:solidFill>
              </a:endParaRPr>
            </a:p>
            <a:p>
              <a:pPr algn="ctr"/>
              <a:endParaRPr lang="fi-FI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fi-FI" dirty="0">
                <a:solidFill>
                  <a:sysClr val="windowText" lastClr="000000"/>
                </a:solidFill>
              </a:endParaRPr>
            </a:p>
            <a:p>
              <a:pPr algn="ctr"/>
              <a:endParaRPr lang="fi-FI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fi-FI" dirty="0">
                <a:solidFill>
                  <a:sysClr val="windowText" lastClr="000000"/>
                </a:solidFill>
              </a:endParaRPr>
            </a:p>
            <a:p>
              <a:pPr algn="ctr"/>
              <a:endParaRPr lang="fi-FI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fi-FI" dirty="0">
                <a:solidFill>
                  <a:sysClr val="windowText" lastClr="000000"/>
                </a:solidFill>
              </a:endParaRPr>
            </a:p>
            <a:p>
              <a:pPr algn="ctr"/>
              <a:endParaRPr lang="fi-FI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2425" y="3009900"/>
              <a:ext cx="38766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47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-1"/>
            <a:ext cx="8124825" cy="12763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Header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057400" y="6238875"/>
            <a:ext cx="8124825" cy="61912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2057400" y="1276350"/>
            <a:ext cx="8124825" cy="752476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Avaa </a:t>
            </a:r>
            <a:r>
              <a:rPr lang="fi-FI" dirty="0" err="1" smtClean="0"/>
              <a:t>nav</a:t>
            </a:r>
            <a:r>
              <a:rPr lang="fi-FI" dirty="0" smtClean="0"/>
              <a:t> (kuvake)</a:t>
            </a:r>
            <a:endParaRPr lang="fi-FI" dirty="0"/>
          </a:p>
        </p:txBody>
      </p:sp>
      <p:grpSp>
        <p:nvGrpSpPr>
          <p:cNvPr id="2" name="Group 1"/>
          <p:cNvGrpSpPr/>
          <p:nvPr/>
        </p:nvGrpSpPr>
        <p:grpSpPr>
          <a:xfrm>
            <a:off x="2133601" y="2028826"/>
            <a:ext cx="7943850" cy="4210049"/>
            <a:chOff x="2027440" y="2028826"/>
            <a:chExt cx="8154785" cy="4001810"/>
          </a:xfrm>
        </p:grpSpPr>
        <p:sp>
          <p:nvSpPr>
            <p:cNvPr id="9" name="Rectangle 8"/>
            <p:cNvSpPr/>
            <p:nvPr/>
          </p:nvSpPr>
          <p:spPr>
            <a:xfrm>
              <a:off x="2057400" y="2028826"/>
              <a:ext cx="8124825" cy="4001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27440" y="2062249"/>
              <a:ext cx="998566" cy="980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Kuva</a:t>
              </a:r>
              <a:endParaRPr lang="fi-FI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26006" y="2062249"/>
              <a:ext cx="7156219" cy="980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sz="1600" dirty="0" smtClean="0">
                  <a:solidFill>
                    <a:sysClr val="windowText" lastClr="000000"/>
                  </a:solidFill>
                </a:rPr>
                <a:t>Kohteen nimi</a:t>
              </a:r>
            </a:p>
            <a:p>
              <a:r>
                <a:rPr lang="fi-FI" sz="1600" dirty="0" smtClean="0">
                  <a:solidFill>
                    <a:sysClr val="windowText" lastClr="000000"/>
                  </a:solidFill>
                </a:rPr>
                <a:t>Vuokra	 Koko		   Sijainti jne.</a:t>
              </a:r>
              <a:endParaRPr lang="fi-FI" sz="1600" dirty="0">
                <a:solidFill>
                  <a:sysClr val="windowText" lastClr="000000"/>
                </a:solidFill>
              </a:endParaRPr>
            </a:p>
            <a:p>
              <a:r>
                <a:rPr lang="fi-FI" sz="1600" dirty="0" smtClean="0">
                  <a:solidFill>
                    <a:sysClr val="windowText" lastClr="000000"/>
                  </a:solidFill>
                </a:rPr>
                <a:t>Kuvaus</a:t>
              </a:r>
              <a:endParaRPr lang="fi-FI" sz="1600" dirty="0">
                <a:solidFill>
                  <a:sysClr val="windowText" lastClr="000000"/>
                </a:solidFill>
              </a:endParaRPr>
            </a:p>
            <a:p>
              <a:endParaRPr lang="fi-FI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27440" y="3043152"/>
              <a:ext cx="998566" cy="980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Kuva</a:t>
              </a:r>
              <a:endParaRPr lang="fi-FI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26006" y="3043152"/>
              <a:ext cx="7156219" cy="980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sz="1600" dirty="0" smtClean="0">
                  <a:solidFill>
                    <a:sysClr val="windowText" lastClr="000000"/>
                  </a:solidFill>
                </a:rPr>
                <a:t>Kohteen nimi</a:t>
              </a:r>
            </a:p>
            <a:p>
              <a:r>
                <a:rPr lang="fi-FI" sz="1600" dirty="0">
                  <a:solidFill>
                    <a:sysClr val="windowText" lastClr="000000"/>
                  </a:solidFill>
                </a:rPr>
                <a:t>Vuokra	 Koko		   Sijainti jne.</a:t>
              </a:r>
            </a:p>
            <a:p>
              <a:r>
                <a:rPr lang="fi-FI" sz="1600" dirty="0" smtClean="0">
                  <a:solidFill>
                    <a:sysClr val="windowText" lastClr="000000"/>
                  </a:solidFill>
                </a:rPr>
                <a:t>Kuvaus</a:t>
              </a:r>
              <a:endParaRPr lang="fi-FI" sz="1600" dirty="0">
                <a:solidFill>
                  <a:sysClr val="windowText" lastClr="000000"/>
                </a:solidFill>
              </a:endParaRPr>
            </a:p>
            <a:p>
              <a:endParaRPr lang="fi-FI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27440" y="4024053"/>
              <a:ext cx="998566" cy="980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Kuva</a:t>
              </a:r>
              <a:endParaRPr lang="fi-FI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26006" y="4024053"/>
              <a:ext cx="7156219" cy="980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sz="1600" dirty="0" smtClean="0">
                  <a:solidFill>
                    <a:sysClr val="windowText" lastClr="000000"/>
                  </a:solidFill>
                </a:rPr>
                <a:t>Kohteen nimi</a:t>
              </a:r>
            </a:p>
            <a:p>
              <a:r>
                <a:rPr lang="fi-FI" sz="1600" dirty="0">
                  <a:solidFill>
                    <a:sysClr val="windowText" lastClr="000000"/>
                  </a:solidFill>
                </a:rPr>
                <a:t>Vuokra	 Koko		   Sijainti jne.</a:t>
              </a:r>
            </a:p>
            <a:p>
              <a:r>
                <a:rPr lang="fi-FI" sz="1600" dirty="0" smtClean="0">
                  <a:solidFill>
                    <a:sysClr val="windowText" lastClr="000000"/>
                  </a:solidFill>
                </a:rPr>
                <a:t>Kuvaus</a:t>
              </a:r>
              <a:endParaRPr lang="fi-FI" sz="1600" dirty="0">
                <a:solidFill>
                  <a:sysClr val="windowText" lastClr="000000"/>
                </a:solidFill>
              </a:endParaRPr>
            </a:p>
            <a:p>
              <a:endParaRPr lang="fi-FI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27440" y="5004954"/>
              <a:ext cx="998566" cy="9809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>
                  <a:solidFill>
                    <a:sysClr val="windowText" lastClr="000000"/>
                  </a:solidFill>
                </a:rPr>
                <a:t>Kuva</a:t>
              </a:r>
              <a:endParaRPr lang="fi-FI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26006" y="5004954"/>
              <a:ext cx="7156219" cy="980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sz="1600" dirty="0" smtClean="0">
                  <a:solidFill>
                    <a:sysClr val="windowText" lastClr="000000"/>
                  </a:solidFill>
                </a:rPr>
                <a:t>Kohteen nimi</a:t>
              </a:r>
            </a:p>
            <a:p>
              <a:r>
                <a:rPr lang="fi-FI" sz="1600" dirty="0">
                  <a:solidFill>
                    <a:sysClr val="windowText" lastClr="000000"/>
                  </a:solidFill>
                </a:rPr>
                <a:t>Vuokra	 Koko		   Sijainti jne.</a:t>
              </a:r>
            </a:p>
            <a:p>
              <a:r>
                <a:rPr lang="fi-FI" sz="1600" dirty="0" smtClean="0">
                  <a:solidFill>
                    <a:sysClr val="windowText" lastClr="000000"/>
                  </a:solidFill>
                </a:rPr>
                <a:t>Kuvaus</a:t>
              </a:r>
              <a:endParaRPr lang="fi-FI" sz="1600" dirty="0">
                <a:solidFill>
                  <a:sysClr val="windowText" lastClr="000000"/>
                </a:solidFill>
              </a:endParaRPr>
            </a:p>
            <a:p>
              <a:endParaRPr lang="fi-FI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0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7400" y="-1"/>
            <a:ext cx="8124825" cy="12763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Header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057400" y="6238875"/>
            <a:ext cx="8124825" cy="619125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2057400" y="1276350"/>
            <a:ext cx="8124825" cy="752476"/>
          </a:xfrm>
          <a:prstGeom prst="rect">
            <a:avLst/>
          </a:prstGeom>
          <a:solidFill>
            <a:srgbClr val="5D2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Avaa </a:t>
            </a:r>
            <a:r>
              <a:rPr lang="fi-FI" dirty="0" err="1" smtClean="0"/>
              <a:t>nav</a:t>
            </a:r>
            <a:r>
              <a:rPr lang="fi-FI" dirty="0" smtClean="0"/>
              <a:t> (kuvake)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2057400" y="2028826"/>
            <a:ext cx="8124825" cy="4210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65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113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Hildén Antti Juhani</dc:creator>
  <cp:lastModifiedBy>Hildén Antti Juhani</cp:lastModifiedBy>
  <cp:revision>11</cp:revision>
  <dcterms:created xsi:type="dcterms:W3CDTF">2018-09-19T06:06:06Z</dcterms:created>
  <dcterms:modified xsi:type="dcterms:W3CDTF">2018-09-19T08:19:32Z</dcterms:modified>
</cp:coreProperties>
</file>