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C679-C82D-4BA1-89A6-ABFD67746FDD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9F1B-3AD5-40AF-8093-389A27CFF8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67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jyu.fi/~jorma/kandi/2007/Kandi_Lajune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5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68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Pienet julistukset ovat usein julkaistuja ohjelman versiota, joita julkaistaan asiakkaille, että he näkevät työn edistymisen. Jotkut tiimit julkaisevat, joka päivä uuden version ohjelmasta, mutta 1 julkaisu viikossa on myös hyvä rytmi julkaisuille. </a:t>
            </a:r>
          </a:p>
          <a:p>
            <a:r>
              <a:rPr lang="fi-FI" dirty="0" smtClean="0"/>
              <a:t>Jokaisen version täytyy olla testattu ja toimiva ennen kuin ne julkaistaan.</a:t>
            </a:r>
          </a:p>
          <a:p>
            <a:r>
              <a:rPr lang="fi-FI" dirty="0"/>
              <a:t>O</a:t>
            </a:r>
            <a:r>
              <a:rPr lang="fi-FI" dirty="0" smtClean="0"/>
              <a:t>n myös tärkeää saada asiakkailta ja käyttäjiltä palautetta ajoissa sillä mitä nopeammin tiedät ongelman sitä enemmän aikaa on korjata 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630792"/>
            <a:ext cx="5177642" cy="2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365760"/>
            <a:ext cx="9692640" cy="1325562"/>
          </a:xfrm>
        </p:spPr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969264" y="2299713"/>
            <a:ext cx="906087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Pariohjelmoinnissa 2 henkilöä työskentelee yhdellä tietokoneella. 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olla vuorotellen rooleina ns. ”navigoija”, joka auttaa ohjaajaa antamalla hänelle vinkkejä ja sanomalla jos huomaa virheen ja ”ohjaaja”, joka tekee koodia ja pistää navigoijan ideat toteutukseen.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saada laadukkaampaa koodia, jossa on vähemmän virheitä pistämällä kaksi henkilöä keskittymään samaan asiaan.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voi olla alussa vaikeaa sillä kaikkeen mitä teet tarvitset myös parisi hyväksynnän ja teidän kummankin ideoita pitäisi kokeilla.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ei ole opetus käyttöön sillä pariohjelmoinnissa kummankin on tarkoitus osallistua kunnolla ohjelmointiin.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0"/>
            <a:ext cx="37734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Koodin yhteisomistus tarkoittaa sitä, että kaikki ohjelmoijista voi muokata mitä vaan koodilohkoista, korjata niiden </a:t>
            </a:r>
            <a:r>
              <a:rPr lang="fi-FI" dirty="0" err="1" smtClean="0"/>
              <a:t>bugeja</a:t>
            </a:r>
            <a:r>
              <a:rPr lang="fi-FI" dirty="0" smtClean="0"/>
              <a:t> jne. ja että kaikilla olisi jonkinlainen tietämys jokaisesta koodin osasta.</a:t>
            </a:r>
          </a:p>
          <a:p>
            <a:r>
              <a:rPr lang="fi-FI" dirty="0" smtClean="0"/>
              <a:t>Tämä tarkoittaa, että kuka vaan voi parantaa mitä vaan koodin osaa sen sijaan, että lähettää parannusehdotuksen koodin alkuperäiselle tekijälle</a:t>
            </a:r>
          </a:p>
          <a:p>
            <a:r>
              <a:rPr lang="fi-FI" dirty="0" smtClean="0"/>
              <a:t>Yhteisomistus ei toimi ilman hyvää kommunikointia, versionhallintaa ja jatkuvaa integrointia.</a:t>
            </a:r>
          </a:p>
          <a:p>
            <a:r>
              <a:rPr lang="fi-FI" dirty="0" smtClean="0"/>
              <a:t>Yhteisomistuksessa pitää myös varmistaa, että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muutokset eivät aiheuta ristiriitoja muissa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o</a:t>
            </a:r>
            <a:r>
              <a:rPr lang="fi-FI" dirty="0" smtClean="0"/>
              <a:t>hjelmiston osissa.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3" y="4108704"/>
            <a:ext cx="4582161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5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http://users.jyu.fi/~</a:t>
            </a:r>
            <a:r>
              <a:rPr lang="fi-FI" dirty="0" smtClean="0">
                <a:hlinkClick r:id="rId2"/>
              </a:rPr>
              <a:t>jorma/kandi/2007/Kandi_Lajunen.pdf</a:t>
            </a:r>
            <a:endParaRPr lang="fi-FI" dirty="0" smtClean="0"/>
          </a:p>
          <a:p>
            <a:r>
              <a:rPr lang="fi-FI" dirty="0"/>
              <a:t>http://www.extremeprogramming.org/</a:t>
            </a:r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</TotalTime>
  <Words>273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12</cp:revision>
  <dcterms:created xsi:type="dcterms:W3CDTF">2018-08-15T06:15:08Z</dcterms:created>
  <dcterms:modified xsi:type="dcterms:W3CDTF">2018-08-15T08:22:33Z</dcterms:modified>
</cp:coreProperties>
</file>