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512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737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72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79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705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08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674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173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71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62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677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07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XP (Extreme </a:t>
            </a:r>
            <a:r>
              <a:rPr lang="fi-FI" dirty="0" err="1" smtClean="0"/>
              <a:t>programming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927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XP (Extreme programming)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 (Extreme programming)</dc:title>
  <dc:creator>Hildén Antti Juhani</dc:creator>
  <cp:lastModifiedBy>Hildén Antti Juhani</cp:lastModifiedBy>
  <cp:revision>1</cp:revision>
  <dcterms:created xsi:type="dcterms:W3CDTF">2018-08-15T06:15:08Z</dcterms:created>
  <dcterms:modified xsi:type="dcterms:W3CDTF">2018-08-15T06:30:50Z</dcterms:modified>
</cp:coreProperties>
</file>