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57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447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96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623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05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856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46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6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48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87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82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310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59694"/>
            <a:ext cx="9418320" cy="4041648"/>
          </a:xfrm>
        </p:spPr>
        <p:txBody>
          <a:bodyPr/>
          <a:lstStyle/>
          <a:p>
            <a:r>
              <a:rPr lang="fi-FI" dirty="0" smtClean="0"/>
              <a:t>XP (Extreme </a:t>
            </a:r>
            <a:r>
              <a:rPr lang="fi-FI" dirty="0" err="1" smtClean="0"/>
              <a:t>programming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By: Antti, Topi ja Adrian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927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XP Ydinarvot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85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Suunnittelupelin 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680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Yksinkertaiset vaatimukset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2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Pienet julistukset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50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Pariohjelmointi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98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Koodin yhteisomistus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89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Vertauskuva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950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07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31</TotalTime>
  <Words>25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XP (Extreme programming)</vt:lpstr>
      <vt:lpstr>XP Ydinarvot</vt:lpstr>
      <vt:lpstr>Suunnittelupelin vaiheet</vt:lpstr>
      <vt:lpstr>Yksinkertaiset vaatimukset</vt:lpstr>
      <vt:lpstr>Pienet julistukset</vt:lpstr>
      <vt:lpstr>Pariohjelmointi</vt:lpstr>
      <vt:lpstr>Koodin yhteisomistus</vt:lpstr>
      <vt:lpstr>Vertauskuva</vt:lpstr>
      <vt:lpstr>Lähteet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 (Extreme programming)</dc:title>
  <dc:creator>Hildén Antti Juhani</dc:creator>
  <cp:lastModifiedBy>Hildén Antti Juhani</cp:lastModifiedBy>
  <cp:revision>3</cp:revision>
  <dcterms:created xsi:type="dcterms:W3CDTF">2018-08-15T06:15:08Z</dcterms:created>
  <dcterms:modified xsi:type="dcterms:W3CDTF">2018-08-15T06:46:32Z</dcterms:modified>
</cp:coreProperties>
</file>