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41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8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3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6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Rounded Rectangle 6"/>
          <p:cNvSpPr/>
          <p:nvPr/>
        </p:nvSpPr>
        <p:spPr>
          <a:xfrm>
            <a:off x="2730730" y="1776155"/>
            <a:ext cx="6641869" cy="43835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4902888" y="1317382"/>
            <a:ext cx="22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Päiväkirja : Nimi : PVM</a:t>
            </a:r>
            <a:endParaRPr lang="fi-FI" dirty="0"/>
          </a:p>
        </p:txBody>
      </p:sp>
      <p:sp>
        <p:nvSpPr>
          <p:cNvPr id="18" name="Rounded Rectangle 5"/>
          <p:cNvSpPr/>
          <p:nvPr/>
        </p:nvSpPr>
        <p:spPr>
          <a:xfrm>
            <a:off x="4347557" y="2036711"/>
            <a:ext cx="656801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8h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ounded Rectangle 6"/>
          <p:cNvSpPr/>
          <p:nvPr/>
        </p:nvSpPr>
        <p:spPr>
          <a:xfrm>
            <a:off x="5141517" y="2695320"/>
            <a:ext cx="3146946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Lenkkeily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4347556" y="3318986"/>
            <a:ext cx="1263535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2250 kcal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5200801" y="4882706"/>
            <a:ext cx="3087662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CS:GO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3008295" y="205986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Uni</a:t>
            </a:r>
            <a:endParaRPr lang="fi-FI" dirty="0"/>
          </a:p>
        </p:txBody>
      </p:sp>
      <p:sp>
        <p:nvSpPr>
          <p:cNvPr id="23" name="TextBox 10"/>
          <p:cNvSpPr txBox="1"/>
          <p:nvPr/>
        </p:nvSpPr>
        <p:spPr>
          <a:xfrm>
            <a:off x="3005529" y="2713287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Liikunta</a:t>
            </a:r>
            <a:endParaRPr lang="fi-FI" dirty="0"/>
          </a:p>
        </p:txBody>
      </p:sp>
      <p:sp>
        <p:nvSpPr>
          <p:cNvPr id="24" name="TextBox 11"/>
          <p:cNvSpPr txBox="1"/>
          <p:nvPr/>
        </p:nvSpPr>
        <p:spPr>
          <a:xfrm>
            <a:off x="3005529" y="3335808"/>
            <a:ext cx="110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Syöminen</a:t>
            </a:r>
            <a:endParaRPr lang="fi-FI" dirty="0"/>
          </a:p>
        </p:txBody>
      </p:sp>
      <p:sp>
        <p:nvSpPr>
          <p:cNvPr id="25" name="TextBox 12"/>
          <p:cNvSpPr txBox="1"/>
          <p:nvPr/>
        </p:nvSpPr>
        <p:spPr>
          <a:xfrm>
            <a:off x="3005529" y="4909242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Pelaaminen</a:t>
            </a:r>
            <a:endParaRPr lang="fi-FI" dirty="0"/>
          </a:p>
        </p:txBody>
      </p:sp>
      <p:sp>
        <p:nvSpPr>
          <p:cNvPr id="26" name="Rounded Rectangle 15"/>
          <p:cNvSpPr/>
          <p:nvPr/>
        </p:nvSpPr>
        <p:spPr>
          <a:xfrm>
            <a:off x="4342052" y="5420265"/>
            <a:ext cx="3946411" cy="6073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Ei mitään erikoista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16"/>
          <p:cNvSpPr txBox="1"/>
          <p:nvPr/>
        </p:nvSpPr>
        <p:spPr>
          <a:xfrm>
            <a:off x="3094142" y="534126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28" name="Rounded Rectangle 19"/>
          <p:cNvSpPr/>
          <p:nvPr/>
        </p:nvSpPr>
        <p:spPr>
          <a:xfrm>
            <a:off x="5141517" y="2036711"/>
            <a:ext cx="1496291" cy="4242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22:00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Rounded Rectangle 21"/>
          <p:cNvSpPr/>
          <p:nvPr/>
        </p:nvSpPr>
        <p:spPr>
          <a:xfrm>
            <a:off x="6792172" y="2036711"/>
            <a:ext cx="1496291" cy="4242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6:00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ounded Rectangle 27"/>
          <p:cNvSpPr/>
          <p:nvPr/>
        </p:nvSpPr>
        <p:spPr>
          <a:xfrm>
            <a:off x="4344803" y="4882706"/>
            <a:ext cx="662304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4h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28"/>
          <p:cNvSpPr/>
          <p:nvPr/>
        </p:nvSpPr>
        <p:spPr>
          <a:xfrm>
            <a:off x="4347555" y="2695320"/>
            <a:ext cx="656801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1h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ed Rectangle 32"/>
          <p:cNvSpPr/>
          <p:nvPr/>
        </p:nvSpPr>
        <p:spPr>
          <a:xfrm>
            <a:off x="5710070" y="3318335"/>
            <a:ext cx="257839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4 ateriaa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ounded Rectangle 35"/>
          <p:cNvSpPr/>
          <p:nvPr/>
        </p:nvSpPr>
        <p:spPr>
          <a:xfrm>
            <a:off x="4342052" y="3848883"/>
            <a:ext cx="3946411" cy="9657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>
                <a:solidFill>
                  <a:schemeClr val="bg2">
                    <a:lumMod val="50000"/>
                  </a:schemeClr>
                </a:solidFill>
              </a:rPr>
              <a:t>Aamu: Leipä, jogurtti.</a:t>
            </a:r>
          </a:p>
          <a:p>
            <a:r>
              <a:rPr lang="fi-FI" sz="1600" dirty="0" smtClean="0">
                <a:solidFill>
                  <a:schemeClr val="bg2">
                    <a:lumMod val="50000"/>
                  </a:schemeClr>
                </a:solidFill>
              </a:rPr>
              <a:t>Lounas: Jauhelihakastike, 2 perunaa.</a:t>
            </a:r>
          </a:p>
          <a:p>
            <a:r>
              <a:rPr lang="fi-FI" sz="1600" dirty="0" smtClean="0">
                <a:solidFill>
                  <a:schemeClr val="bg2">
                    <a:lumMod val="50000"/>
                  </a:schemeClr>
                </a:solidFill>
              </a:rPr>
              <a:t>Päivällinen: </a:t>
            </a:r>
            <a:r>
              <a:rPr lang="fi-FI" sz="1600" dirty="0" err="1" smtClean="0">
                <a:solidFill>
                  <a:schemeClr val="bg2">
                    <a:lumMod val="50000"/>
                  </a:schemeClr>
                </a:solidFill>
              </a:rPr>
              <a:t>Tonnikalalasgnette</a:t>
            </a:r>
            <a:endParaRPr lang="fi-FI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i-FI" sz="1600" dirty="0" smtClean="0">
                <a:solidFill>
                  <a:schemeClr val="bg2">
                    <a:lumMod val="50000"/>
                  </a:schemeClr>
                </a:solidFill>
              </a:rPr>
              <a:t>Iltapala: Banaani, välipalapatukka, kaakao.</a:t>
            </a:r>
            <a:endParaRPr lang="fi-FI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ounded Rectangle 14"/>
          <p:cNvSpPr/>
          <p:nvPr/>
        </p:nvSpPr>
        <p:spPr>
          <a:xfrm>
            <a:off x="6436858" y="6319458"/>
            <a:ext cx="173320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 merkintä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4342052" y="6319458"/>
            <a:ext cx="1898684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Hyväksy merkintä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36" name="Rounded Rectangle 14"/>
          <p:cNvSpPr/>
          <p:nvPr/>
        </p:nvSpPr>
        <p:spPr>
          <a:xfrm>
            <a:off x="8578734" y="1317382"/>
            <a:ext cx="793863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7.2 -&gt;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7" name="Rounded Rectangle 14"/>
          <p:cNvSpPr/>
          <p:nvPr/>
        </p:nvSpPr>
        <p:spPr>
          <a:xfrm>
            <a:off x="2730730" y="1289547"/>
            <a:ext cx="784435" cy="4156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&lt;- </a:t>
            </a:r>
            <a:r>
              <a:rPr lang="fi-FI" dirty="0">
                <a:solidFill>
                  <a:schemeClr val="tx1"/>
                </a:solidFill>
              </a:rPr>
              <a:t>5.2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</Words>
  <Application>Microsoft Office PowerPoint</Application>
  <PresentationFormat>Laajakuva</PresentationFormat>
  <Paragraphs>24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3</cp:revision>
  <dcterms:created xsi:type="dcterms:W3CDTF">2019-01-31T11:20:20Z</dcterms:created>
  <dcterms:modified xsi:type="dcterms:W3CDTF">2019-02-06T11:00:04Z</dcterms:modified>
</cp:coreProperties>
</file>