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071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617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22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262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99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72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322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38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373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532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72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8E5A-6FA6-4C4D-A56E-451F9BA03D52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1894-9BA4-4600-86E8-9B75177A07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975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1246908"/>
            <a:ext cx="6916189" cy="561109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593571" y="0"/>
            <a:ext cx="6916189" cy="1238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5374177" y="2019993"/>
            <a:ext cx="38487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ounded Rectangle 6"/>
          <p:cNvSpPr/>
          <p:nvPr/>
        </p:nvSpPr>
        <p:spPr>
          <a:xfrm>
            <a:off x="5374177" y="2660074"/>
            <a:ext cx="38487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3499260" y="2066297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499258" y="277207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5257601" y="140682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Sisäänkirjautuminen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5374177" y="3459481"/>
            <a:ext cx="173320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Kirjaudu sisään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89767" y="3459481"/>
            <a:ext cx="173320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ysClr val="windowText" lastClr="000000"/>
                </a:solidFill>
              </a:rPr>
              <a:t>Unohtuiko tunnukset?</a:t>
            </a:r>
            <a:endParaRPr lang="fi-FI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1</cp:revision>
  <dcterms:created xsi:type="dcterms:W3CDTF">2019-01-31T11:33:37Z</dcterms:created>
  <dcterms:modified xsi:type="dcterms:W3CDTF">2019-01-31T11:35:10Z</dcterms:modified>
</cp:coreProperties>
</file>