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83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441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80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41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11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68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2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21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93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5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56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571" y="1246908"/>
            <a:ext cx="6916189" cy="561109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593571" y="0"/>
            <a:ext cx="6916189" cy="1238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Rounded Rectangle 6"/>
          <p:cNvSpPr/>
          <p:nvPr/>
        </p:nvSpPr>
        <p:spPr>
          <a:xfrm>
            <a:off x="2730727" y="1299019"/>
            <a:ext cx="6641869" cy="38049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979616" y="1443265"/>
            <a:ext cx="260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Päiväkirjamerkinnät ajalta</a:t>
            </a:r>
            <a:endParaRPr lang="fi-FI" dirty="0"/>
          </a:p>
        </p:txBody>
      </p:sp>
      <p:sp>
        <p:nvSpPr>
          <p:cNvPr id="18" name="Rounded Rectangle 5"/>
          <p:cNvSpPr/>
          <p:nvPr/>
        </p:nvSpPr>
        <p:spPr>
          <a:xfrm>
            <a:off x="3907368" y="1903499"/>
            <a:ext cx="46514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6578158" y="1903499"/>
            <a:ext cx="1111538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2200 </a:t>
            </a:r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kcal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3376083" y="1903499"/>
            <a:ext cx="52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Uni:</a:t>
            </a:r>
            <a:endParaRPr lang="fi-FI" dirty="0"/>
          </a:p>
        </p:txBody>
      </p:sp>
      <p:sp>
        <p:nvSpPr>
          <p:cNvPr id="23" name="TextBox 10"/>
          <p:cNvSpPr txBox="1"/>
          <p:nvPr/>
        </p:nvSpPr>
        <p:spPr>
          <a:xfrm>
            <a:off x="4311753" y="1912841"/>
            <a:ext cx="8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Liikunta:</a:t>
            </a:r>
            <a:endParaRPr lang="fi-FI" dirty="0"/>
          </a:p>
        </p:txBody>
      </p:sp>
      <p:sp>
        <p:nvSpPr>
          <p:cNvPr id="24" name="TextBox 11"/>
          <p:cNvSpPr txBox="1"/>
          <p:nvPr/>
        </p:nvSpPr>
        <p:spPr>
          <a:xfrm>
            <a:off x="5587574" y="1910469"/>
            <a:ext cx="10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Syöminen:</a:t>
            </a:r>
            <a:endParaRPr lang="fi-FI" dirty="0"/>
          </a:p>
        </p:txBody>
      </p:sp>
      <p:sp>
        <p:nvSpPr>
          <p:cNvPr id="25" name="TextBox 12"/>
          <p:cNvSpPr txBox="1"/>
          <p:nvPr/>
        </p:nvSpPr>
        <p:spPr>
          <a:xfrm>
            <a:off x="7610526" y="1934827"/>
            <a:ext cx="121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Pelaaminen:</a:t>
            </a:r>
            <a:endParaRPr lang="fi-FI" dirty="0"/>
          </a:p>
        </p:txBody>
      </p:sp>
      <p:sp>
        <p:nvSpPr>
          <p:cNvPr id="30" name="Rounded Rectangle 27"/>
          <p:cNvSpPr/>
          <p:nvPr/>
        </p:nvSpPr>
        <p:spPr>
          <a:xfrm>
            <a:off x="8744989" y="1903636"/>
            <a:ext cx="50220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4h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ounded Rectangle 28"/>
          <p:cNvSpPr/>
          <p:nvPr/>
        </p:nvSpPr>
        <p:spPr>
          <a:xfrm>
            <a:off x="5156448" y="1903499"/>
            <a:ext cx="48242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1h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Rounded Rectangle 14"/>
          <p:cNvSpPr/>
          <p:nvPr/>
        </p:nvSpPr>
        <p:spPr>
          <a:xfrm>
            <a:off x="2817088" y="1899715"/>
            <a:ext cx="56263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/>
                </a:solidFill>
              </a:rPr>
              <a:t>4.2</a:t>
            </a:r>
            <a:endParaRPr lang="fi-FI" dirty="0">
              <a:solidFill>
                <a:schemeClr val="accent6"/>
              </a:solidFill>
            </a:endParaRPr>
          </a:p>
        </p:txBody>
      </p:sp>
      <p:sp>
        <p:nvSpPr>
          <p:cNvPr id="86" name="Rounded Rectangle 5"/>
          <p:cNvSpPr/>
          <p:nvPr/>
        </p:nvSpPr>
        <p:spPr>
          <a:xfrm>
            <a:off x="3907368" y="2417551"/>
            <a:ext cx="46514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7" name="Rounded Rectangle 7"/>
          <p:cNvSpPr/>
          <p:nvPr/>
        </p:nvSpPr>
        <p:spPr>
          <a:xfrm>
            <a:off x="6578158" y="2417551"/>
            <a:ext cx="1111538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2250 kcal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9"/>
          <p:cNvSpPr txBox="1"/>
          <p:nvPr/>
        </p:nvSpPr>
        <p:spPr>
          <a:xfrm>
            <a:off x="3376083" y="2417551"/>
            <a:ext cx="52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Uni:</a:t>
            </a:r>
            <a:endParaRPr lang="fi-FI" dirty="0"/>
          </a:p>
        </p:txBody>
      </p:sp>
      <p:sp>
        <p:nvSpPr>
          <p:cNvPr id="89" name="TextBox 10"/>
          <p:cNvSpPr txBox="1"/>
          <p:nvPr/>
        </p:nvSpPr>
        <p:spPr>
          <a:xfrm>
            <a:off x="4311753" y="2426893"/>
            <a:ext cx="8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Liikunta:</a:t>
            </a:r>
            <a:endParaRPr lang="fi-FI" dirty="0"/>
          </a:p>
        </p:txBody>
      </p:sp>
      <p:sp>
        <p:nvSpPr>
          <p:cNvPr id="90" name="TextBox 11"/>
          <p:cNvSpPr txBox="1"/>
          <p:nvPr/>
        </p:nvSpPr>
        <p:spPr>
          <a:xfrm>
            <a:off x="5587574" y="2424521"/>
            <a:ext cx="10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Syöminen:</a:t>
            </a:r>
            <a:endParaRPr lang="fi-FI" dirty="0"/>
          </a:p>
        </p:txBody>
      </p:sp>
      <p:sp>
        <p:nvSpPr>
          <p:cNvPr id="91" name="TextBox 12"/>
          <p:cNvSpPr txBox="1"/>
          <p:nvPr/>
        </p:nvSpPr>
        <p:spPr>
          <a:xfrm>
            <a:off x="7610526" y="2448879"/>
            <a:ext cx="121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Pelaaminen:</a:t>
            </a:r>
            <a:endParaRPr lang="fi-FI" dirty="0"/>
          </a:p>
        </p:txBody>
      </p:sp>
      <p:sp>
        <p:nvSpPr>
          <p:cNvPr id="92" name="Rounded Rectangle 27"/>
          <p:cNvSpPr/>
          <p:nvPr/>
        </p:nvSpPr>
        <p:spPr>
          <a:xfrm>
            <a:off x="8744989" y="2417688"/>
            <a:ext cx="50220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6h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" name="Rounded Rectangle 28"/>
          <p:cNvSpPr/>
          <p:nvPr/>
        </p:nvSpPr>
        <p:spPr>
          <a:xfrm>
            <a:off x="5156448" y="2417551"/>
            <a:ext cx="48242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1h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Rounded Rectangle 14"/>
          <p:cNvSpPr/>
          <p:nvPr/>
        </p:nvSpPr>
        <p:spPr>
          <a:xfrm>
            <a:off x="2817088" y="2413767"/>
            <a:ext cx="56263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/>
                </a:solidFill>
              </a:rPr>
              <a:t>5.2</a:t>
            </a:r>
            <a:endParaRPr lang="fi-FI" dirty="0">
              <a:solidFill>
                <a:schemeClr val="accent6"/>
              </a:solidFill>
            </a:endParaRPr>
          </a:p>
        </p:txBody>
      </p:sp>
      <p:sp>
        <p:nvSpPr>
          <p:cNvPr id="95" name="Rounded Rectangle 5"/>
          <p:cNvSpPr/>
          <p:nvPr/>
        </p:nvSpPr>
        <p:spPr>
          <a:xfrm>
            <a:off x="3907368" y="2962794"/>
            <a:ext cx="46514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5h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Rounded Rectangle 7"/>
          <p:cNvSpPr/>
          <p:nvPr/>
        </p:nvSpPr>
        <p:spPr>
          <a:xfrm>
            <a:off x="6578158" y="2962794"/>
            <a:ext cx="1111538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1750 </a:t>
            </a:r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kcal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"/>
          <p:cNvSpPr txBox="1"/>
          <p:nvPr/>
        </p:nvSpPr>
        <p:spPr>
          <a:xfrm>
            <a:off x="3376083" y="2962794"/>
            <a:ext cx="52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Uni:</a:t>
            </a:r>
            <a:endParaRPr lang="fi-FI" dirty="0"/>
          </a:p>
        </p:txBody>
      </p:sp>
      <p:sp>
        <p:nvSpPr>
          <p:cNvPr id="98" name="TextBox 10"/>
          <p:cNvSpPr txBox="1"/>
          <p:nvPr/>
        </p:nvSpPr>
        <p:spPr>
          <a:xfrm>
            <a:off x="4311753" y="2972136"/>
            <a:ext cx="8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Liikunta:</a:t>
            </a:r>
            <a:endParaRPr lang="fi-FI" dirty="0"/>
          </a:p>
        </p:txBody>
      </p:sp>
      <p:sp>
        <p:nvSpPr>
          <p:cNvPr id="99" name="TextBox 11"/>
          <p:cNvSpPr txBox="1"/>
          <p:nvPr/>
        </p:nvSpPr>
        <p:spPr>
          <a:xfrm>
            <a:off x="5587574" y="2969764"/>
            <a:ext cx="10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Syöminen:</a:t>
            </a:r>
            <a:endParaRPr lang="fi-FI" dirty="0"/>
          </a:p>
        </p:txBody>
      </p:sp>
      <p:sp>
        <p:nvSpPr>
          <p:cNvPr id="100" name="TextBox 12"/>
          <p:cNvSpPr txBox="1"/>
          <p:nvPr/>
        </p:nvSpPr>
        <p:spPr>
          <a:xfrm>
            <a:off x="7610526" y="2994122"/>
            <a:ext cx="121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Pelaaminen:</a:t>
            </a:r>
            <a:endParaRPr lang="fi-FI" dirty="0"/>
          </a:p>
        </p:txBody>
      </p:sp>
      <p:sp>
        <p:nvSpPr>
          <p:cNvPr id="101" name="Rounded Rectangle 27"/>
          <p:cNvSpPr/>
          <p:nvPr/>
        </p:nvSpPr>
        <p:spPr>
          <a:xfrm>
            <a:off x="8744989" y="2962931"/>
            <a:ext cx="50220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4h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ounded Rectangle 28"/>
          <p:cNvSpPr/>
          <p:nvPr/>
        </p:nvSpPr>
        <p:spPr>
          <a:xfrm>
            <a:off x="5156448" y="2962794"/>
            <a:ext cx="48242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ounded Rectangle 14"/>
          <p:cNvSpPr/>
          <p:nvPr/>
        </p:nvSpPr>
        <p:spPr>
          <a:xfrm>
            <a:off x="2817088" y="2959010"/>
            <a:ext cx="56263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/>
                </a:solidFill>
              </a:rPr>
              <a:t>6.2</a:t>
            </a:r>
            <a:endParaRPr lang="fi-FI" dirty="0">
              <a:solidFill>
                <a:schemeClr val="accent6"/>
              </a:solidFill>
            </a:endParaRPr>
          </a:p>
        </p:txBody>
      </p:sp>
      <p:sp>
        <p:nvSpPr>
          <p:cNvPr id="104" name="Rounded Rectangle 5"/>
          <p:cNvSpPr/>
          <p:nvPr/>
        </p:nvSpPr>
        <p:spPr>
          <a:xfrm>
            <a:off x="3907368" y="3494360"/>
            <a:ext cx="46514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3h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Rounded Rectangle 7"/>
          <p:cNvSpPr/>
          <p:nvPr/>
        </p:nvSpPr>
        <p:spPr>
          <a:xfrm>
            <a:off x="6578158" y="3494360"/>
            <a:ext cx="1111538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2450 </a:t>
            </a:r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kcal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9"/>
          <p:cNvSpPr txBox="1"/>
          <p:nvPr/>
        </p:nvSpPr>
        <p:spPr>
          <a:xfrm>
            <a:off x="3376083" y="3494360"/>
            <a:ext cx="52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Uni:</a:t>
            </a:r>
            <a:endParaRPr lang="fi-FI" dirty="0"/>
          </a:p>
        </p:txBody>
      </p:sp>
      <p:sp>
        <p:nvSpPr>
          <p:cNvPr id="107" name="TextBox 10"/>
          <p:cNvSpPr txBox="1"/>
          <p:nvPr/>
        </p:nvSpPr>
        <p:spPr>
          <a:xfrm>
            <a:off x="4311753" y="3503702"/>
            <a:ext cx="8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Liikunta:</a:t>
            </a:r>
            <a:endParaRPr lang="fi-FI" dirty="0"/>
          </a:p>
        </p:txBody>
      </p:sp>
      <p:sp>
        <p:nvSpPr>
          <p:cNvPr id="108" name="TextBox 11"/>
          <p:cNvSpPr txBox="1"/>
          <p:nvPr/>
        </p:nvSpPr>
        <p:spPr>
          <a:xfrm>
            <a:off x="5587574" y="3501330"/>
            <a:ext cx="10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Syöminen:</a:t>
            </a:r>
            <a:endParaRPr lang="fi-FI" dirty="0"/>
          </a:p>
        </p:txBody>
      </p:sp>
      <p:sp>
        <p:nvSpPr>
          <p:cNvPr id="109" name="TextBox 12"/>
          <p:cNvSpPr txBox="1"/>
          <p:nvPr/>
        </p:nvSpPr>
        <p:spPr>
          <a:xfrm>
            <a:off x="7610526" y="3525688"/>
            <a:ext cx="121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Pelaaminen:</a:t>
            </a:r>
            <a:endParaRPr lang="fi-FI" dirty="0"/>
          </a:p>
        </p:txBody>
      </p:sp>
      <p:sp>
        <p:nvSpPr>
          <p:cNvPr id="110" name="Rounded Rectangle 27"/>
          <p:cNvSpPr/>
          <p:nvPr/>
        </p:nvSpPr>
        <p:spPr>
          <a:xfrm>
            <a:off x="8744989" y="3494497"/>
            <a:ext cx="50220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2h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" name="Rounded Rectangle 28"/>
          <p:cNvSpPr/>
          <p:nvPr/>
        </p:nvSpPr>
        <p:spPr>
          <a:xfrm>
            <a:off x="5156448" y="3494360"/>
            <a:ext cx="48242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1h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" name="Rounded Rectangle 14"/>
          <p:cNvSpPr/>
          <p:nvPr/>
        </p:nvSpPr>
        <p:spPr>
          <a:xfrm>
            <a:off x="2817088" y="3490576"/>
            <a:ext cx="56263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/>
                </a:solidFill>
              </a:rPr>
              <a:t>7.2</a:t>
            </a:r>
            <a:endParaRPr lang="fi-FI" dirty="0">
              <a:solidFill>
                <a:schemeClr val="accent6"/>
              </a:solidFill>
            </a:endParaRPr>
          </a:p>
        </p:txBody>
      </p:sp>
      <p:sp>
        <p:nvSpPr>
          <p:cNvPr id="113" name="Rounded Rectangle 5"/>
          <p:cNvSpPr/>
          <p:nvPr/>
        </p:nvSpPr>
        <p:spPr>
          <a:xfrm>
            <a:off x="3907368" y="3981185"/>
            <a:ext cx="46514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4" name="Rounded Rectangle 7"/>
          <p:cNvSpPr/>
          <p:nvPr/>
        </p:nvSpPr>
        <p:spPr>
          <a:xfrm>
            <a:off x="6578158" y="3981185"/>
            <a:ext cx="1111538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2500 </a:t>
            </a:r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kcal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TextBox 9"/>
          <p:cNvSpPr txBox="1"/>
          <p:nvPr/>
        </p:nvSpPr>
        <p:spPr>
          <a:xfrm>
            <a:off x="3376083" y="3981185"/>
            <a:ext cx="52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Uni:</a:t>
            </a:r>
            <a:endParaRPr lang="fi-FI" dirty="0"/>
          </a:p>
        </p:txBody>
      </p:sp>
      <p:sp>
        <p:nvSpPr>
          <p:cNvPr id="116" name="TextBox 10"/>
          <p:cNvSpPr txBox="1"/>
          <p:nvPr/>
        </p:nvSpPr>
        <p:spPr>
          <a:xfrm>
            <a:off x="4311753" y="3990527"/>
            <a:ext cx="8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Liikunta:</a:t>
            </a:r>
            <a:endParaRPr lang="fi-FI" dirty="0"/>
          </a:p>
        </p:txBody>
      </p:sp>
      <p:sp>
        <p:nvSpPr>
          <p:cNvPr id="117" name="TextBox 11"/>
          <p:cNvSpPr txBox="1"/>
          <p:nvPr/>
        </p:nvSpPr>
        <p:spPr>
          <a:xfrm>
            <a:off x="5587574" y="3988155"/>
            <a:ext cx="10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Syöminen:</a:t>
            </a:r>
            <a:endParaRPr lang="fi-FI" dirty="0"/>
          </a:p>
        </p:txBody>
      </p:sp>
      <p:sp>
        <p:nvSpPr>
          <p:cNvPr id="118" name="TextBox 12"/>
          <p:cNvSpPr txBox="1"/>
          <p:nvPr/>
        </p:nvSpPr>
        <p:spPr>
          <a:xfrm>
            <a:off x="7610526" y="4012513"/>
            <a:ext cx="121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Pelaaminen:</a:t>
            </a:r>
            <a:endParaRPr lang="fi-FI" dirty="0"/>
          </a:p>
        </p:txBody>
      </p:sp>
      <p:sp>
        <p:nvSpPr>
          <p:cNvPr id="119" name="Rounded Rectangle 27"/>
          <p:cNvSpPr/>
          <p:nvPr/>
        </p:nvSpPr>
        <p:spPr>
          <a:xfrm>
            <a:off x="8744989" y="3981322"/>
            <a:ext cx="50220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3h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0" name="Rounded Rectangle 28"/>
          <p:cNvSpPr/>
          <p:nvPr/>
        </p:nvSpPr>
        <p:spPr>
          <a:xfrm>
            <a:off x="5156448" y="3981185"/>
            <a:ext cx="48242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2h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Rounded Rectangle 14"/>
          <p:cNvSpPr/>
          <p:nvPr/>
        </p:nvSpPr>
        <p:spPr>
          <a:xfrm>
            <a:off x="2817088" y="3977401"/>
            <a:ext cx="56263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/>
                </a:solidFill>
              </a:rPr>
              <a:t>8.2</a:t>
            </a:r>
            <a:endParaRPr lang="fi-FI" dirty="0">
              <a:solidFill>
                <a:schemeClr val="accent6"/>
              </a:solidFill>
            </a:endParaRPr>
          </a:p>
        </p:txBody>
      </p:sp>
      <p:sp>
        <p:nvSpPr>
          <p:cNvPr id="122" name="Rounded Rectangle 14"/>
          <p:cNvSpPr/>
          <p:nvPr/>
        </p:nvSpPr>
        <p:spPr>
          <a:xfrm>
            <a:off x="5519086" y="1421537"/>
            <a:ext cx="1065152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4.2 – 8.2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24" name="Rounded Rectangle 14"/>
          <p:cNvSpPr/>
          <p:nvPr/>
        </p:nvSpPr>
        <p:spPr>
          <a:xfrm>
            <a:off x="7689696" y="1413663"/>
            <a:ext cx="1244319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Nimi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25" name="TextBox 13"/>
          <p:cNvSpPr txBox="1"/>
          <p:nvPr/>
        </p:nvSpPr>
        <p:spPr>
          <a:xfrm>
            <a:off x="6645749" y="1430823"/>
            <a:ext cx="108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Opiskelija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742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77</Words>
  <Application>Microsoft Office PowerPoint</Application>
  <PresentationFormat>Laajakuva</PresentationFormat>
  <Paragraphs>49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PowerPoint-esitys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Hildén Antti Juhani</dc:creator>
  <cp:lastModifiedBy>Hildén Antti Juhani</cp:lastModifiedBy>
  <cp:revision>6</cp:revision>
  <dcterms:created xsi:type="dcterms:W3CDTF">2019-01-31T11:20:20Z</dcterms:created>
  <dcterms:modified xsi:type="dcterms:W3CDTF">2019-02-06T11:46:41Z</dcterms:modified>
</cp:coreProperties>
</file>