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0483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0441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800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7416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1211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6684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6520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218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5934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956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99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568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3571" y="1246908"/>
            <a:ext cx="6916189" cy="561109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593571" y="0"/>
            <a:ext cx="6916189" cy="12385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7" name="Rounded Rectangle 6"/>
          <p:cNvSpPr/>
          <p:nvPr/>
        </p:nvSpPr>
        <p:spPr>
          <a:xfrm>
            <a:off x="2730727" y="1299019"/>
            <a:ext cx="6641869" cy="5492479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Rounded Rectangle 5"/>
          <p:cNvSpPr/>
          <p:nvPr/>
        </p:nvSpPr>
        <p:spPr>
          <a:xfrm>
            <a:off x="4183569" y="2125968"/>
            <a:ext cx="465141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8h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Rounded Rectangle 7"/>
          <p:cNvSpPr/>
          <p:nvPr/>
        </p:nvSpPr>
        <p:spPr>
          <a:xfrm>
            <a:off x="4183569" y="3051721"/>
            <a:ext cx="1111538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2200 </a:t>
            </a:r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kcal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TextBox 9"/>
          <p:cNvSpPr txBox="1"/>
          <p:nvPr/>
        </p:nvSpPr>
        <p:spPr>
          <a:xfrm>
            <a:off x="2925796" y="2159263"/>
            <a:ext cx="524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Uni:</a:t>
            </a:r>
            <a:endParaRPr lang="fi-FI" dirty="0"/>
          </a:p>
        </p:txBody>
      </p:sp>
      <p:sp>
        <p:nvSpPr>
          <p:cNvPr id="23" name="TextBox 10"/>
          <p:cNvSpPr txBox="1"/>
          <p:nvPr/>
        </p:nvSpPr>
        <p:spPr>
          <a:xfrm>
            <a:off x="2921121" y="2622139"/>
            <a:ext cx="8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Liikunta:</a:t>
            </a:r>
            <a:endParaRPr lang="fi-FI" dirty="0"/>
          </a:p>
        </p:txBody>
      </p:sp>
      <p:sp>
        <p:nvSpPr>
          <p:cNvPr id="24" name="TextBox 11"/>
          <p:cNvSpPr txBox="1"/>
          <p:nvPr/>
        </p:nvSpPr>
        <p:spPr>
          <a:xfrm>
            <a:off x="2921121" y="3085016"/>
            <a:ext cx="1058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Syöminen:</a:t>
            </a:r>
            <a:endParaRPr lang="fi-FI" dirty="0"/>
          </a:p>
        </p:txBody>
      </p:sp>
      <p:sp>
        <p:nvSpPr>
          <p:cNvPr id="25" name="TextBox 12"/>
          <p:cNvSpPr txBox="1"/>
          <p:nvPr/>
        </p:nvSpPr>
        <p:spPr>
          <a:xfrm>
            <a:off x="2896892" y="3550512"/>
            <a:ext cx="121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Pelaaminen:</a:t>
            </a:r>
            <a:endParaRPr lang="fi-FI" dirty="0"/>
          </a:p>
        </p:txBody>
      </p:sp>
      <p:sp>
        <p:nvSpPr>
          <p:cNvPr id="30" name="Rounded Rectangle 27"/>
          <p:cNvSpPr/>
          <p:nvPr/>
        </p:nvSpPr>
        <p:spPr>
          <a:xfrm>
            <a:off x="4174927" y="3517217"/>
            <a:ext cx="502201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4h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Rounded Rectangle 28"/>
          <p:cNvSpPr/>
          <p:nvPr/>
        </p:nvSpPr>
        <p:spPr>
          <a:xfrm>
            <a:off x="4174927" y="2594466"/>
            <a:ext cx="482423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1h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6" name="TextBox 13"/>
          <p:cNvSpPr txBox="1"/>
          <p:nvPr/>
        </p:nvSpPr>
        <p:spPr>
          <a:xfrm>
            <a:off x="5295107" y="1704525"/>
            <a:ext cx="1513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u="sng" dirty="0" smtClean="0"/>
              <a:t>Minimimäärät</a:t>
            </a:r>
            <a:endParaRPr lang="fi-FI" u="sng" dirty="0"/>
          </a:p>
        </p:txBody>
      </p:sp>
      <p:sp>
        <p:nvSpPr>
          <p:cNvPr id="127" name="Rounded Rectangle 6"/>
          <p:cNvSpPr/>
          <p:nvPr/>
        </p:nvSpPr>
        <p:spPr>
          <a:xfrm>
            <a:off x="4314300" y="1344307"/>
            <a:ext cx="3474720" cy="36021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Hallintapaneeli</a:t>
            </a:r>
            <a:endParaRPr lang="fi-FI" dirty="0"/>
          </a:p>
        </p:txBody>
      </p:sp>
      <p:sp>
        <p:nvSpPr>
          <p:cNvPr id="128" name="TextBox 13"/>
          <p:cNvSpPr txBox="1"/>
          <p:nvPr/>
        </p:nvSpPr>
        <p:spPr>
          <a:xfrm>
            <a:off x="5284847" y="4054207"/>
            <a:ext cx="153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u="sng" dirty="0" smtClean="0"/>
              <a:t>Poista käyttäjä</a:t>
            </a:r>
            <a:endParaRPr lang="fi-FI" u="sng" dirty="0"/>
          </a:p>
        </p:txBody>
      </p:sp>
      <p:cxnSp>
        <p:nvCxnSpPr>
          <p:cNvPr id="8" name="Suora yhdysviiva 7"/>
          <p:cNvCxnSpPr>
            <a:stCxn id="7" idx="1"/>
          </p:cNvCxnSpPr>
          <p:nvPr/>
        </p:nvCxnSpPr>
        <p:spPr>
          <a:xfrm flipV="1">
            <a:off x="2730727" y="4045258"/>
            <a:ext cx="66418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5"/>
          <p:cNvSpPr/>
          <p:nvPr/>
        </p:nvSpPr>
        <p:spPr>
          <a:xfrm>
            <a:off x="5819089" y="2125968"/>
            <a:ext cx="1063849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/>
                </a:solidFill>
              </a:rPr>
              <a:t>Hyväksy</a:t>
            </a:r>
            <a:endParaRPr lang="fi-FI" dirty="0">
              <a:solidFill>
                <a:schemeClr val="accent6"/>
              </a:solidFill>
            </a:endParaRPr>
          </a:p>
        </p:txBody>
      </p:sp>
      <p:sp>
        <p:nvSpPr>
          <p:cNvPr id="130" name="Rounded Rectangle 5"/>
          <p:cNvSpPr/>
          <p:nvPr/>
        </p:nvSpPr>
        <p:spPr>
          <a:xfrm>
            <a:off x="5819087" y="2594466"/>
            <a:ext cx="1063851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>
                <a:solidFill>
                  <a:schemeClr val="accent6"/>
                </a:solidFill>
              </a:rPr>
              <a:t>Hyväksy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1" name="Rounded Rectangle 5"/>
          <p:cNvSpPr/>
          <p:nvPr/>
        </p:nvSpPr>
        <p:spPr>
          <a:xfrm>
            <a:off x="5819088" y="3053030"/>
            <a:ext cx="1063850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accent6"/>
                </a:solidFill>
              </a:rPr>
              <a:t>Hyväksy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2" name="Rounded Rectangle 5"/>
          <p:cNvSpPr/>
          <p:nvPr/>
        </p:nvSpPr>
        <p:spPr>
          <a:xfrm>
            <a:off x="5819089" y="3517217"/>
            <a:ext cx="1063849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accent6"/>
                </a:solidFill>
              </a:rPr>
              <a:t>Hyväksy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3" name="Rounded Rectangle 5"/>
          <p:cNvSpPr/>
          <p:nvPr/>
        </p:nvSpPr>
        <p:spPr>
          <a:xfrm>
            <a:off x="6989468" y="2125968"/>
            <a:ext cx="1063849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Hylkää</a:t>
            </a:r>
            <a:endParaRPr lang="fi-FI" dirty="0">
              <a:solidFill>
                <a:srgbClr val="FF0000"/>
              </a:solidFill>
            </a:endParaRPr>
          </a:p>
        </p:txBody>
      </p:sp>
      <p:sp>
        <p:nvSpPr>
          <p:cNvPr id="134" name="Rounded Rectangle 5"/>
          <p:cNvSpPr/>
          <p:nvPr/>
        </p:nvSpPr>
        <p:spPr>
          <a:xfrm>
            <a:off x="6989468" y="2594466"/>
            <a:ext cx="1063849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Hylkää</a:t>
            </a:r>
            <a:endParaRPr lang="fi-FI" dirty="0">
              <a:solidFill>
                <a:srgbClr val="FF0000"/>
              </a:solidFill>
            </a:endParaRPr>
          </a:p>
        </p:txBody>
      </p:sp>
      <p:sp>
        <p:nvSpPr>
          <p:cNvPr id="135" name="Rounded Rectangle 5"/>
          <p:cNvSpPr/>
          <p:nvPr/>
        </p:nvSpPr>
        <p:spPr>
          <a:xfrm>
            <a:off x="6989468" y="3051721"/>
            <a:ext cx="1063849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Hylkää</a:t>
            </a:r>
            <a:endParaRPr lang="fi-FI" dirty="0">
              <a:solidFill>
                <a:srgbClr val="FF0000"/>
              </a:solidFill>
            </a:endParaRPr>
          </a:p>
        </p:txBody>
      </p:sp>
      <p:sp>
        <p:nvSpPr>
          <p:cNvPr id="136" name="Rounded Rectangle 5"/>
          <p:cNvSpPr/>
          <p:nvPr/>
        </p:nvSpPr>
        <p:spPr>
          <a:xfrm>
            <a:off x="6989467" y="3517217"/>
            <a:ext cx="1063849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Hylkää</a:t>
            </a:r>
            <a:endParaRPr lang="fi-FI" dirty="0">
              <a:solidFill>
                <a:srgbClr val="FF0000"/>
              </a:solidFill>
            </a:endParaRPr>
          </a:p>
        </p:txBody>
      </p:sp>
      <p:sp>
        <p:nvSpPr>
          <p:cNvPr id="137" name="Rounded Rectangle 5"/>
          <p:cNvSpPr/>
          <p:nvPr/>
        </p:nvSpPr>
        <p:spPr>
          <a:xfrm>
            <a:off x="4109788" y="6203104"/>
            <a:ext cx="1819314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/>
                </a:solidFill>
              </a:rPr>
              <a:t>Lähetä kutsu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8" name="Rounded Rectangle 5"/>
          <p:cNvSpPr/>
          <p:nvPr/>
        </p:nvSpPr>
        <p:spPr>
          <a:xfrm>
            <a:off x="6434052" y="6203104"/>
            <a:ext cx="1619264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Älä lähetä</a:t>
            </a:r>
            <a:endParaRPr lang="fi-FI" dirty="0">
              <a:solidFill>
                <a:srgbClr val="FF0000"/>
              </a:solidFill>
            </a:endParaRPr>
          </a:p>
        </p:txBody>
      </p:sp>
      <p:sp>
        <p:nvSpPr>
          <p:cNvPr id="139" name="Rounded Rectangle 27"/>
          <p:cNvSpPr/>
          <p:nvPr/>
        </p:nvSpPr>
        <p:spPr>
          <a:xfrm>
            <a:off x="4104774" y="5615431"/>
            <a:ext cx="3943528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Sähköposti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0" name="Rounded Rectangle 27"/>
          <p:cNvSpPr/>
          <p:nvPr/>
        </p:nvSpPr>
        <p:spPr>
          <a:xfrm>
            <a:off x="4045604" y="4530309"/>
            <a:ext cx="1709299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solidFill>
                  <a:schemeClr val="bg2">
                    <a:lumMod val="50000"/>
                  </a:schemeClr>
                </a:solidFill>
              </a:rPr>
              <a:t>KäyttäjäID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3" name="Rounded Rectangle 5"/>
          <p:cNvSpPr/>
          <p:nvPr/>
        </p:nvSpPr>
        <p:spPr>
          <a:xfrm>
            <a:off x="7600036" y="4530371"/>
            <a:ext cx="1619264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Poista</a:t>
            </a:r>
            <a:endParaRPr lang="fi-FI" dirty="0">
              <a:solidFill>
                <a:srgbClr val="FF0000"/>
              </a:solidFill>
            </a:endParaRPr>
          </a:p>
        </p:txBody>
      </p:sp>
      <p:sp>
        <p:nvSpPr>
          <p:cNvPr id="144" name="Rounded Rectangle 27"/>
          <p:cNvSpPr/>
          <p:nvPr/>
        </p:nvSpPr>
        <p:spPr>
          <a:xfrm>
            <a:off x="5870137" y="4530309"/>
            <a:ext cx="1592743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Nimi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6" name="TextBox 13"/>
          <p:cNvSpPr txBox="1"/>
          <p:nvPr/>
        </p:nvSpPr>
        <p:spPr>
          <a:xfrm>
            <a:off x="5334347" y="5133036"/>
            <a:ext cx="1434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u="sng" dirty="0" smtClean="0"/>
              <a:t>Lisää käyttäjä</a:t>
            </a:r>
            <a:endParaRPr lang="fi-FI" u="sng" dirty="0"/>
          </a:p>
        </p:txBody>
      </p:sp>
      <p:cxnSp>
        <p:nvCxnSpPr>
          <p:cNvPr id="147" name="Suora yhdysviiva 146"/>
          <p:cNvCxnSpPr/>
          <p:nvPr/>
        </p:nvCxnSpPr>
        <p:spPr>
          <a:xfrm flipV="1">
            <a:off x="2593563" y="5128879"/>
            <a:ext cx="66418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422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35</Words>
  <Application>Microsoft Office PowerPoint</Application>
  <PresentationFormat>Laajakuva</PresentationFormat>
  <Paragraphs>26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PowerPoint-esitys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Hildén Antti Juhani</dc:creator>
  <cp:lastModifiedBy>Hildén Antti Juhani</cp:lastModifiedBy>
  <cp:revision>8</cp:revision>
  <dcterms:created xsi:type="dcterms:W3CDTF">2019-01-31T11:20:20Z</dcterms:created>
  <dcterms:modified xsi:type="dcterms:W3CDTF">2019-02-06T12:05:49Z</dcterms:modified>
</cp:coreProperties>
</file>